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61" r:id="rId2"/>
  </p:sldMasterIdLst>
  <p:notesMasterIdLst>
    <p:notesMasterId r:id="rId46"/>
  </p:notesMasterIdLst>
  <p:sldIdLst>
    <p:sldId id="256" r:id="rId3"/>
    <p:sldId id="257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47"/>
    </p:embeddedFont>
    <p:embeddedFont>
      <p:font typeface="Epilogue" panose="020B0604020202020204" charset="0"/>
      <p:regular r:id="rId48"/>
      <p:bold r:id="rId49"/>
      <p:italic r:id="rId50"/>
      <p:boldItalic r:id="rId51"/>
    </p:embeddedFont>
    <p:embeddedFont>
      <p:font typeface="Josefin Sans" pitchFamily="2" charset="0"/>
      <p:regular r:id="rId52"/>
      <p:bold r:id="rId53"/>
      <p:italic r:id="rId54"/>
      <p:boldItalic r:id="rId55"/>
    </p:embeddedFont>
    <p:embeddedFont>
      <p:font typeface="Proxima Nova" panose="020B0604020202020204" charset="0"/>
      <p:regular r:id="rId56"/>
      <p:bold r:id="rId57"/>
      <p:italic r:id="rId58"/>
      <p:boldItalic r:id="rId59"/>
    </p:embeddedFont>
    <p:embeddedFont>
      <p:font typeface="Proxima Nova Semibold" panose="020B0604020202020204" charset="0"/>
      <p:regular r:id="rId60"/>
      <p:bold r:id="rId61"/>
      <p:boldItalic r:id="rId62"/>
    </p:embeddedFont>
    <p:embeddedFont>
      <p:font typeface="Sora" panose="020B0604020202020204" charset="0"/>
      <p:regular r:id="rId63"/>
      <p:bold r:id="rId64"/>
    </p:embeddedFont>
    <p:embeddedFont>
      <p:font typeface="Unbounded" panose="020B0604020202020204" charset="0"/>
      <p:regular r:id="rId65"/>
      <p:bold r:id="rId6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59FDAE8-DB37-464D-B72B-6F1655A894FB}">
  <a:tblStyle styleId="{859FDAE8-DB37-464D-B72B-6F1655A894F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font" Target="fonts/font1.fntdata"/><Relationship Id="rId63" Type="http://schemas.openxmlformats.org/officeDocument/2006/relationships/font" Target="fonts/font17.fntdata"/><Relationship Id="rId68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66" Type="http://schemas.openxmlformats.org/officeDocument/2006/relationships/font" Target="fonts/font20.fntdata"/><Relationship Id="rId5" Type="http://schemas.openxmlformats.org/officeDocument/2006/relationships/slide" Target="slides/slide3.xml"/><Relationship Id="rId61" Type="http://schemas.openxmlformats.org/officeDocument/2006/relationships/font" Target="fonts/font15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font" Target="fonts/font18.fntdata"/><Relationship Id="rId69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5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3.fntdata"/><Relationship Id="rId67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8.fntdata"/><Relationship Id="rId62" Type="http://schemas.openxmlformats.org/officeDocument/2006/relationships/font" Target="fonts/font16.fntdata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font" Target="fonts/font1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font" Target="fonts/font4.fntdata"/><Relationship Id="rId5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0e2316d277_1_1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20e2316d277_1_1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37d5fa55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37d5fa55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9553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37d5fa55e7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237d5fa55e7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237d5fa55e7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237d5fa55e7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25c43532aa4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25c43532aa4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237d5fa55e7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237d5fa55e7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237d5fa55e7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237d5fa55e7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25c43532aa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25c43532aa4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25c43532aa4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3" name="Google Shape;433;g25c43532aa4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25c43532aa4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25c43532aa4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25c43532aa4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Google Shape;482;g25c43532aa4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37d5fa55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37d5fa55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25c43532aa4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25c43532aa4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25c645b36ac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25c645b36ac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25c43532aa4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25c43532aa4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25c43532aa4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1" name="Google Shape;651;g25c43532aa4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25c43532aa4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9" name="Google Shape;699;g25c43532aa4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25c43532aa4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9" name="Google Shape;739;g25c43532aa4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25c43532aa4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g25c43532aa4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g25c43532aa4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3" name="Google Shape;863;g25c43532aa4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g25c43532aa4_0_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7" name="Google Shape;917;g25c43532aa4_0_2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25c43532aa4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25c43532aa4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37d5fa55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37d5fa55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40597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g25c43532aa4_0_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3" name="Google Shape;1003;g25c43532aa4_0_2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g25c43532aa4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3" name="Google Shape;1023;g25c43532aa4_0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g25c43532aa4_0_2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5" name="Google Shape;1065;g25c43532aa4_0_2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25c43532aa4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25c43532aa4_0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g25c43532aa4_0_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6" name="Google Shape;1206;g25c43532aa4_0_2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g25c43532aa4_0_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2" name="Google Shape;1212;g25c43532aa4_0_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g25c43532aa4_0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5" name="Google Shape;1235;g25c43532aa4_0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g25c43532aa4_0_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3" name="Google Shape;1273;g25c43532aa4_0_2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" name="Google Shape;1305;g25c43532aa4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6" name="Google Shape;1306;g25c43532aa4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" name="Google Shape;1311;g25c43532aa4_0_2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2" name="Google Shape;1312;g25c43532aa4_0_2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37d5fa55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37d5fa55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726562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Google Shape;1343;g25c43532aa4_0_2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4" name="Google Shape;1344;g25c43532aa4_0_2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" name="Google Shape;1395;g25bee38065b_1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6" name="Google Shape;1396;g25bee38065b_1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" name="Google Shape;1402;g25bee38065b_1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3" name="Google Shape;1403;g25bee38065b_1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Google Shape;1409;g25bee38065b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0" name="Google Shape;1410;g25bee38065b_1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37d5fa55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37d5fa55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9731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37d5fa55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37d5fa55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3995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37d5fa55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37d5fa55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0226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37d5fa55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37d5fa55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5757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37d5fa55e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37d5fa55e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0788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886850" y="791750"/>
            <a:ext cx="5370300" cy="335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8500">
                <a:solidFill>
                  <a:srgbClr val="191919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886850" y="4033775"/>
            <a:ext cx="5370300" cy="4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4118603" y="-1839885"/>
            <a:ext cx="7836797" cy="10710573"/>
            <a:chOff x="4118603" y="-1839885"/>
            <a:chExt cx="7836797" cy="10710573"/>
          </a:xfrm>
        </p:grpSpPr>
        <p:pic>
          <p:nvPicPr>
            <p:cNvPr id="13" name="Google Shape;13;p2"/>
            <p:cNvPicPr preferRelativeResize="0"/>
            <p:nvPr/>
          </p:nvPicPr>
          <p:blipFill rotWithShape="1">
            <a:blip r:embed="rId3">
              <a:alphaModFix/>
            </a:blip>
            <a:srcRect b="70509"/>
            <a:stretch/>
          </p:blipFill>
          <p:spPr>
            <a:xfrm rot="792505">
              <a:off x="4240105" y="-1231713"/>
              <a:ext cx="5520443" cy="170267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Google Shape;14;p2"/>
            <p:cNvSpPr/>
            <p:nvPr/>
          </p:nvSpPr>
          <p:spPr>
            <a:xfrm rot="-1384403">
              <a:off x="7591783" y="4390544"/>
              <a:ext cx="3749333" cy="390138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5;p2"/>
          <p:cNvSpPr/>
          <p:nvPr/>
        </p:nvSpPr>
        <p:spPr>
          <a:xfrm>
            <a:off x="7992923" y="196448"/>
            <a:ext cx="1697695" cy="999200"/>
          </a:xfrm>
          <a:custGeom>
            <a:avLst/>
            <a:gdLst/>
            <a:ahLst/>
            <a:cxnLst/>
            <a:rect l="l" t="t" r="r" b="b"/>
            <a:pathLst>
              <a:path w="42947" h="25277" extrusionOk="0">
                <a:moveTo>
                  <a:pt x="17518" y="0"/>
                </a:moveTo>
                <a:cubicBezTo>
                  <a:pt x="14563" y="0"/>
                  <a:pt x="11344" y="1006"/>
                  <a:pt x="6803" y="3578"/>
                </a:cubicBezTo>
                <a:cubicBezTo>
                  <a:pt x="1" y="7418"/>
                  <a:pt x="1089" y="15308"/>
                  <a:pt x="7849" y="19149"/>
                </a:cubicBezTo>
                <a:cubicBezTo>
                  <a:pt x="14678" y="22998"/>
                  <a:pt x="18762" y="25276"/>
                  <a:pt x="23227" y="25276"/>
                </a:cubicBezTo>
                <a:cubicBezTo>
                  <a:pt x="26603" y="25276"/>
                  <a:pt x="30197" y="23974"/>
                  <a:pt x="35360" y="21064"/>
                </a:cubicBezTo>
                <a:cubicBezTo>
                  <a:pt x="42120" y="17223"/>
                  <a:pt x="42946" y="8684"/>
                  <a:pt x="34439" y="5587"/>
                </a:cubicBezTo>
                <a:cubicBezTo>
                  <a:pt x="26444" y="2669"/>
                  <a:pt x="22331" y="0"/>
                  <a:pt x="1751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grpSp>
        <p:nvGrpSpPr>
          <p:cNvPr id="16" name="Google Shape;16;p2"/>
          <p:cNvGrpSpPr/>
          <p:nvPr/>
        </p:nvGrpSpPr>
        <p:grpSpPr>
          <a:xfrm rot="-1000157">
            <a:off x="-1848344" y="3500845"/>
            <a:ext cx="3129599" cy="4075257"/>
            <a:chOff x="2229641" y="2678891"/>
            <a:chExt cx="1011055" cy="1167749"/>
          </a:xfrm>
        </p:grpSpPr>
        <p:sp>
          <p:nvSpPr>
            <p:cNvPr id="17" name="Google Shape;17;p2"/>
            <p:cNvSpPr/>
            <p:nvPr/>
          </p:nvSpPr>
          <p:spPr>
            <a:xfrm>
              <a:off x="2668571" y="3235430"/>
              <a:ext cx="572114" cy="69480"/>
            </a:xfrm>
            <a:custGeom>
              <a:avLst/>
              <a:gdLst/>
              <a:ahLst/>
              <a:cxnLst/>
              <a:rect l="l" t="t" r="r" b="b"/>
              <a:pathLst>
                <a:path w="27387" h="3326" extrusionOk="0">
                  <a:moveTo>
                    <a:pt x="16221" y="0"/>
                  </a:moveTo>
                  <a:cubicBezTo>
                    <a:pt x="15090" y="42"/>
                    <a:pt x="14002" y="304"/>
                    <a:pt x="12956" y="618"/>
                  </a:cubicBezTo>
                  <a:cubicBezTo>
                    <a:pt x="11867" y="921"/>
                    <a:pt x="10821" y="1183"/>
                    <a:pt x="9733" y="1350"/>
                  </a:cubicBezTo>
                  <a:cubicBezTo>
                    <a:pt x="9275" y="1405"/>
                    <a:pt x="8826" y="1437"/>
                    <a:pt x="8380" y="1437"/>
                  </a:cubicBezTo>
                  <a:cubicBezTo>
                    <a:pt x="7712" y="1437"/>
                    <a:pt x="7051" y="1365"/>
                    <a:pt x="6374" y="1183"/>
                  </a:cubicBezTo>
                  <a:cubicBezTo>
                    <a:pt x="5673" y="1005"/>
                    <a:pt x="4930" y="827"/>
                    <a:pt x="4187" y="660"/>
                  </a:cubicBezTo>
                  <a:cubicBezTo>
                    <a:pt x="3669" y="556"/>
                    <a:pt x="3159" y="500"/>
                    <a:pt x="2654" y="500"/>
                  </a:cubicBezTo>
                  <a:cubicBezTo>
                    <a:pt x="1883" y="500"/>
                    <a:pt x="1122" y="630"/>
                    <a:pt x="357" y="921"/>
                  </a:cubicBezTo>
                  <a:cubicBezTo>
                    <a:pt x="221" y="963"/>
                    <a:pt x="95" y="1005"/>
                    <a:pt x="1" y="1183"/>
                  </a:cubicBezTo>
                  <a:cubicBezTo>
                    <a:pt x="82" y="1258"/>
                    <a:pt x="160" y="1273"/>
                    <a:pt x="248" y="1273"/>
                  </a:cubicBezTo>
                  <a:cubicBezTo>
                    <a:pt x="306" y="1273"/>
                    <a:pt x="369" y="1267"/>
                    <a:pt x="440" y="1267"/>
                  </a:cubicBezTo>
                  <a:cubicBezTo>
                    <a:pt x="838" y="1267"/>
                    <a:pt x="1225" y="1267"/>
                    <a:pt x="1623" y="1308"/>
                  </a:cubicBezTo>
                  <a:cubicBezTo>
                    <a:pt x="2355" y="1403"/>
                    <a:pt x="3015" y="1664"/>
                    <a:pt x="3663" y="1968"/>
                  </a:cubicBezTo>
                  <a:cubicBezTo>
                    <a:pt x="4323" y="2271"/>
                    <a:pt x="5024" y="2616"/>
                    <a:pt x="5714" y="2878"/>
                  </a:cubicBezTo>
                  <a:cubicBezTo>
                    <a:pt x="6486" y="3190"/>
                    <a:pt x="7250" y="3325"/>
                    <a:pt x="8040" y="3325"/>
                  </a:cubicBezTo>
                  <a:cubicBezTo>
                    <a:pt x="8150" y="3325"/>
                    <a:pt x="8261" y="3323"/>
                    <a:pt x="8372" y="3318"/>
                  </a:cubicBezTo>
                  <a:cubicBezTo>
                    <a:pt x="9419" y="3234"/>
                    <a:pt x="10382" y="2972"/>
                    <a:pt x="11386" y="2575"/>
                  </a:cubicBezTo>
                  <a:cubicBezTo>
                    <a:pt x="11611" y="2482"/>
                    <a:pt x="11812" y="2429"/>
                    <a:pt x="12042" y="2429"/>
                  </a:cubicBezTo>
                  <a:cubicBezTo>
                    <a:pt x="12122" y="2429"/>
                    <a:pt x="12207" y="2435"/>
                    <a:pt x="12296" y="2449"/>
                  </a:cubicBezTo>
                  <a:cubicBezTo>
                    <a:pt x="12820" y="2533"/>
                    <a:pt x="13395" y="2616"/>
                    <a:pt x="13960" y="2711"/>
                  </a:cubicBezTo>
                  <a:cubicBezTo>
                    <a:pt x="14415" y="2773"/>
                    <a:pt x="14871" y="2818"/>
                    <a:pt x="15326" y="2818"/>
                  </a:cubicBezTo>
                  <a:cubicBezTo>
                    <a:pt x="16085" y="2818"/>
                    <a:pt x="16841" y="2693"/>
                    <a:pt x="17581" y="2313"/>
                  </a:cubicBezTo>
                  <a:cubicBezTo>
                    <a:pt x="17704" y="2252"/>
                    <a:pt x="17877" y="2213"/>
                    <a:pt x="18030" y="2213"/>
                  </a:cubicBezTo>
                  <a:cubicBezTo>
                    <a:pt x="18087" y="2213"/>
                    <a:pt x="18140" y="2218"/>
                    <a:pt x="18188" y="2229"/>
                  </a:cubicBezTo>
                  <a:cubicBezTo>
                    <a:pt x="18837" y="2397"/>
                    <a:pt x="19496" y="2491"/>
                    <a:pt x="20197" y="2533"/>
                  </a:cubicBezTo>
                  <a:cubicBezTo>
                    <a:pt x="20930" y="2575"/>
                    <a:pt x="21673" y="2616"/>
                    <a:pt x="22416" y="2658"/>
                  </a:cubicBezTo>
                  <a:cubicBezTo>
                    <a:pt x="22719" y="2658"/>
                    <a:pt x="23022" y="2616"/>
                    <a:pt x="23336" y="2397"/>
                  </a:cubicBezTo>
                  <a:cubicBezTo>
                    <a:pt x="22761" y="2355"/>
                    <a:pt x="22290" y="2271"/>
                    <a:pt x="21809" y="2229"/>
                  </a:cubicBezTo>
                  <a:cubicBezTo>
                    <a:pt x="21243" y="2187"/>
                    <a:pt x="20668" y="2135"/>
                    <a:pt x="20103" y="2093"/>
                  </a:cubicBezTo>
                  <a:cubicBezTo>
                    <a:pt x="19580" y="2051"/>
                    <a:pt x="19056" y="2051"/>
                    <a:pt x="18533" y="1790"/>
                  </a:cubicBezTo>
                  <a:cubicBezTo>
                    <a:pt x="18229" y="1638"/>
                    <a:pt x="17925" y="1574"/>
                    <a:pt x="17613" y="1574"/>
                  </a:cubicBezTo>
                  <a:cubicBezTo>
                    <a:pt x="17388" y="1574"/>
                    <a:pt x="17158" y="1607"/>
                    <a:pt x="16922" y="1664"/>
                  </a:cubicBezTo>
                  <a:cubicBezTo>
                    <a:pt x="16576" y="1706"/>
                    <a:pt x="16221" y="1748"/>
                    <a:pt x="15875" y="1748"/>
                  </a:cubicBezTo>
                  <a:cubicBezTo>
                    <a:pt x="15352" y="1706"/>
                    <a:pt x="14787" y="1664"/>
                    <a:pt x="14264" y="1612"/>
                  </a:cubicBezTo>
                  <a:cubicBezTo>
                    <a:pt x="14086" y="1612"/>
                    <a:pt x="13960" y="1570"/>
                    <a:pt x="13824" y="1570"/>
                  </a:cubicBezTo>
                  <a:cubicBezTo>
                    <a:pt x="13824" y="1528"/>
                    <a:pt x="13824" y="1486"/>
                    <a:pt x="13782" y="1486"/>
                  </a:cubicBezTo>
                  <a:cubicBezTo>
                    <a:pt x="13866" y="1444"/>
                    <a:pt x="13918" y="1403"/>
                    <a:pt x="13960" y="1350"/>
                  </a:cubicBezTo>
                  <a:cubicBezTo>
                    <a:pt x="14965" y="963"/>
                    <a:pt x="16011" y="701"/>
                    <a:pt x="17141" y="701"/>
                  </a:cubicBezTo>
                  <a:cubicBezTo>
                    <a:pt x="19716" y="701"/>
                    <a:pt x="22290" y="1089"/>
                    <a:pt x="24770" y="1873"/>
                  </a:cubicBezTo>
                  <a:lnTo>
                    <a:pt x="27386" y="2658"/>
                  </a:lnTo>
                  <a:lnTo>
                    <a:pt x="27386" y="2313"/>
                  </a:lnTo>
                  <a:cubicBezTo>
                    <a:pt x="27124" y="2229"/>
                    <a:pt x="26863" y="2135"/>
                    <a:pt x="26601" y="2051"/>
                  </a:cubicBezTo>
                  <a:cubicBezTo>
                    <a:pt x="25335" y="1664"/>
                    <a:pt x="24027" y="1225"/>
                    <a:pt x="22761" y="879"/>
                  </a:cubicBezTo>
                  <a:cubicBezTo>
                    <a:pt x="21066" y="440"/>
                    <a:pt x="19360" y="220"/>
                    <a:pt x="17665" y="42"/>
                  </a:cubicBezTo>
                  <a:cubicBezTo>
                    <a:pt x="17183" y="0"/>
                    <a:pt x="16702" y="0"/>
                    <a:pt x="162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2566713" y="3307248"/>
              <a:ext cx="615607" cy="74870"/>
            </a:xfrm>
            <a:custGeom>
              <a:avLst/>
              <a:gdLst/>
              <a:ahLst/>
              <a:cxnLst/>
              <a:rect l="l" t="t" r="r" b="b"/>
              <a:pathLst>
                <a:path w="29469" h="3584" extrusionOk="0">
                  <a:moveTo>
                    <a:pt x="28286" y="1835"/>
                  </a:moveTo>
                  <a:cubicBezTo>
                    <a:pt x="28289" y="1836"/>
                    <a:pt x="28293" y="1836"/>
                    <a:pt x="28296" y="1836"/>
                  </a:cubicBezTo>
                  <a:cubicBezTo>
                    <a:pt x="28293" y="1836"/>
                    <a:pt x="28289" y="1835"/>
                    <a:pt x="28286" y="1835"/>
                  </a:cubicBezTo>
                  <a:close/>
                  <a:moveTo>
                    <a:pt x="4530" y="0"/>
                  </a:moveTo>
                  <a:cubicBezTo>
                    <a:pt x="4284" y="0"/>
                    <a:pt x="4036" y="30"/>
                    <a:pt x="3789" y="99"/>
                  </a:cubicBezTo>
                  <a:cubicBezTo>
                    <a:pt x="2700" y="445"/>
                    <a:pt x="1612" y="790"/>
                    <a:pt x="524" y="1188"/>
                  </a:cubicBezTo>
                  <a:cubicBezTo>
                    <a:pt x="430" y="1188"/>
                    <a:pt x="304" y="1271"/>
                    <a:pt x="220" y="1313"/>
                  </a:cubicBezTo>
                  <a:cubicBezTo>
                    <a:pt x="0" y="1491"/>
                    <a:pt x="42" y="1795"/>
                    <a:pt x="304" y="1889"/>
                  </a:cubicBezTo>
                  <a:cubicBezTo>
                    <a:pt x="430" y="1931"/>
                    <a:pt x="566" y="1931"/>
                    <a:pt x="743" y="1931"/>
                  </a:cubicBezTo>
                  <a:cubicBezTo>
                    <a:pt x="1832" y="1931"/>
                    <a:pt x="2962" y="1795"/>
                    <a:pt x="4008" y="1491"/>
                  </a:cubicBezTo>
                  <a:cubicBezTo>
                    <a:pt x="4224" y="1446"/>
                    <a:pt x="4429" y="1423"/>
                    <a:pt x="4627" y="1423"/>
                  </a:cubicBezTo>
                  <a:cubicBezTo>
                    <a:pt x="4987" y="1423"/>
                    <a:pt x="5324" y="1500"/>
                    <a:pt x="5662" y="1669"/>
                  </a:cubicBezTo>
                  <a:cubicBezTo>
                    <a:pt x="5798" y="1711"/>
                    <a:pt x="5976" y="1795"/>
                    <a:pt x="6101" y="1889"/>
                  </a:cubicBezTo>
                  <a:cubicBezTo>
                    <a:pt x="7067" y="2301"/>
                    <a:pt x="8058" y="2551"/>
                    <a:pt x="9076" y="2551"/>
                  </a:cubicBezTo>
                  <a:cubicBezTo>
                    <a:pt x="9349" y="2551"/>
                    <a:pt x="9623" y="2533"/>
                    <a:pt x="9900" y="2496"/>
                  </a:cubicBezTo>
                  <a:cubicBezTo>
                    <a:pt x="10141" y="2456"/>
                    <a:pt x="10382" y="2436"/>
                    <a:pt x="10622" y="2436"/>
                  </a:cubicBezTo>
                  <a:cubicBezTo>
                    <a:pt x="11205" y="2436"/>
                    <a:pt x="11782" y="2554"/>
                    <a:pt x="12338" y="2799"/>
                  </a:cubicBezTo>
                  <a:cubicBezTo>
                    <a:pt x="13772" y="3364"/>
                    <a:pt x="15299" y="3584"/>
                    <a:pt x="16827" y="3584"/>
                  </a:cubicBezTo>
                  <a:cubicBezTo>
                    <a:pt x="18051" y="3542"/>
                    <a:pt x="19265" y="3500"/>
                    <a:pt x="20490" y="3500"/>
                  </a:cubicBezTo>
                  <a:cubicBezTo>
                    <a:pt x="21081" y="3479"/>
                    <a:pt x="21670" y="3469"/>
                    <a:pt x="22252" y="3469"/>
                  </a:cubicBezTo>
                  <a:cubicBezTo>
                    <a:pt x="22834" y="3469"/>
                    <a:pt x="23409" y="3479"/>
                    <a:pt x="23974" y="3500"/>
                  </a:cubicBezTo>
                  <a:cubicBezTo>
                    <a:pt x="24080" y="3503"/>
                    <a:pt x="24185" y="3504"/>
                    <a:pt x="24290" y="3504"/>
                  </a:cubicBezTo>
                  <a:cubicBezTo>
                    <a:pt x="25917" y="3504"/>
                    <a:pt x="27431" y="3199"/>
                    <a:pt x="28945" y="2579"/>
                  </a:cubicBezTo>
                  <a:cubicBezTo>
                    <a:pt x="29123" y="2537"/>
                    <a:pt x="29301" y="2454"/>
                    <a:pt x="29468" y="2234"/>
                  </a:cubicBezTo>
                  <a:lnTo>
                    <a:pt x="29468" y="2234"/>
                  </a:lnTo>
                  <a:cubicBezTo>
                    <a:pt x="29206" y="2276"/>
                    <a:pt x="29039" y="2276"/>
                    <a:pt x="28819" y="2318"/>
                  </a:cubicBezTo>
                  <a:cubicBezTo>
                    <a:pt x="28558" y="2360"/>
                    <a:pt x="28296" y="2454"/>
                    <a:pt x="27993" y="2537"/>
                  </a:cubicBezTo>
                  <a:cubicBezTo>
                    <a:pt x="27428" y="2674"/>
                    <a:pt x="26852" y="2841"/>
                    <a:pt x="26287" y="2935"/>
                  </a:cubicBezTo>
                  <a:cubicBezTo>
                    <a:pt x="25680" y="3047"/>
                    <a:pt x="25068" y="3065"/>
                    <a:pt x="24458" y="3065"/>
                  </a:cubicBezTo>
                  <a:cubicBezTo>
                    <a:pt x="24153" y="3065"/>
                    <a:pt x="23849" y="3061"/>
                    <a:pt x="23545" y="3061"/>
                  </a:cubicBezTo>
                  <a:cubicBezTo>
                    <a:pt x="21358" y="3061"/>
                    <a:pt x="19182" y="3061"/>
                    <a:pt x="17005" y="3019"/>
                  </a:cubicBezTo>
                  <a:cubicBezTo>
                    <a:pt x="16566" y="3019"/>
                    <a:pt x="16084" y="3019"/>
                    <a:pt x="15697" y="2935"/>
                  </a:cubicBezTo>
                  <a:cubicBezTo>
                    <a:pt x="14912" y="2799"/>
                    <a:pt x="14169" y="2579"/>
                    <a:pt x="13426" y="2412"/>
                  </a:cubicBezTo>
                  <a:cubicBezTo>
                    <a:pt x="13301" y="2360"/>
                    <a:pt x="13206" y="2318"/>
                    <a:pt x="13081" y="2234"/>
                  </a:cubicBezTo>
                  <a:lnTo>
                    <a:pt x="13081" y="2150"/>
                  </a:lnTo>
                  <a:cubicBezTo>
                    <a:pt x="13343" y="2098"/>
                    <a:pt x="13604" y="2098"/>
                    <a:pt x="13824" y="2056"/>
                  </a:cubicBezTo>
                  <a:cubicBezTo>
                    <a:pt x="14734" y="1972"/>
                    <a:pt x="15603" y="1836"/>
                    <a:pt x="16524" y="1753"/>
                  </a:cubicBezTo>
                  <a:cubicBezTo>
                    <a:pt x="16723" y="1735"/>
                    <a:pt x="16922" y="1725"/>
                    <a:pt x="17121" y="1725"/>
                  </a:cubicBezTo>
                  <a:cubicBezTo>
                    <a:pt x="17402" y="1725"/>
                    <a:pt x="17681" y="1745"/>
                    <a:pt x="17957" y="1795"/>
                  </a:cubicBezTo>
                  <a:cubicBezTo>
                    <a:pt x="18549" y="1883"/>
                    <a:pt x="19150" y="1949"/>
                    <a:pt x="19751" y="1949"/>
                  </a:cubicBezTo>
                  <a:cubicBezTo>
                    <a:pt x="20351" y="1949"/>
                    <a:pt x="20950" y="1883"/>
                    <a:pt x="21536" y="1711"/>
                  </a:cubicBezTo>
                  <a:cubicBezTo>
                    <a:pt x="21632" y="1695"/>
                    <a:pt x="21728" y="1686"/>
                    <a:pt x="21825" y="1686"/>
                  </a:cubicBezTo>
                  <a:cubicBezTo>
                    <a:pt x="21995" y="1686"/>
                    <a:pt x="22170" y="1715"/>
                    <a:pt x="22363" y="1795"/>
                  </a:cubicBezTo>
                  <a:cubicBezTo>
                    <a:pt x="22631" y="1897"/>
                    <a:pt x="22917" y="1946"/>
                    <a:pt x="23230" y="1946"/>
                  </a:cubicBezTo>
                  <a:cubicBezTo>
                    <a:pt x="23332" y="1946"/>
                    <a:pt x="23437" y="1941"/>
                    <a:pt x="23545" y="1931"/>
                  </a:cubicBezTo>
                  <a:cubicBezTo>
                    <a:pt x="24330" y="1889"/>
                    <a:pt x="25115" y="1836"/>
                    <a:pt x="25900" y="1753"/>
                  </a:cubicBezTo>
                  <a:cubicBezTo>
                    <a:pt x="26187" y="1737"/>
                    <a:pt x="26474" y="1728"/>
                    <a:pt x="26764" y="1728"/>
                  </a:cubicBezTo>
                  <a:cubicBezTo>
                    <a:pt x="27262" y="1728"/>
                    <a:pt x="27766" y="1756"/>
                    <a:pt x="28286" y="1835"/>
                  </a:cubicBezTo>
                  <a:lnTo>
                    <a:pt x="28286" y="1835"/>
                  </a:lnTo>
                  <a:cubicBezTo>
                    <a:pt x="28247" y="1824"/>
                    <a:pt x="28208" y="1753"/>
                    <a:pt x="28160" y="1753"/>
                  </a:cubicBezTo>
                  <a:cubicBezTo>
                    <a:pt x="27538" y="1684"/>
                    <a:pt x="26903" y="1652"/>
                    <a:pt x="26268" y="1652"/>
                  </a:cubicBezTo>
                  <a:cubicBezTo>
                    <a:pt x="25749" y="1652"/>
                    <a:pt x="25230" y="1673"/>
                    <a:pt x="24717" y="1711"/>
                  </a:cubicBezTo>
                  <a:cubicBezTo>
                    <a:pt x="24341" y="1735"/>
                    <a:pt x="23948" y="1791"/>
                    <a:pt x="23558" y="1791"/>
                  </a:cubicBezTo>
                  <a:cubicBezTo>
                    <a:pt x="23274" y="1791"/>
                    <a:pt x="22992" y="1761"/>
                    <a:pt x="22719" y="1669"/>
                  </a:cubicBezTo>
                  <a:cubicBezTo>
                    <a:pt x="22059" y="1491"/>
                    <a:pt x="21411" y="1365"/>
                    <a:pt x="20709" y="1365"/>
                  </a:cubicBezTo>
                  <a:lnTo>
                    <a:pt x="20668" y="1365"/>
                  </a:lnTo>
                  <a:cubicBezTo>
                    <a:pt x="19789" y="1229"/>
                    <a:pt x="19004" y="968"/>
                    <a:pt x="18177" y="706"/>
                  </a:cubicBezTo>
                  <a:cubicBezTo>
                    <a:pt x="17915" y="581"/>
                    <a:pt x="17654" y="486"/>
                    <a:pt x="17392" y="445"/>
                  </a:cubicBezTo>
                  <a:cubicBezTo>
                    <a:pt x="16848" y="377"/>
                    <a:pt x="16306" y="330"/>
                    <a:pt x="15764" y="330"/>
                  </a:cubicBezTo>
                  <a:cubicBezTo>
                    <a:pt x="15307" y="330"/>
                    <a:pt x="14849" y="363"/>
                    <a:pt x="14389" y="445"/>
                  </a:cubicBezTo>
                  <a:cubicBezTo>
                    <a:pt x="13824" y="581"/>
                    <a:pt x="13301" y="664"/>
                    <a:pt x="12725" y="748"/>
                  </a:cubicBezTo>
                  <a:cubicBezTo>
                    <a:pt x="12115" y="867"/>
                    <a:pt x="11500" y="944"/>
                    <a:pt x="10875" y="944"/>
                  </a:cubicBezTo>
                  <a:cubicBezTo>
                    <a:pt x="10567" y="944"/>
                    <a:pt x="10256" y="926"/>
                    <a:pt x="9942" y="884"/>
                  </a:cubicBezTo>
                  <a:cubicBezTo>
                    <a:pt x="9764" y="863"/>
                    <a:pt x="9588" y="853"/>
                    <a:pt x="9414" y="853"/>
                  </a:cubicBezTo>
                  <a:cubicBezTo>
                    <a:pt x="9240" y="853"/>
                    <a:pt x="9068" y="863"/>
                    <a:pt x="8895" y="884"/>
                  </a:cubicBezTo>
                  <a:cubicBezTo>
                    <a:pt x="8717" y="884"/>
                    <a:pt x="8498" y="926"/>
                    <a:pt x="8330" y="968"/>
                  </a:cubicBezTo>
                  <a:cubicBezTo>
                    <a:pt x="8219" y="1020"/>
                    <a:pt x="8109" y="1060"/>
                    <a:pt x="8000" y="1060"/>
                  </a:cubicBezTo>
                  <a:cubicBezTo>
                    <a:pt x="7935" y="1060"/>
                    <a:pt x="7870" y="1045"/>
                    <a:pt x="7807" y="1010"/>
                  </a:cubicBezTo>
                  <a:cubicBezTo>
                    <a:pt x="7409" y="884"/>
                    <a:pt x="7022" y="748"/>
                    <a:pt x="6624" y="581"/>
                  </a:cubicBezTo>
                  <a:cubicBezTo>
                    <a:pt x="6447" y="528"/>
                    <a:pt x="6279" y="403"/>
                    <a:pt x="6101" y="319"/>
                  </a:cubicBezTo>
                  <a:cubicBezTo>
                    <a:pt x="5593" y="140"/>
                    <a:pt x="5065" y="0"/>
                    <a:pt x="453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085880" y="3206456"/>
              <a:ext cx="154795" cy="34657"/>
            </a:xfrm>
            <a:custGeom>
              <a:avLst/>
              <a:gdLst/>
              <a:ahLst/>
              <a:cxnLst/>
              <a:rect l="l" t="t" r="r" b="b"/>
              <a:pathLst>
                <a:path w="7410" h="1659" extrusionOk="0">
                  <a:moveTo>
                    <a:pt x="1637" y="1"/>
                  </a:moveTo>
                  <a:cubicBezTo>
                    <a:pt x="1254" y="1"/>
                    <a:pt x="868" y="57"/>
                    <a:pt x="482" y="173"/>
                  </a:cubicBezTo>
                  <a:cubicBezTo>
                    <a:pt x="387" y="215"/>
                    <a:pt x="304" y="215"/>
                    <a:pt x="220" y="257"/>
                  </a:cubicBezTo>
                  <a:cubicBezTo>
                    <a:pt x="42" y="383"/>
                    <a:pt x="0" y="603"/>
                    <a:pt x="220" y="697"/>
                  </a:cubicBezTo>
                  <a:cubicBezTo>
                    <a:pt x="346" y="780"/>
                    <a:pt x="524" y="780"/>
                    <a:pt x="649" y="822"/>
                  </a:cubicBezTo>
                  <a:cubicBezTo>
                    <a:pt x="1476" y="906"/>
                    <a:pt x="2261" y="1084"/>
                    <a:pt x="3004" y="1387"/>
                  </a:cubicBezTo>
                  <a:cubicBezTo>
                    <a:pt x="3098" y="1429"/>
                    <a:pt x="3181" y="1482"/>
                    <a:pt x="3265" y="1482"/>
                  </a:cubicBezTo>
                  <a:cubicBezTo>
                    <a:pt x="3635" y="1592"/>
                    <a:pt x="4005" y="1659"/>
                    <a:pt x="4373" y="1659"/>
                  </a:cubicBezTo>
                  <a:cubicBezTo>
                    <a:pt x="4703" y="1659"/>
                    <a:pt x="5032" y="1605"/>
                    <a:pt x="5358" y="1482"/>
                  </a:cubicBezTo>
                  <a:cubicBezTo>
                    <a:pt x="5536" y="1429"/>
                    <a:pt x="5756" y="1429"/>
                    <a:pt x="5923" y="1429"/>
                  </a:cubicBezTo>
                  <a:cubicBezTo>
                    <a:pt x="6363" y="1482"/>
                    <a:pt x="6844" y="1523"/>
                    <a:pt x="7325" y="1565"/>
                  </a:cubicBezTo>
                  <a:lnTo>
                    <a:pt x="7409" y="1565"/>
                  </a:lnTo>
                  <a:lnTo>
                    <a:pt x="7409" y="1126"/>
                  </a:lnTo>
                  <a:cubicBezTo>
                    <a:pt x="6802" y="1084"/>
                    <a:pt x="6237" y="1042"/>
                    <a:pt x="5620" y="958"/>
                  </a:cubicBezTo>
                  <a:cubicBezTo>
                    <a:pt x="4751" y="822"/>
                    <a:pt x="3924" y="561"/>
                    <a:pt x="3045" y="257"/>
                  </a:cubicBezTo>
                  <a:cubicBezTo>
                    <a:pt x="2586" y="89"/>
                    <a:pt x="2114" y="1"/>
                    <a:pt x="16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157803" y="3345601"/>
              <a:ext cx="21" cy="2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204135" y="3320763"/>
              <a:ext cx="36537" cy="26823"/>
            </a:xfrm>
            <a:custGeom>
              <a:avLst/>
              <a:gdLst/>
              <a:ahLst/>
              <a:cxnLst/>
              <a:rect l="l" t="t" r="r" b="b"/>
              <a:pathLst>
                <a:path w="1749" h="1284" extrusionOk="0">
                  <a:moveTo>
                    <a:pt x="1123" y="0"/>
                  </a:moveTo>
                  <a:cubicBezTo>
                    <a:pt x="1033" y="0"/>
                    <a:pt x="939" y="5"/>
                    <a:pt x="838" y="17"/>
                  </a:cubicBezTo>
                  <a:cubicBezTo>
                    <a:pt x="524" y="59"/>
                    <a:pt x="262" y="143"/>
                    <a:pt x="1" y="405"/>
                  </a:cubicBezTo>
                  <a:cubicBezTo>
                    <a:pt x="262" y="499"/>
                    <a:pt x="482" y="541"/>
                    <a:pt x="702" y="666"/>
                  </a:cubicBezTo>
                  <a:cubicBezTo>
                    <a:pt x="1047" y="844"/>
                    <a:pt x="1403" y="1064"/>
                    <a:pt x="1748" y="1284"/>
                  </a:cubicBezTo>
                  <a:lnTo>
                    <a:pt x="1748" y="59"/>
                  </a:lnTo>
                  <a:cubicBezTo>
                    <a:pt x="1533" y="30"/>
                    <a:pt x="1340" y="0"/>
                    <a:pt x="11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027515" y="3058809"/>
              <a:ext cx="213162" cy="42407"/>
            </a:xfrm>
            <a:custGeom>
              <a:avLst/>
              <a:gdLst/>
              <a:ahLst/>
              <a:cxnLst/>
              <a:rect l="l" t="t" r="r" b="b"/>
              <a:pathLst>
                <a:path w="10204" h="2030" extrusionOk="0">
                  <a:moveTo>
                    <a:pt x="6059" y="0"/>
                  </a:moveTo>
                  <a:cubicBezTo>
                    <a:pt x="5233" y="0"/>
                    <a:pt x="4448" y="220"/>
                    <a:pt x="3663" y="440"/>
                  </a:cubicBezTo>
                  <a:cubicBezTo>
                    <a:pt x="2794" y="701"/>
                    <a:pt x="1968" y="869"/>
                    <a:pt x="1130" y="1088"/>
                  </a:cubicBezTo>
                  <a:cubicBezTo>
                    <a:pt x="827" y="1172"/>
                    <a:pt x="524" y="1266"/>
                    <a:pt x="262" y="1350"/>
                  </a:cubicBezTo>
                  <a:cubicBezTo>
                    <a:pt x="136" y="1392"/>
                    <a:pt x="42" y="1486"/>
                    <a:pt x="0" y="1612"/>
                  </a:cubicBezTo>
                  <a:cubicBezTo>
                    <a:pt x="0" y="1748"/>
                    <a:pt x="136" y="1831"/>
                    <a:pt x="262" y="1831"/>
                  </a:cubicBezTo>
                  <a:cubicBezTo>
                    <a:pt x="607" y="1915"/>
                    <a:pt x="921" y="1957"/>
                    <a:pt x="1267" y="2009"/>
                  </a:cubicBezTo>
                  <a:cubicBezTo>
                    <a:pt x="1456" y="2023"/>
                    <a:pt x="1643" y="2030"/>
                    <a:pt x="1830" y="2030"/>
                  </a:cubicBezTo>
                  <a:cubicBezTo>
                    <a:pt x="2761" y="2030"/>
                    <a:pt x="3669" y="1864"/>
                    <a:pt x="4584" y="1612"/>
                  </a:cubicBezTo>
                  <a:cubicBezTo>
                    <a:pt x="5416" y="1383"/>
                    <a:pt x="6255" y="1258"/>
                    <a:pt x="7096" y="1258"/>
                  </a:cubicBezTo>
                  <a:cubicBezTo>
                    <a:pt x="7218" y="1258"/>
                    <a:pt x="7340" y="1261"/>
                    <a:pt x="7461" y="1266"/>
                  </a:cubicBezTo>
                  <a:cubicBezTo>
                    <a:pt x="7985" y="1266"/>
                    <a:pt x="8456" y="1308"/>
                    <a:pt x="8979" y="1308"/>
                  </a:cubicBezTo>
                  <a:cubicBezTo>
                    <a:pt x="9418" y="1350"/>
                    <a:pt x="9816" y="1350"/>
                    <a:pt x="10203" y="1350"/>
                  </a:cubicBezTo>
                  <a:lnTo>
                    <a:pt x="10203" y="963"/>
                  </a:lnTo>
                  <a:cubicBezTo>
                    <a:pt x="9502" y="743"/>
                    <a:pt x="8769" y="523"/>
                    <a:pt x="8068" y="304"/>
                  </a:cubicBezTo>
                  <a:cubicBezTo>
                    <a:pt x="7409" y="84"/>
                    <a:pt x="6760" y="0"/>
                    <a:pt x="605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229641" y="3125864"/>
              <a:ext cx="539296" cy="55024"/>
            </a:xfrm>
            <a:custGeom>
              <a:avLst/>
              <a:gdLst/>
              <a:ahLst/>
              <a:cxnLst/>
              <a:rect l="l" t="t" r="r" b="b"/>
              <a:pathLst>
                <a:path w="25816" h="2634" extrusionOk="0">
                  <a:moveTo>
                    <a:pt x="1474" y="1"/>
                  </a:moveTo>
                  <a:cubicBezTo>
                    <a:pt x="981" y="1"/>
                    <a:pt x="491" y="44"/>
                    <a:pt x="0" y="149"/>
                  </a:cubicBezTo>
                  <a:lnTo>
                    <a:pt x="0" y="1279"/>
                  </a:lnTo>
                  <a:cubicBezTo>
                    <a:pt x="178" y="1279"/>
                    <a:pt x="346" y="1238"/>
                    <a:pt x="566" y="1238"/>
                  </a:cubicBezTo>
                  <a:cubicBezTo>
                    <a:pt x="876" y="1223"/>
                    <a:pt x="1187" y="1216"/>
                    <a:pt x="1497" y="1216"/>
                  </a:cubicBezTo>
                  <a:cubicBezTo>
                    <a:pt x="2976" y="1216"/>
                    <a:pt x="4455" y="1374"/>
                    <a:pt x="5934" y="1625"/>
                  </a:cubicBezTo>
                  <a:cubicBezTo>
                    <a:pt x="6760" y="1803"/>
                    <a:pt x="7629" y="2064"/>
                    <a:pt x="8508" y="2284"/>
                  </a:cubicBezTo>
                  <a:cubicBezTo>
                    <a:pt x="9264" y="2515"/>
                    <a:pt x="10039" y="2634"/>
                    <a:pt x="10822" y="2634"/>
                  </a:cubicBezTo>
                  <a:cubicBezTo>
                    <a:pt x="11211" y="2634"/>
                    <a:pt x="11601" y="2604"/>
                    <a:pt x="11993" y="2546"/>
                  </a:cubicBezTo>
                  <a:cubicBezTo>
                    <a:pt x="12694" y="2462"/>
                    <a:pt x="13301" y="2284"/>
                    <a:pt x="13949" y="2106"/>
                  </a:cubicBezTo>
                  <a:cubicBezTo>
                    <a:pt x="14842" y="1951"/>
                    <a:pt x="15735" y="1714"/>
                    <a:pt x="16662" y="1714"/>
                  </a:cubicBezTo>
                  <a:cubicBezTo>
                    <a:pt x="16734" y="1714"/>
                    <a:pt x="16807" y="1716"/>
                    <a:pt x="16879" y="1719"/>
                  </a:cubicBezTo>
                  <a:cubicBezTo>
                    <a:pt x="17368" y="1719"/>
                    <a:pt x="17842" y="1700"/>
                    <a:pt x="18324" y="1700"/>
                  </a:cubicBezTo>
                  <a:cubicBezTo>
                    <a:pt x="18565" y="1700"/>
                    <a:pt x="18808" y="1705"/>
                    <a:pt x="19056" y="1719"/>
                  </a:cubicBezTo>
                  <a:cubicBezTo>
                    <a:pt x="20186" y="1803"/>
                    <a:pt x="21274" y="1886"/>
                    <a:pt x="22373" y="1980"/>
                  </a:cubicBezTo>
                  <a:cubicBezTo>
                    <a:pt x="23200" y="2064"/>
                    <a:pt x="23985" y="2200"/>
                    <a:pt x="24811" y="2284"/>
                  </a:cubicBezTo>
                  <a:cubicBezTo>
                    <a:pt x="24913" y="2298"/>
                    <a:pt x="25018" y="2303"/>
                    <a:pt x="25126" y="2303"/>
                  </a:cubicBezTo>
                  <a:cubicBezTo>
                    <a:pt x="25342" y="2303"/>
                    <a:pt x="25565" y="2284"/>
                    <a:pt x="25774" y="2284"/>
                  </a:cubicBezTo>
                  <a:lnTo>
                    <a:pt x="25816" y="2242"/>
                  </a:lnTo>
                  <a:cubicBezTo>
                    <a:pt x="25638" y="2200"/>
                    <a:pt x="25513" y="2200"/>
                    <a:pt x="25376" y="2200"/>
                  </a:cubicBezTo>
                  <a:cubicBezTo>
                    <a:pt x="24110" y="2022"/>
                    <a:pt x="22802" y="1844"/>
                    <a:pt x="21536" y="1677"/>
                  </a:cubicBezTo>
                  <a:cubicBezTo>
                    <a:pt x="20774" y="1558"/>
                    <a:pt x="19980" y="1406"/>
                    <a:pt x="19174" y="1406"/>
                  </a:cubicBezTo>
                  <a:cubicBezTo>
                    <a:pt x="19062" y="1406"/>
                    <a:pt x="18949" y="1409"/>
                    <a:pt x="18836" y="1415"/>
                  </a:cubicBezTo>
                  <a:lnTo>
                    <a:pt x="16743" y="1415"/>
                  </a:lnTo>
                  <a:cubicBezTo>
                    <a:pt x="15435" y="1415"/>
                    <a:pt x="14085" y="1363"/>
                    <a:pt x="12736" y="1363"/>
                  </a:cubicBezTo>
                  <a:cubicBezTo>
                    <a:pt x="11250" y="1363"/>
                    <a:pt x="9764" y="1279"/>
                    <a:pt x="8330" y="976"/>
                  </a:cubicBezTo>
                  <a:cubicBezTo>
                    <a:pt x="6363" y="578"/>
                    <a:pt x="4448" y="233"/>
                    <a:pt x="2491" y="55"/>
                  </a:cubicBezTo>
                  <a:cubicBezTo>
                    <a:pt x="2150" y="21"/>
                    <a:pt x="1811" y="1"/>
                    <a:pt x="147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2848910" y="3133363"/>
              <a:ext cx="391771" cy="78484"/>
            </a:xfrm>
            <a:custGeom>
              <a:avLst/>
              <a:gdLst/>
              <a:ahLst/>
              <a:cxnLst/>
              <a:rect l="l" t="t" r="r" b="b"/>
              <a:pathLst>
                <a:path w="18754" h="3757" extrusionOk="0">
                  <a:moveTo>
                    <a:pt x="14981" y="1"/>
                  </a:moveTo>
                  <a:cubicBezTo>
                    <a:pt x="13655" y="1"/>
                    <a:pt x="12354" y="236"/>
                    <a:pt x="11083" y="795"/>
                  </a:cubicBezTo>
                  <a:cubicBezTo>
                    <a:pt x="10518" y="1056"/>
                    <a:pt x="9900" y="1266"/>
                    <a:pt x="9293" y="1266"/>
                  </a:cubicBezTo>
                  <a:cubicBezTo>
                    <a:pt x="9210" y="1266"/>
                    <a:pt x="9115" y="1266"/>
                    <a:pt x="9032" y="1318"/>
                  </a:cubicBezTo>
                  <a:cubicBezTo>
                    <a:pt x="8205" y="1485"/>
                    <a:pt x="7378" y="1621"/>
                    <a:pt x="6541" y="1841"/>
                  </a:cubicBezTo>
                  <a:cubicBezTo>
                    <a:pt x="5585" y="2052"/>
                    <a:pt x="4629" y="2180"/>
                    <a:pt x="3673" y="2180"/>
                  </a:cubicBezTo>
                  <a:cubicBezTo>
                    <a:pt x="3059" y="2180"/>
                    <a:pt x="2446" y="2127"/>
                    <a:pt x="1832" y="2009"/>
                  </a:cubicBezTo>
                  <a:cubicBezTo>
                    <a:pt x="1361" y="1883"/>
                    <a:pt x="922" y="1841"/>
                    <a:pt x="440" y="1747"/>
                  </a:cubicBezTo>
                  <a:cubicBezTo>
                    <a:pt x="400" y="1747"/>
                    <a:pt x="355" y="1743"/>
                    <a:pt x="307" y="1743"/>
                  </a:cubicBezTo>
                  <a:cubicBezTo>
                    <a:pt x="205" y="1743"/>
                    <a:pt x="93" y="1762"/>
                    <a:pt x="1" y="1883"/>
                  </a:cubicBezTo>
                  <a:cubicBezTo>
                    <a:pt x="1" y="1925"/>
                    <a:pt x="1" y="1925"/>
                    <a:pt x="53" y="1967"/>
                  </a:cubicBezTo>
                  <a:cubicBezTo>
                    <a:pt x="95" y="2009"/>
                    <a:pt x="137" y="2051"/>
                    <a:pt x="221" y="2103"/>
                  </a:cubicBezTo>
                  <a:cubicBezTo>
                    <a:pt x="1623" y="2888"/>
                    <a:pt x="3057" y="3411"/>
                    <a:pt x="4668" y="3453"/>
                  </a:cubicBezTo>
                  <a:cubicBezTo>
                    <a:pt x="5934" y="3453"/>
                    <a:pt x="7159" y="3233"/>
                    <a:pt x="8425" y="2930"/>
                  </a:cubicBezTo>
                  <a:cubicBezTo>
                    <a:pt x="9397" y="2720"/>
                    <a:pt x="10375" y="2537"/>
                    <a:pt x="11377" y="2537"/>
                  </a:cubicBezTo>
                  <a:cubicBezTo>
                    <a:pt x="11626" y="2537"/>
                    <a:pt x="11877" y="2549"/>
                    <a:pt x="12129" y="2574"/>
                  </a:cubicBezTo>
                  <a:cubicBezTo>
                    <a:pt x="13301" y="2668"/>
                    <a:pt x="14484" y="2835"/>
                    <a:pt x="15572" y="3191"/>
                  </a:cubicBezTo>
                  <a:cubicBezTo>
                    <a:pt x="16535" y="3453"/>
                    <a:pt x="17487" y="3620"/>
                    <a:pt x="18491" y="3714"/>
                  </a:cubicBezTo>
                  <a:cubicBezTo>
                    <a:pt x="18575" y="3714"/>
                    <a:pt x="18669" y="3714"/>
                    <a:pt x="18753" y="3756"/>
                  </a:cubicBezTo>
                  <a:lnTo>
                    <a:pt x="18753" y="2626"/>
                  </a:lnTo>
                  <a:cubicBezTo>
                    <a:pt x="17623" y="2406"/>
                    <a:pt x="16535" y="2103"/>
                    <a:pt x="15394" y="1747"/>
                  </a:cubicBezTo>
                  <a:cubicBezTo>
                    <a:pt x="15352" y="1747"/>
                    <a:pt x="15268" y="1705"/>
                    <a:pt x="15227" y="1663"/>
                  </a:cubicBezTo>
                  <a:cubicBezTo>
                    <a:pt x="15227" y="1621"/>
                    <a:pt x="15268" y="1621"/>
                    <a:pt x="15268" y="1621"/>
                  </a:cubicBezTo>
                  <a:cubicBezTo>
                    <a:pt x="15394" y="1621"/>
                    <a:pt x="15488" y="1580"/>
                    <a:pt x="15614" y="1580"/>
                  </a:cubicBezTo>
                  <a:cubicBezTo>
                    <a:pt x="16482" y="1580"/>
                    <a:pt x="17361" y="1663"/>
                    <a:pt x="18230" y="1789"/>
                  </a:cubicBezTo>
                  <a:cubicBezTo>
                    <a:pt x="18408" y="1789"/>
                    <a:pt x="18575" y="1841"/>
                    <a:pt x="18753" y="1841"/>
                  </a:cubicBezTo>
                  <a:lnTo>
                    <a:pt x="18753" y="533"/>
                  </a:lnTo>
                  <a:cubicBezTo>
                    <a:pt x="18366" y="439"/>
                    <a:pt x="17968" y="355"/>
                    <a:pt x="17581" y="272"/>
                  </a:cubicBezTo>
                  <a:cubicBezTo>
                    <a:pt x="16706" y="99"/>
                    <a:pt x="15838" y="1"/>
                    <a:pt x="149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229641" y="3181994"/>
              <a:ext cx="126593" cy="47107"/>
            </a:xfrm>
            <a:custGeom>
              <a:avLst/>
              <a:gdLst/>
              <a:ahLst/>
              <a:cxnLst/>
              <a:rect l="l" t="t" r="r" b="b"/>
              <a:pathLst>
                <a:path w="6060" h="2255" extrusionOk="0">
                  <a:moveTo>
                    <a:pt x="3572" y="0"/>
                  </a:moveTo>
                  <a:cubicBezTo>
                    <a:pt x="3402" y="0"/>
                    <a:pt x="3229" y="12"/>
                    <a:pt x="3056" y="36"/>
                  </a:cubicBezTo>
                  <a:cubicBezTo>
                    <a:pt x="2753" y="78"/>
                    <a:pt x="2439" y="162"/>
                    <a:pt x="2135" y="204"/>
                  </a:cubicBezTo>
                  <a:cubicBezTo>
                    <a:pt x="1445" y="382"/>
                    <a:pt x="702" y="560"/>
                    <a:pt x="0" y="727"/>
                  </a:cubicBezTo>
                  <a:lnTo>
                    <a:pt x="0" y="2255"/>
                  </a:lnTo>
                  <a:cubicBezTo>
                    <a:pt x="607" y="2171"/>
                    <a:pt x="1225" y="2035"/>
                    <a:pt x="1832" y="1815"/>
                  </a:cubicBezTo>
                  <a:cubicBezTo>
                    <a:pt x="2836" y="1470"/>
                    <a:pt x="3841" y="1250"/>
                    <a:pt x="4929" y="1250"/>
                  </a:cubicBezTo>
                  <a:lnTo>
                    <a:pt x="5149" y="1250"/>
                  </a:lnTo>
                  <a:cubicBezTo>
                    <a:pt x="5369" y="1208"/>
                    <a:pt x="5578" y="1167"/>
                    <a:pt x="5756" y="1083"/>
                  </a:cubicBezTo>
                  <a:cubicBezTo>
                    <a:pt x="5840" y="1031"/>
                    <a:pt x="5976" y="905"/>
                    <a:pt x="5976" y="821"/>
                  </a:cubicBezTo>
                  <a:cubicBezTo>
                    <a:pt x="6059" y="685"/>
                    <a:pt x="5892" y="643"/>
                    <a:pt x="5756" y="560"/>
                  </a:cubicBezTo>
                  <a:cubicBezTo>
                    <a:pt x="5080" y="234"/>
                    <a:pt x="4340" y="0"/>
                    <a:pt x="357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521028" y="3056761"/>
              <a:ext cx="490121" cy="84166"/>
            </a:xfrm>
            <a:custGeom>
              <a:avLst/>
              <a:gdLst/>
              <a:ahLst/>
              <a:cxnLst/>
              <a:rect l="l" t="t" r="r" b="b"/>
              <a:pathLst>
                <a:path w="23462" h="4029" extrusionOk="0">
                  <a:moveTo>
                    <a:pt x="11839" y="0"/>
                  </a:moveTo>
                  <a:cubicBezTo>
                    <a:pt x="11474" y="0"/>
                    <a:pt x="11105" y="30"/>
                    <a:pt x="10726" y="98"/>
                  </a:cubicBezTo>
                  <a:cubicBezTo>
                    <a:pt x="10339" y="140"/>
                    <a:pt x="9900" y="182"/>
                    <a:pt x="9471" y="224"/>
                  </a:cubicBezTo>
                  <a:cubicBezTo>
                    <a:pt x="8110" y="360"/>
                    <a:pt x="6802" y="485"/>
                    <a:pt x="5547" y="883"/>
                  </a:cubicBezTo>
                  <a:cubicBezTo>
                    <a:pt x="4929" y="1061"/>
                    <a:pt x="4280" y="1145"/>
                    <a:pt x="3621" y="1186"/>
                  </a:cubicBezTo>
                  <a:cubicBezTo>
                    <a:pt x="3318" y="1186"/>
                    <a:pt x="3014" y="1228"/>
                    <a:pt x="2711" y="1270"/>
                  </a:cubicBezTo>
                  <a:cubicBezTo>
                    <a:pt x="2533" y="1270"/>
                    <a:pt x="2355" y="1322"/>
                    <a:pt x="2271" y="1532"/>
                  </a:cubicBezTo>
                  <a:cubicBezTo>
                    <a:pt x="2391" y="1652"/>
                    <a:pt x="2549" y="1691"/>
                    <a:pt x="2706" y="1691"/>
                  </a:cubicBezTo>
                  <a:cubicBezTo>
                    <a:pt x="2782" y="1691"/>
                    <a:pt x="2859" y="1681"/>
                    <a:pt x="2930" y="1668"/>
                  </a:cubicBezTo>
                  <a:lnTo>
                    <a:pt x="5756" y="1668"/>
                  </a:lnTo>
                  <a:cubicBezTo>
                    <a:pt x="6237" y="1668"/>
                    <a:pt x="6719" y="1710"/>
                    <a:pt x="7200" y="1710"/>
                  </a:cubicBezTo>
                  <a:cubicBezTo>
                    <a:pt x="7242" y="1710"/>
                    <a:pt x="7325" y="1752"/>
                    <a:pt x="7378" y="1793"/>
                  </a:cubicBezTo>
                  <a:cubicBezTo>
                    <a:pt x="7284" y="1888"/>
                    <a:pt x="7158" y="1971"/>
                    <a:pt x="7064" y="1971"/>
                  </a:cubicBezTo>
                  <a:cubicBezTo>
                    <a:pt x="6635" y="2107"/>
                    <a:pt x="6195" y="2191"/>
                    <a:pt x="5756" y="2275"/>
                  </a:cubicBezTo>
                  <a:cubicBezTo>
                    <a:pt x="3977" y="2578"/>
                    <a:pt x="2093" y="2672"/>
                    <a:pt x="262" y="2714"/>
                  </a:cubicBezTo>
                  <a:cubicBezTo>
                    <a:pt x="178" y="2714"/>
                    <a:pt x="95" y="2756"/>
                    <a:pt x="0" y="2756"/>
                  </a:cubicBezTo>
                  <a:cubicBezTo>
                    <a:pt x="0" y="2976"/>
                    <a:pt x="136" y="2976"/>
                    <a:pt x="262" y="3018"/>
                  </a:cubicBezTo>
                  <a:cubicBezTo>
                    <a:pt x="482" y="3101"/>
                    <a:pt x="702" y="3196"/>
                    <a:pt x="963" y="3196"/>
                  </a:cubicBezTo>
                  <a:cubicBezTo>
                    <a:pt x="1640" y="3247"/>
                    <a:pt x="2325" y="3277"/>
                    <a:pt x="3015" y="3277"/>
                  </a:cubicBezTo>
                  <a:cubicBezTo>
                    <a:pt x="4011" y="3277"/>
                    <a:pt x="5016" y="3214"/>
                    <a:pt x="6017" y="3060"/>
                  </a:cubicBezTo>
                  <a:cubicBezTo>
                    <a:pt x="6457" y="3018"/>
                    <a:pt x="6896" y="2840"/>
                    <a:pt x="7378" y="2840"/>
                  </a:cubicBezTo>
                  <a:cubicBezTo>
                    <a:pt x="7606" y="2829"/>
                    <a:pt x="7835" y="2824"/>
                    <a:pt x="8064" y="2824"/>
                  </a:cubicBezTo>
                  <a:cubicBezTo>
                    <a:pt x="8707" y="2824"/>
                    <a:pt x="9357" y="2865"/>
                    <a:pt x="10036" y="2934"/>
                  </a:cubicBezTo>
                  <a:cubicBezTo>
                    <a:pt x="10904" y="3060"/>
                    <a:pt x="11731" y="3279"/>
                    <a:pt x="12610" y="3625"/>
                  </a:cubicBezTo>
                  <a:cubicBezTo>
                    <a:pt x="13271" y="3861"/>
                    <a:pt x="13974" y="4028"/>
                    <a:pt x="14681" y="4028"/>
                  </a:cubicBezTo>
                  <a:cubicBezTo>
                    <a:pt x="14758" y="4028"/>
                    <a:pt x="14835" y="4026"/>
                    <a:pt x="14912" y="4022"/>
                  </a:cubicBezTo>
                  <a:cubicBezTo>
                    <a:pt x="15791" y="4022"/>
                    <a:pt x="16618" y="3980"/>
                    <a:pt x="17445" y="3886"/>
                  </a:cubicBezTo>
                  <a:cubicBezTo>
                    <a:pt x="18187" y="3844"/>
                    <a:pt x="18930" y="3761"/>
                    <a:pt x="19621" y="3583"/>
                  </a:cubicBezTo>
                  <a:cubicBezTo>
                    <a:pt x="20438" y="3419"/>
                    <a:pt x="21227" y="3331"/>
                    <a:pt x="22025" y="3331"/>
                  </a:cubicBezTo>
                  <a:cubicBezTo>
                    <a:pt x="22300" y="3331"/>
                    <a:pt x="22576" y="3342"/>
                    <a:pt x="22855" y="3363"/>
                  </a:cubicBezTo>
                  <a:lnTo>
                    <a:pt x="23462" y="3363"/>
                  </a:lnTo>
                  <a:lnTo>
                    <a:pt x="23462" y="3321"/>
                  </a:lnTo>
                  <a:cubicBezTo>
                    <a:pt x="23336" y="3321"/>
                    <a:pt x="23158" y="3279"/>
                    <a:pt x="22980" y="3279"/>
                  </a:cubicBezTo>
                  <a:cubicBezTo>
                    <a:pt x="22499" y="3198"/>
                    <a:pt x="22022" y="3147"/>
                    <a:pt x="21544" y="3147"/>
                  </a:cubicBezTo>
                  <a:cubicBezTo>
                    <a:pt x="21284" y="3147"/>
                    <a:pt x="21024" y="3162"/>
                    <a:pt x="20762" y="3196"/>
                  </a:cubicBezTo>
                  <a:cubicBezTo>
                    <a:pt x="19959" y="3292"/>
                    <a:pt x="19156" y="3394"/>
                    <a:pt x="18354" y="3394"/>
                  </a:cubicBezTo>
                  <a:cubicBezTo>
                    <a:pt x="18110" y="3394"/>
                    <a:pt x="17866" y="3385"/>
                    <a:pt x="17622" y="3363"/>
                  </a:cubicBezTo>
                  <a:cubicBezTo>
                    <a:pt x="17183" y="3363"/>
                    <a:pt x="16743" y="3321"/>
                    <a:pt x="16314" y="3279"/>
                  </a:cubicBezTo>
                  <a:cubicBezTo>
                    <a:pt x="15226" y="3237"/>
                    <a:pt x="14127" y="3060"/>
                    <a:pt x="13133" y="2578"/>
                  </a:cubicBezTo>
                  <a:cubicBezTo>
                    <a:pt x="12348" y="2191"/>
                    <a:pt x="11511" y="1929"/>
                    <a:pt x="10601" y="1888"/>
                  </a:cubicBezTo>
                  <a:cubicBezTo>
                    <a:pt x="10517" y="1888"/>
                    <a:pt x="10381" y="1888"/>
                    <a:pt x="10297" y="1752"/>
                  </a:cubicBezTo>
                  <a:cubicBezTo>
                    <a:pt x="10423" y="1710"/>
                    <a:pt x="10517" y="1668"/>
                    <a:pt x="10601" y="1668"/>
                  </a:cubicBezTo>
                  <a:cubicBezTo>
                    <a:pt x="11208" y="1584"/>
                    <a:pt x="11867" y="1490"/>
                    <a:pt x="12474" y="1448"/>
                  </a:cubicBezTo>
                  <a:cubicBezTo>
                    <a:pt x="12777" y="1448"/>
                    <a:pt x="13081" y="1448"/>
                    <a:pt x="13395" y="1532"/>
                  </a:cubicBezTo>
                  <a:cubicBezTo>
                    <a:pt x="15006" y="1888"/>
                    <a:pt x="16660" y="2013"/>
                    <a:pt x="18313" y="2055"/>
                  </a:cubicBezTo>
                  <a:cubicBezTo>
                    <a:pt x="19014" y="2055"/>
                    <a:pt x="19715" y="2107"/>
                    <a:pt x="20364" y="2107"/>
                  </a:cubicBezTo>
                  <a:cubicBezTo>
                    <a:pt x="20762" y="2107"/>
                    <a:pt x="21107" y="2149"/>
                    <a:pt x="21452" y="2149"/>
                  </a:cubicBezTo>
                  <a:cubicBezTo>
                    <a:pt x="21630" y="2149"/>
                    <a:pt x="21808" y="2149"/>
                    <a:pt x="21934" y="2013"/>
                  </a:cubicBezTo>
                  <a:cubicBezTo>
                    <a:pt x="21714" y="1793"/>
                    <a:pt x="21410" y="1752"/>
                    <a:pt x="21107" y="1710"/>
                  </a:cubicBezTo>
                  <a:cubicBezTo>
                    <a:pt x="20720" y="1626"/>
                    <a:pt x="20280" y="1626"/>
                    <a:pt x="19841" y="1532"/>
                  </a:cubicBezTo>
                  <a:cubicBezTo>
                    <a:pt x="19056" y="1406"/>
                    <a:pt x="18229" y="1322"/>
                    <a:pt x="17403" y="1145"/>
                  </a:cubicBezTo>
                  <a:cubicBezTo>
                    <a:pt x="16356" y="925"/>
                    <a:pt x="15310" y="621"/>
                    <a:pt x="14263" y="360"/>
                  </a:cubicBezTo>
                  <a:cubicBezTo>
                    <a:pt x="13446" y="150"/>
                    <a:pt x="12654" y="0"/>
                    <a:pt x="118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3157803" y="3345601"/>
              <a:ext cx="13558" cy="21"/>
            </a:xfrm>
            <a:custGeom>
              <a:avLst/>
              <a:gdLst/>
              <a:ahLst/>
              <a:cxnLst/>
              <a:rect l="l" t="t" r="r" b="b"/>
              <a:pathLst>
                <a:path w="649" h="1" extrusionOk="0">
                  <a:moveTo>
                    <a:pt x="0" y="0"/>
                  </a:moveTo>
                  <a:lnTo>
                    <a:pt x="0" y="0"/>
                  </a:lnTo>
                  <a:lnTo>
                    <a:pt x="6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597525" y="3390346"/>
              <a:ext cx="626763" cy="75496"/>
            </a:xfrm>
            <a:custGeom>
              <a:avLst/>
              <a:gdLst/>
              <a:ahLst/>
              <a:cxnLst/>
              <a:rect l="l" t="t" r="r" b="b"/>
              <a:pathLst>
                <a:path w="30003" h="3614" extrusionOk="0">
                  <a:moveTo>
                    <a:pt x="8232" y="1"/>
                  </a:moveTo>
                  <a:cubicBezTo>
                    <a:pt x="7647" y="1"/>
                    <a:pt x="7057" y="45"/>
                    <a:pt x="6457" y="129"/>
                  </a:cubicBezTo>
                  <a:cubicBezTo>
                    <a:pt x="5714" y="265"/>
                    <a:pt x="5066" y="527"/>
                    <a:pt x="4406" y="914"/>
                  </a:cubicBezTo>
                  <a:cubicBezTo>
                    <a:pt x="3318" y="1479"/>
                    <a:pt x="2230" y="1877"/>
                    <a:pt x="964" y="1919"/>
                  </a:cubicBezTo>
                  <a:cubicBezTo>
                    <a:pt x="702" y="1919"/>
                    <a:pt x="440" y="2002"/>
                    <a:pt x="179" y="2044"/>
                  </a:cubicBezTo>
                  <a:cubicBezTo>
                    <a:pt x="137" y="2044"/>
                    <a:pt x="53" y="2180"/>
                    <a:pt x="1" y="2222"/>
                  </a:cubicBezTo>
                  <a:cubicBezTo>
                    <a:pt x="95" y="2306"/>
                    <a:pt x="137" y="2400"/>
                    <a:pt x="221" y="2400"/>
                  </a:cubicBezTo>
                  <a:cubicBezTo>
                    <a:pt x="786" y="2484"/>
                    <a:pt x="1403" y="2620"/>
                    <a:pt x="1968" y="2662"/>
                  </a:cubicBezTo>
                  <a:cubicBezTo>
                    <a:pt x="2091" y="2671"/>
                    <a:pt x="2214" y="2675"/>
                    <a:pt x="2335" y="2675"/>
                  </a:cubicBezTo>
                  <a:cubicBezTo>
                    <a:pt x="3293" y="2675"/>
                    <a:pt x="4221" y="2397"/>
                    <a:pt x="5149" y="2044"/>
                  </a:cubicBezTo>
                  <a:cubicBezTo>
                    <a:pt x="5547" y="1919"/>
                    <a:pt x="5976" y="1783"/>
                    <a:pt x="6416" y="1699"/>
                  </a:cubicBezTo>
                  <a:cubicBezTo>
                    <a:pt x="6882" y="1641"/>
                    <a:pt x="7357" y="1609"/>
                    <a:pt x="7833" y="1609"/>
                  </a:cubicBezTo>
                  <a:cubicBezTo>
                    <a:pt x="8382" y="1609"/>
                    <a:pt x="8933" y="1651"/>
                    <a:pt x="9471" y="1741"/>
                  </a:cubicBezTo>
                  <a:cubicBezTo>
                    <a:pt x="10779" y="1960"/>
                    <a:pt x="12087" y="2264"/>
                    <a:pt x="13395" y="2484"/>
                  </a:cubicBezTo>
                  <a:cubicBezTo>
                    <a:pt x="14525" y="2703"/>
                    <a:pt x="15656" y="2881"/>
                    <a:pt x="16796" y="3007"/>
                  </a:cubicBezTo>
                  <a:cubicBezTo>
                    <a:pt x="18146" y="3185"/>
                    <a:pt x="19538" y="3268"/>
                    <a:pt x="20930" y="3352"/>
                  </a:cubicBezTo>
                  <a:cubicBezTo>
                    <a:pt x="22154" y="3446"/>
                    <a:pt x="23378" y="3488"/>
                    <a:pt x="24592" y="3572"/>
                  </a:cubicBezTo>
                  <a:lnTo>
                    <a:pt x="25639" y="3572"/>
                  </a:lnTo>
                  <a:cubicBezTo>
                    <a:pt x="26779" y="3614"/>
                    <a:pt x="27909" y="3614"/>
                    <a:pt x="29040" y="3614"/>
                  </a:cubicBezTo>
                  <a:cubicBezTo>
                    <a:pt x="29353" y="3614"/>
                    <a:pt x="29699" y="3572"/>
                    <a:pt x="29960" y="3404"/>
                  </a:cubicBezTo>
                  <a:cubicBezTo>
                    <a:pt x="29960" y="3404"/>
                    <a:pt x="29960" y="3352"/>
                    <a:pt x="30002" y="3310"/>
                  </a:cubicBezTo>
                  <a:cubicBezTo>
                    <a:pt x="29479" y="3268"/>
                    <a:pt x="28998" y="3185"/>
                    <a:pt x="28474" y="3143"/>
                  </a:cubicBezTo>
                  <a:cubicBezTo>
                    <a:pt x="27261" y="3091"/>
                    <a:pt x="25994" y="3049"/>
                    <a:pt x="24770" y="2965"/>
                  </a:cubicBezTo>
                  <a:cubicBezTo>
                    <a:pt x="24331" y="2965"/>
                    <a:pt x="23860" y="2923"/>
                    <a:pt x="23420" y="2881"/>
                  </a:cubicBezTo>
                  <a:cubicBezTo>
                    <a:pt x="22593" y="2745"/>
                    <a:pt x="21714" y="2620"/>
                    <a:pt x="20888" y="2484"/>
                  </a:cubicBezTo>
                  <a:cubicBezTo>
                    <a:pt x="18366" y="2138"/>
                    <a:pt x="15917" y="1657"/>
                    <a:pt x="13479" y="956"/>
                  </a:cubicBezTo>
                  <a:cubicBezTo>
                    <a:pt x="12391" y="652"/>
                    <a:pt x="11302" y="391"/>
                    <a:pt x="10162" y="171"/>
                  </a:cubicBezTo>
                  <a:cubicBezTo>
                    <a:pt x="9523" y="55"/>
                    <a:pt x="8881" y="1"/>
                    <a:pt x="82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467468" y="2678891"/>
              <a:ext cx="773222" cy="82202"/>
            </a:xfrm>
            <a:custGeom>
              <a:avLst/>
              <a:gdLst/>
              <a:ahLst/>
              <a:cxnLst/>
              <a:rect l="l" t="t" r="r" b="b"/>
              <a:pathLst>
                <a:path w="37014" h="3935" extrusionOk="0">
                  <a:moveTo>
                    <a:pt x="210" y="0"/>
                  </a:moveTo>
                  <a:cubicBezTo>
                    <a:pt x="126" y="52"/>
                    <a:pt x="43" y="94"/>
                    <a:pt x="1" y="220"/>
                  </a:cubicBezTo>
                  <a:cubicBezTo>
                    <a:pt x="210" y="398"/>
                    <a:pt x="304" y="398"/>
                    <a:pt x="649" y="440"/>
                  </a:cubicBezTo>
                  <a:cubicBezTo>
                    <a:pt x="1957" y="481"/>
                    <a:pt x="3224" y="659"/>
                    <a:pt x="4490" y="963"/>
                  </a:cubicBezTo>
                  <a:cubicBezTo>
                    <a:pt x="5756" y="1308"/>
                    <a:pt x="7064" y="1664"/>
                    <a:pt x="8320" y="2009"/>
                  </a:cubicBezTo>
                  <a:cubicBezTo>
                    <a:pt x="9328" y="2249"/>
                    <a:pt x="10326" y="2454"/>
                    <a:pt x="11357" y="2454"/>
                  </a:cubicBezTo>
                  <a:cubicBezTo>
                    <a:pt x="11450" y="2454"/>
                    <a:pt x="11543" y="2452"/>
                    <a:pt x="11637" y="2449"/>
                  </a:cubicBezTo>
                  <a:cubicBezTo>
                    <a:pt x="11721" y="2449"/>
                    <a:pt x="11815" y="2491"/>
                    <a:pt x="11899" y="2491"/>
                  </a:cubicBezTo>
                  <a:cubicBezTo>
                    <a:pt x="13123" y="2836"/>
                    <a:pt x="14337" y="3139"/>
                    <a:pt x="15519" y="3453"/>
                  </a:cubicBezTo>
                  <a:cubicBezTo>
                    <a:pt x="16220" y="3621"/>
                    <a:pt x="16869" y="3799"/>
                    <a:pt x="17570" y="3841"/>
                  </a:cubicBezTo>
                  <a:cubicBezTo>
                    <a:pt x="18154" y="3905"/>
                    <a:pt x="18739" y="3935"/>
                    <a:pt x="19323" y="3935"/>
                  </a:cubicBezTo>
                  <a:cubicBezTo>
                    <a:pt x="20739" y="3935"/>
                    <a:pt x="22153" y="3757"/>
                    <a:pt x="23545" y="3453"/>
                  </a:cubicBezTo>
                  <a:cubicBezTo>
                    <a:pt x="24676" y="3234"/>
                    <a:pt x="25848" y="2972"/>
                    <a:pt x="27030" y="2930"/>
                  </a:cubicBezTo>
                  <a:cubicBezTo>
                    <a:pt x="28035" y="2836"/>
                    <a:pt x="28987" y="2794"/>
                    <a:pt x="29991" y="2752"/>
                  </a:cubicBezTo>
                  <a:cubicBezTo>
                    <a:pt x="31559" y="2677"/>
                    <a:pt x="33127" y="2526"/>
                    <a:pt x="34688" y="2526"/>
                  </a:cubicBezTo>
                  <a:cubicBezTo>
                    <a:pt x="34866" y="2526"/>
                    <a:pt x="35045" y="2528"/>
                    <a:pt x="35224" y="2533"/>
                  </a:cubicBezTo>
                  <a:cubicBezTo>
                    <a:pt x="35841" y="2574"/>
                    <a:pt x="36448" y="2574"/>
                    <a:pt x="37013" y="2574"/>
                  </a:cubicBezTo>
                  <a:lnTo>
                    <a:pt x="37013" y="2229"/>
                  </a:lnTo>
                  <a:lnTo>
                    <a:pt x="36887" y="2229"/>
                  </a:lnTo>
                  <a:cubicBezTo>
                    <a:pt x="35542" y="2081"/>
                    <a:pt x="34174" y="1999"/>
                    <a:pt x="32827" y="1999"/>
                  </a:cubicBezTo>
                  <a:cubicBezTo>
                    <a:pt x="32551" y="1999"/>
                    <a:pt x="32275" y="2002"/>
                    <a:pt x="32001" y="2009"/>
                  </a:cubicBezTo>
                  <a:cubicBezTo>
                    <a:pt x="31300" y="2009"/>
                    <a:pt x="30609" y="2051"/>
                    <a:pt x="29908" y="2051"/>
                  </a:cubicBezTo>
                  <a:cubicBezTo>
                    <a:pt x="28558" y="2009"/>
                    <a:pt x="27250" y="1967"/>
                    <a:pt x="25942" y="1926"/>
                  </a:cubicBezTo>
                  <a:cubicBezTo>
                    <a:pt x="23545" y="1926"/>
                    <a:pt x="21139" y="2145"/>
                    <a:pt x="18700" y="2271"/>
                  </a:cubicBezTo>
                  <a:cubicBezTo>
                    <a:pt x="18348" y="2286"/>
                    <a:pt x="17997" y="2296"/>
                    <a:pt x="17649" y="2296"/>
                  </a:cubicBezTo>
                  <a:cubicBezTo>
                    <a:pt x="17045" y="2296"/>
                    <a:pt x="16448" y="2267"/>
                    <a:pt x="15865" y="2187"/>
                  </a:cubicBezTo>
                  <a:cubicBezTo>
                    <a:pt x="15519" y="2145"/>
                    <a:pt x="15216" y="2093"/>
                    <a:pt x="14912" y="2051"/>
                  </a:cubicBezTo>
                  <a:cubicBezTo>
                    <a:pt x="14860" y="2051"/>
                    <a:pt x="14860" y="2009"/>
                    <a:pt x="14860" y="2009"/>
                  </a:cubicBezTo>
                  <a:cubicBezTo>
                    <a:pt x="14954" y="1967"/>
                    <a:pt x="15038" y="1926"/>
                    <a:pt x="15080" y="1926"/>
                  </a:cubicBezTo>
                  <a:cubicBezTo>
                    <a:pt x="15865" y="1748"/>
                    <a:pt x="16649" y="1570"/>
                    <a:pt x="17434" y="1444"/>
                  </a:cubicBezTo>
                  <a:cubicBezTo>
                    <a:pt x="18878" y="1183"/>
                    <a:pt x="20354" y="921"/>
                    <a:pt x="21798" y="743"/>
                  </a:cubicBezTo>
                  <a:cubicBezTo>
                    <a:pt x="23493" y="576"/>
                    <a:pt x="25157" y="356"/>
                    <a:pt x="26852" y="262"/>
                  </a:cubicBezTo>
                  <a:cubicBezTo>
                    <a:pt x="27407" y="248"/>
                    <a:pt x="27965" y="243"/>
                    <a:pt x="28526" y="243"/>
                  </a:cubicBezTo>
                  <a:cubicBezTo>
                    <a:pt x="29647" y="243"/>
                    <a:pt x="30780" y="262"/>
                    <a:pt x="31917" y="262"/>
                  </a:cubicBezTo>
                  <a:cubicBezTo>
                    <a:pt x="32084" y="262"/>
                    <a:pt x="32304" y="314"/>
                    <a:pt x="32482" y="314"/>
                  </a:cubicBezTo>
                  <a:cubicBezTo>
                    <a:pt x="33131" y="356"/>
                    <a:pt x="33832" y="440"/>
                    <a:pt x="34481" y="481"/>
                  </a:cubicBezTo>
                  <a:cubicBezTo>
                    <a:pt x="34742" y="481"/>
                    <a:pt x="35004" y="440"/>
                    <a:pt x="35266" y="440"/>
                  </a:cubicBezTo>
                  <a:cubicBezTo>
                    <a:pt x="34742" y="356"/>
                    <a:pt x="34271" y="314"/>
                    <a:pt x="33748" y="262"/>
                  </a:cubicBezTo>
                  <a:cubicBezTo>
                    <a:pt x="33047" y="178"/>
                    <a:pt x="32346" y="136"/>
                    <a:pt x="31655" y="94"/>
                  </a:cubicBezTo>
                  <a:cubicBezTo>
                    <a:pt x="31237" y="73"/>
                    <a:pt x="30831" y="73"/>
                    <a:pt x="30432" y="73"/>
                  </a:cubicBezTo>
                  <a:cubicBezTo>
                    <a:pt x="30033" y="73"/>
                    <a:pt x="29641" y="73"/>
                    <a:pt x="29249" y="52"/>
                  </a:cubicBezTo>
                  <a:cubicBezTo>
                    <a:pt x="28819" y="52"/>
                    <a:pt x="28422" y="52"/>
                    <a:pt x="27993" y="0"/>
                  </a:cubicBezTo>
                  <a:lnTo>
                    <a:pt x="16649" y="0"/>
                  </a:lnTo>
                  <a:cubicBezTo>
                    <a:pt x="16566" y="0"/>
                    <a:pt x="16524" y="0"/>
                    <a:pt x="16430" y="52"/>
                  </a:cubicBezTo>
                  <a:cubicBezTo>
                    <a:pt x="14693" y="481"/>
                    <a:pt x="12903" y="837"/>
                    <a:pt x="11114" y="921"/>
                  </a:cubicBezTo>
                  <a:cubicBezTo>
                    <a:pt x="10690" y="951"/>
                    <a:pt x="10266" y="971"/>
                    <a:pt x="9840" y="971"/>
                  </a:cubicBezTo>
                  <a:cubicBezTo>
                    <a:pt x="9089" y="971"/>
                    <a:pt x="8336" y="910"/>
                    <a:pt x="7587" y="743"/>
                  </a:cubicBezTo>
                  <a:cubicBezTo>
                    <a:pt x="6802" y="576"/>
                    <a:pt x="6060" y="398"/>
                    <a:pt x="5275" y="262"/>
                  </a:cubicBezTo>
                  <a:cubicBezTo>
                    <a:pt x="4574" y="136"/>
                    <a:pt x="3925" y="52"/>
                    <a:pt x="322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2729777" y="3750356"/>
              <a:ext cx="510907" cy="96282"/>
            </a:xfrm>
            <a:custGeom>
              <a:avLst/>
              <a:gdLst/>
              <a:ahLst/>
              <a:cxnLst/>
              <a:rect l="l" t="t" r="r" b="b"/>
              <a:pathLst>
                <a:path w="24457" h="4609" extrusionOk="0">
                  <a:moveTo>
                    <a:pt x="3257" y="0"/>
                  </a:moveTo>
                  <a:cubicBezTo>
                    <a:pt x="2986" y="0"/>
                    <a:pt x="2713" y="12"/>
                    <a:pt x="2439" y="36"/>
                  </a:cubicBezTo>
                  <a:cubicBezTo>
                    <a:pt x="1958" y="78"/>
                    <a:pt x="1476" y="119"/>
                    <a:pt x="995" y="203"/>
                  </a:cubicBezTo>
                  <a:cubicBezTo>
                    <a:pt x="828" y="203"/>
                    <a:pt x="608" y="203"/>
                    <a:pt x="430" y="245"/>
                  </a:cubicBezTo>
                  <a:cubicBezTo>
                    <a:pt x="262" y="297"/>
                    <a:pt x="85" y="339"/>
                    <a:pt x="43" y="507"/>
                  </a:cubicBezTo>
                  <a:cubicBezTo>
                    <a:pt x="1" y="685"/>
                    <a:pt x="85" y="862"/>
                    <a:pt x="304" y="946"/>
                  </a:cubicBezTo>
                  <a:cubicBezTo>
                    <a:pt x="524" y="1030"/>
                    <a:pt x="692" y="1124"/>
                    <a:pt x="911" y="1166"/>
                  </a:cubicBezTo>
                  <a:cubicBezTo>
                    <a:pt x="1257" y="1208"/>
                    <a:pt x="1654" y="1250"/>
                    <a:pt x="2041" y="1250"/>
                  </a:cubicBezTo>
                  <a:cubicBezTo>
                    <a:pt x="3444" y="1291"/>
                    <a:pt x="4835" y="1469"/>
                    <a:pt x="6185" y="1909"/>
                  </a:cubicBezTo>
                  <a:cubicBezTo>
                    <a:pt x="7148" y="2212"/>
                    <a:pt x="8153" y="2516"/>
                    <a:pt x="9157" y="2819"/>
                  </a:cubicBezTo>
                  <a:cubicBezTo>
                    <a:pt x="10204" y="3175"/>
                    <a:pt x="11292" y="3437"/>
                    <a:pt x="12422" y="3479"/>
                  </a:cubicBezTo>
                  <a:cubicBezTo>
                    <a:pt x="13385" y="3520"/>
                    <a:pt x="14295" y="3562"/>
                    <a:pt x="15258" y="3562"/>
                  </a:cubicBezTo>
                  <a:cubicBezTo>
                    <a:pt x="15373" y="3568"/>
                    <a:pt x="15488" y="3570"/>
                    <a:pt x="15604" y="3570"/>
                  </a:cubicBezTo>
                  <a:cubicBezTo>
                    <a:pt x="16401" y="3570"/>
                    <a:pt x="17204" y="3445"/>
                    <a:pt x="18000" y="3217"/>
                  </a:cubicBezTo>
                  <a:cubicBezTo>
                    <a:pt x="18275" y="3140"/>
                    <a:pt x="18546" y="3100"/>
                    <a:pt x="18811" y="3100"/>
                  </a:cubicBezTo>
                  <a:cubicBezTo>
                    <a:pt x="19301" y="3100"/>
                    <a:pt x="19774" y="3235"/>
                    <a:pt x="20228" y="3520"/>
                  </a:cubicBezTo>
                  <a:cubicBezTo>
                    <a:pt x="20710" y="3824"/>
                    <a:pt x="21191" y="4044"/>
                    <a:pt x="21714" y="4263"/>
                  </a:cubicBezTo>
                  <a:cubicBezTo>
                    <a:pt x="22018" y="4389"/>
                    <a:pt x="22321" y="4483"/>
                    <a:pt x="22625" y="4609"/>
                  </a:cubicBezTo>
                  <a:lnTo>
                    <a:pt x="24456" y="4609"/>
                  </a:lnTo>
                  <a:lnTo>
                    <a:pt x="24456" y="3646"/>
                  </a:lnTo>
                  <a:cubicBezTo>
                    <a:pt x="23064" y="3259"/>
                    <a:pt x="21714" y="2819"/>
                    <a:pt x="20354" y="2338"/>
                  </a:cubicBezTo>
                  <a:cubicBezTo>
                    <a:pt x="20270" y="2296"/>
                    <a:pt x="20187" y="2254"/>
                    <a:pt x="20145" y="2212"/>
                  </a:cubicBezTo>
                  <a:lnTo>
                    <a:pt x="20145" y="2129"/>
                  </a:lnTo>
                  <a:cubicBezTo>
                    <a:pt x="20312" y="2076"/>
                    <a:pt x="20448" y="1951"/>
                    <a:pt x="20616" y="1951"/>
                  </a:cubicBezTo>
                  <a:cubicBezTo>
                    <a:pt x="20956" y="1921"/>
                    <a:pt x="21296" y="1892"/>
                    <a:pt x="21637" y="1892"/>
                  </a:cubicBezTo>
                  <a:cubicBezTo>
                    <a:pt x="21778" y="1892"/>
                    <a:pt x="21919" y="1897"/>
                    <a:pt x="22060" y="1909"/>
                  </a:cubicBezTo>
                  <a:cubicBezTo>
                    <a:pt x="22845" y="1993"/>
                    <a:pt x="23671" y="2129"/>
                    <a:pt x="24456" y="2296"/>
                  </a:cubicBezTo>
                  <a:lnTo>
                    <a:pt x="24456" y="339"/>
                  </a:lnTo>
                  <a:cubicBezTo>
                    <a:pt x="23849" y="209"/>
                    <a:pt x="23242" y="129"/>
                    <a:pt x="22614" y="129"/>
                  </a:cubicBezTo>
                  <a:cubicBezTo>
                    <a:pt x="22387" y="129"/>
                    <a:pt x="22157" y="139"/>
                    <a:pt x="21924" y="161"/>
                  </a:cubicBezTo>
                  <a:cubicBezTo>
                    <a:pt x="20835" y="297"/>
                    <a:pt x="19789" y="601"/>
                    <a:pt x="19004" y="1427"/>
                  </a:cubicBezTo>
                  <a:cubicBezTo>
                    <a:pt x="18743" y="1731"/>
                    <a:pt x="18397" y="1909"/>
                    <a:pt x="18000" y="2076"/>
                  </a:cubicBezTo>
                  <a:cubicBezTo>
                    <a:pt x="17173" y="2390"/>
                    <a:pt x="16346" y="2599"/>
                    <a:pt x="15478" y="2599"/>
                  </a:cubicBezTo>
                  <a:cubicBezTo>
                    <a:pt x="14651" y="2558"/>
                    <a:pt x="13814" y="2558"/>
                    <a:pt x="12987" y="2516"/>
                  </a:cubicBezTo>
                  <a:cubicBezTo>
                    <a:pt x="11857" y="2432"/>
                    <a:pt x="10811" y="2170"/>
                    <a:pt x="9764" y="1731"/>
                  </a:cubicBezTo>
                  <a:cubicBezTo>
                    <a:pt x="8843" y="1386"/>
                    <a:pt x="7933" y="1030"/>
                    <a:pt x="6970" y="726"/>
                  </a:cubicBezTo>
                  <a:cubicBezTo>
                    <a:pt x="5787" y="260"/>
                    <a:pt x="4540" y="0"/>
                    <a:pt x="32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699612" y="3448565"/>
              <a:ext cx="445542" cy="64007"/>
            </a:xfrm>
            <a:custGeom>
              <a:avLst/>
              <a:gdLst/>
              <a:ahLst/>
              <a:cxnLst/>
              <a:rect l="l" t="t" r="r" b="b"/>
              <a:pathLst>
                <a:path w="21328" h="3064" extrusionOk="0">
                  <a:moveTo>
                    <a:pt x="3001" y="1"/>
                  </a:moveTo>
                  <a:cubicBezTo>
                    <a:pt x="2242" y="1"/>
                    <a:pt x="1494" y="154"/>
                    <a:pt x="786" y="440"/>
                  </a:cubicBezTo>
                  <a:cubicBezTo>
                    <a:pt x="566" y="523"/>
                    <a:pt x="346" y="659"/>
                    <a:pt x="179" y="827"/>
                  </a:cubicBezTo>
                  <a:cubicBezTo>
                    <a:pt x="1" y="963"/>
                    <a:pt x="43" y="1183"/>
                    <a:pt x="221" y="1266"/>
                  </a:cubicBezTo>
                  <a:cubicBezTo>
                    <a:pt x="346" y="1308"/>
                    <a:pt x="482" y="1350"/>
                    <a:pt x="608" y="1350"/>
                  </a:cubicBezTo>
                  <a:cubicBezTo>
                    <a:pt x="964" y="1350"/>
                    <a:pt x="1309" y="1350"/>
                    <a:pt x="1654" y="1402"/>
                  </a:cubicBezTo>
                  <a:cubicBezTo>
                    <a:pt x="2136" y="1402"/>
                    <a:pt x="2617" y="1402"/>
                    <a:pt x="3098" y="1528"/>
                  </a:cubicBezTo>
                  <a:cubicBezTo>
                    <a:pt x="4009" y="1748"/>
                    <a:pt x="4930" y="2093"/>
                    <a:pt x="5840" y="2355"/>
                  </a:cubicBezTo>
                  <a:cubicBezTo>
                    <a:pt x="6363" y="2491"/>
                    <a:pt x="6844" y="2710"/>
                    <a:pt x="7326" y="2794"/>
                  </a:cubicBezTo>
                  <a:cubicBezTo>
                    <a:pt x="8272" y="2949"/>
                    <a:pt x="9218" y="3064"/>
                    <a:pt x="10198" y="3064"/>
                  </a:cubicBezTo>
                  <a:cubicBezTo>
                    <a:pt x="10345" y="3064"/>
                    <a:pt x="10494" y="3061"/>
                    <a:pt x="10643" y="3056"/>
                  </a:cubicBezTo>
                  <a:cubicBezTo>
                    <a:pt x="12035" y="2920"/>
                    <a:pt x="13427" y="2794"/>
                    <a:pt x="14829" y="2616"/>
                  </a:cubicBezTo>
                  <a:cubicBezTo>
                    <a:pt x="15434" y="2555"/>
                    <a:pt x="16039" y="2516"/>
                    <a:pt x="16644" y="2516"/>
                  </a:cubicBezTo>
                  <a:cubicBezTo>
                    <a:pt x="16866" y="2516"/>
                    <a:pt x="17087" y="2521"/>
                    <a:pt x="17309" y="2532"/>
                  </a:cubicBezTo>
                  <a:cubicBezTo>
                    <a:pt x="17811" y="2574"/>
                    <a:pt x="18303" y="2595"/>
                    <a:pt x="18795" y="2595"/>
                  </a:cubicBezTo>
                  <a:cubicBezTo>
                    <a:pt x="19287" y="2595"/>
                    <a:pt x="19778" y="2574"/>
                    <a:pt x="20281" y="2532"/>
                  </a:cubicBezTo>
                  <a:cubicBezTo>
                    <a:pt x="20626" y="2491"/>
                    <a:pt x="20971" y="2449"/>
                    <a:pt x="21327" y="2271"/>
                  </a:cubicBezTo>
                  <a:lnTo>
                    <a:pt x="21149" y="2271"/>
                  </a:lnTo>
                  <a:cubicBezTo>
                    <a:pt x="19799" y="2229"/>
                    <a:pt x="18491" y="2187"/>
                    <a:pt x="17183" y="2187"/>
                  </a:cubicBezTo>
                  <a:cubicBezTo>
                    <a:pt x="16398" y="2135"/>
                    <a:pt x="15614" y="2135"/>
                    <a:pt x="14829" y="2135"/>
                  </a:cubicBezTo>
                  <a:cubicBezTo>
                    <a:pt x="13688" y="2135"/>
                    <a:pt x="12600" y="2187"/>
                    <a:pt x="11512" y="2187"/>
                  </a:cubicBezTo>
                  <a:cubicBezTo>
                    <a:pt x="10810" y="2187"/>
                    <a:pt x="10162" y="2093"/>
                    <a:pt x="9502" y="1926"/>
                  </a:cubicBezTo>
                  <a:cubicBezTo>
                    <a:pt x="8979" y="1706"/>
                    <a:pt x="8414" y="1570"/>
                    <a:pt x="7891" y="1402"/>
                  </a:cubicBezTo>
                  <a:cubicBezTo>
                    <a:pt x="7504" y="1266"/>
                    <a:pt x="7148" y="1183"/>
                    <a:pt x="6803" y="1005"/>
                  </a:cubicBezTo>
                  <a:cubicBezTo>
                    <a:pt x="5976" y="565"/>
                    <a:pt x="5107" y="356"/>
                    <a:pt x="4228" y="136"/>
                  </a:cubicBezTo>
                  <a:cubicBezTo>
                    <a:pt x="3819" y="45"/>
                    <a:pt x="3408" y="1"/>
                    <a:pt x="30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2229641" y="3241634"/>
              <a:ext cx="404430" cy="76833"/>
            </a:xfrm>
            <a:custGeom>
              <a:avLst/>
              <a:gdLst/>
              <a:ahLst/>
              <a:cxnLst/>
              <a:rect l="l" t="t" r="r" b="b"/>
              <a:pathLst>
                <a:path w="19360" h="3678" extrusionOk="0">
                  <a:moveTo>
                    <a:pt x="5636" y="1"/>
                  </a:moveTo>
                  <a:cubicBezTo>
                    <a:pt x="5575" y="1"/>
                    <a:pt x="5514" y="3"/>
                    <a:pt x="5452" y="7"/>
                  </a:cubicBezTo>
                  <a:cubicBezTo>
                    <a:pt x="4270" y="101"/>
                    <a:pt x="3140" y="446"/>
                    <a:pt x="2010" y="844"/>
                  </a:cubicBezTo>
                  <a:cubicBezTo>
                    <a:pt x="1848" y="896"/>
                    <a:pt x="1670" y="931"/>
                    <a:pt x="1496" y="931"/>
                  </a:cubicBezTo>
                  <a:cubicBezTo>
                    <a:pt x="1389" y="931"/>
                    <a:pt x="1283" y="918"/>
                    <a:pt x="1183" y="886"/>
                  </a:cubicBezTo>
                  <a:cubicBezTo>
                    <a:pt x="921" y="792"/>
                    <a:pt x="660" y="666"/>
                    <a:pt x="440" y="582"/>
                  </a:cubicBezTo>
                  <a:cubicBezTo>
                    <a:pt x="262" y="530"/>
                    <a:pt x="136" y="446"/>
                    <a:pt x="0" y="404"/>
                  </a:cubicBezTo>
                  <a:lnTo>
                    <a:pt x="0" y="1535"/>
                  </a:lnTo>
                  <a:cubicBezTo>
                    <a:pt x="42" y="1576"/>
                    <a:pt x="84" y="1576"/>
                    <a:pt x="136" y="1629"/>
                  </a:cubicBezTo>
                  <a:cubicBezTo>
                    <a:pt x="398" y="1754"/>
                    <a:pt x="660" y="1890"/>
                    <a:pt x="963" y="1974"/>
                  </a:cubicBezTo>
                  <a:cubicBezTo>
                    <a:pt x="1129" y="2010"/>
                    <a:pt x="1312" y="2038"/>
                    <a:pt x="1498" y="2038"/>
                  </a:cubicBezTo>
                  <a:cubicBezTo>
                    <a:pt x="1747" y="2038"/>
                    <a:pt x="2002" y="1988"/>
                    <a:pt x="2229" y="1838"/>
                  </a:cubicBezTo>
                  <a:cubicBezTo>
                    <a:pt x="2962" y="1409"/>
                    <a:pt x="3799" y="1189"/>
                    <a:pt x="4626" y="1011"/>
                  </a:cubicBezTo>
                  <a:cubicBezTo>
                    <a:pt x="4904" y="937"/>
                    <a:pt x="5182" y="894"/>
                    <a:pt x="5455" y="894"/>
                  </a:cubicBezTo>
                  <a:cubicBezTo>
                    <a:pt x="5994" y="894"/>
                    <a:pt x="6515" y="1062"/>
                    <a:pt x="6980" y="1493"/>
                  </a:cubicBezTo>
                  <a:cubicBezTo>
                    <a:pt x="7242" y="1754"/>
                    <a:pt x="7587" y="1838"/>
                    <a:pt x="7932" y="1838"/>
                  </a:cubicBezTo>
                  <a:cubicBezTo>
                    <a:pt x="8246" y="1838"/>
                    <a:pt x="8550" y="1838"/>
                    <a:pt x="8853" y="1890"/>
                  </a:cubicBezTo>
                  <a:cubicBezTo>
                    <a:pt x="9900" y="2016"/>
                    <a:pt x="10862" y="2278"/>
                    <a:pt x="11773" y="2759"/>
                  </a:cubicBezTo>
                  <a:cubicBezTo>
                    <a:pt x="12338" y="3062"/>
                    <a:pt x="12955" y="3282"/>
                    <a:pt x="13562" y="3544"/>
                  </a:cubicBezTo>
                  <a:cubicBezTo>
                    <a:pt x="13803" y="3633"/>
                    <a:pt x="14054" y="3677"/>
                    <a:pt x="14310" y="3677"/>
                  </a:cubicBezTo>
                  <a:cubicBezTo>
                    <a:pt x="14567" y="3677"/>
                    <a:pt x="14828" y="3633"/>
                    <a:pt x="15090" y="3544"/>
                  </a:cubicBezTo>
                  <a:cubicBezTo>
                    <a:pt x="16304" y="3198"/>
                    <a:pt x="17528" y="2843"/>
                    <a:pt x="18794" y="2801"/>
                  </a:cubicBezTo>
                  <a:cubicBezTo>
                    <a:pt x="18920" y="2801"/>
                    <a:pt x="19098" y="2717"/>
                    <a:pt x="19234" y="2623"/>
                  </a:cubicBezTo>
                  <a:cubicBezTo>
                    <a:pt x="19318" y="2539"/>
                    <a:pt x="19359" y="2414"/>
                    <a:pt x="19276" y="2319"/>
                  </a:cubicBezTo>
                  <a:cubicBezTo>
                    <a:pt x="19098" y="2152"/>
                    <a:pt x="18972" y="2016"/>
                    <a:pt x="18753" y="1890"/>
                  </a:cubicBezTo>
                  <a:cubicBezTo>
                    <a:pt x="18397" y="1671"/>
                    <a:pt x="18010" y="1629"/>
                    <a:pt x="17570" y="1576"/>
                  </a:cubicBezTo>
                  <a:cubicBezTo>
                    <a:pt x="17490" y="1572"/>
                    <a:pt x="17411" y="1570"/>
                    <a:pt x="17331" y="1570"/>
                  </a:cubicBezTo>
                  <a:cubicBezTo>
                    <a:pt x="16625" y="1570"/>
                    <a:pt x="15916" y="1725"/>
                    <a:pt x="15174" y="1838"/>
                  </a:cubicBezTo>
                  <a:cubicBezTo>
                    <a:pt x="14958" y="1897"/>
                    <a:pt x="14721" y="1935"/>
                    <a:pt x="14490" y="1935"/>
                  </a:cubicBezTo>
                  <a:cubicBezTo>
                    <a:pt x="14351" y="1935"/>
                    <a:pt x="14215" y="1922"/>
                    <a:pt x="14085" y="1890"/>
                  </a:cubicBezTo>
                  <a:cubicBezTo>
                    <a:pt x="13301" y="1671"/>
                    <a:pt x="12558" y="1493"/>
                    <a:pt x="11773" y="1315"/>
                  </a:cubicBezTo>
                  <a:cubicBezTo>
                    <a:pt x="10766" y="1054"/>
                    <a:pt x="9752" y="824"/>
                    <a:pt x="8743" y="824"/>
                  </a:cubicBezTo>
                  <a:cubicBezTo>
                    <a:pt x="8577" y="824"/>
                    <a:pt x="8412" y="831"/>
                    <a:pt x="8246" y="844"/>
                  </a:cubicBezTo>
                  <a:cubicBezTo>
                    <a:pt x="8184" y="850"/>
                    <a:pt x="8126" y="854"/>
                    <a:pt x="8070" y="854"/>
                  </a:cubicBezTo>
                  <a:cubicBezTo>
                    <a:pt x="7766" y="854"/>
                    <a:pt x="7540" y="759"/>
                    <a:pt x="7284" y="582"/>
                  </a:cubicBezTo>
                  <a:cubicBezTo>
                    <a:pt x="6810" y="184"/>
                    <a:pt x="6224" y="1"/>
                    <a:pt x="56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229641" y="3065138"/>
              <a:ext cx="252289" cy="59829"/>
            </a:xfrm>
            <a:custGeom>
              <a:avLst/>
              <a:gdLst/>
              <a:ahLst/>
              <a:cxnLst/>
              <a:rect l="l" t="t" r="r" b="b"/>
              <a:pathLst>
                <a:path w="12077" h="2864" extrusionOk="0">
                  <a:moveTo>
                    <a:pt x="0" y="1"/>
                  </a:moveTo>
                  <a:lnTo>
                    <a:pt x="0" y="1612"/>
                  </a:lnTo>
                  <a:cubicBezTo>
                    <a:pt x="193" y="1603"/>
                    <a:pt x="385" y="1598"/>
                    <a:pt x="576" y="1598"/>
                  </a:cubicBezTo>
                  <a:cubicBezTo>
                    <a:pt x="1243" y="1598"/>
                    <a:pt x="1899" y="1661"/>
                    <a:pt x="2575" y="1832"/>
                  </a:cubicBezTo>
                  <a:lnTo>
                    <a:pt x="6499" y="2617"/>
                  </a:lnTo>
                  <a:cubicBezTo>
                    <a:pt x="7270" y="2743"/>
                    <a:pt x="8063" y="2864"/>
                    <a:pt x="8865" y="2864"/>
                  </a:cubicBezTo>
                  <a:cubicBezTo>
                    <a:pt x="9195" y="2864"/>
                    <a:pt x="9526" y="2843"/>
                    <a:pt x="9858" y="2795"/>
                  </a:cubicBezTo>
                  <a:cubicBezTo>
                    <a:pt x="10423" y="2700"/>
                    <a:pt x="10946" y="2575"/>
                    <a:pt x="11511" y="2397"/>
                  </a:cubicBezTo>
                  <a:cubicBezTo>
                    <a:pt x="11689" y="2355"/>
                    <a:pt x="11909" y="2271"/>
                    <a:pt x="12076" y="2010"/>
                  </a:cubicBezTo>
                  <a:cubicBezTo>
                    <a:pt x="11951" y="1968"/>
                    <a:pt x="11815" y="1874"/>
                    <a:pt x="11689" y="1874"/>
                  </a:cubicBezTo>
                  <a:cubicBezTo>
                    <a:pt x="11511" y="1832"/>
                    <a:pt x="11291" y="1832"/>
                    <a:pt x="11072" y="1832"/>
                  </a:cubicBezTo>
                  <a:lnTo>
                    <a:pt x="10078" y="1832"/>
                  </a:lnTo>
                  <a:cubicBezTo>
                    <a:pt x="8717" y="1790"/>
                    <a:pt x="7409" y="1570"/>
                    <a:pt x="6101" y="1351"/>
                  </a:cubicBezTo>
                  <a:cubicBezTo>
                    <a:pt x="5536" y="1267"/>
                    <a:pt x="5013" y="1183"/>
                    <a:pt x="4490" y="1005"/>
                  </a:cubicBezTo>
                  <a:cubicBezTo>
                    <a:pt x="3485" y="566"/>
                    <a:pt x="2439" y="398"/>
                    <a:pt x="1392" y="262"/>
                  </a:cubicBezTo>
                  <a:cubicBezTo>
                    <a:pt x="1089" y="220"/>
                    <a:pt x="827" y="220"/>
                    <a:pt x="524" y="137"/>
                  </a:cubicBezTo>
                  <a:cubicBezTo>
                    <a:pt x="346" y="84"/>
                    <a:pt x="178" y="42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399054" y="3190266"/>
              <a:ext cx="490999" cy="64425"/>
            </a:xfrm>
            <a:custGeom>
              <a:avLst/>
              <a:gdLst/>
              <a:ahLst/>
              <a:cxnLst/>
              <a:rect l="l" t="t" r="r" b="b"/>
              <a:pathLst>
                <a:path w="23504" h="3084" extrusionOk="0">
                  <a:moveTo>
                    <a:pt x="6767" y="1"/>
                  </a:moveTo>
                  <a:cubicBezTo>
                    <a:pt x="6617" y="1"/>
                    <a:pt x="6468" y="9"/>
                    <a:pt x="6321" y="28"/>
                  </a:cubicBezTo>
                  <a:cubicBezTo>
                    <a:pt x="5892" y="69"/>
                    <a:pt x="5494" y="164"/>
                    <a:pt x="5055" y="247"/>
                  </a:cubicBezTo>
                  <a:cubicBezTo>
                    <a:pt x="4793" y="331"/>
                    <a:pt x="4584" y="467"/>
                    <a:pt x="4448" y="771"/>
                  </a:cubicBezTo>
                  <a:cubicBezTo>
                    <a:pt x="4626" y="896"/>
                    <a:pt x="4845" y="948"/>
                    <a:pt x="5055" y="948"/>
                  </a:cubicBezTo>
                  <a:cubicBezTo>
                    <a:pt x="5241" y="911"/>
                    <a:pt x="5428" y="879"/>
                    <a:pt x="5615" y="879"/>
                  </a:cubicBezTo>
                  <a:cubicBezTo>
                    <a:pt x="5690" y="879"/>
                    <a:pt x="5765" y="884"/>
                    <a:pt x="5839" y="896"/>
                  </a:cubicBezTo>
                  <a:cubicBezTo>
                    <a:pt x="6541" y="948"/>
                    <a:pt x="7242" y="1032"/>
                    <a:pt x="7932" y="1074"/>
                  </a:cubicBezTo>
                  <a:cubicBezTo>
                    <a:pt x="7985" y="1116"/>
                    <a:pt x="8026" y="1158"/>
                    <a:pt x="8068" y="1158"/>
                  </a:cubicBezTo>
                  <a:cubicBezTo>
                    <a:pt x="8026" y="1252"/>
                    <a:pt x="7985" y="1252"/>
                    <a:pt x="7890" y="1294"/>
                  </a:cubicBezTo>
                  <a:cubicBezTo>
                    <a:pt x="7200" y="1472"/>
                    <a:pt x="6457" y="1733"/>
                    <a:pt x="5756" y="1901"/>
                  </a:cubicBezTo>
                  <a:cubicBezTo>
                    <a:pt x="5533" y="1951"/>
                    <a:pt x="5309" y="1977"/>
                    <a:pt x="5087" y="1977"/>
                  </a:cubicBezTo>
                  <a:cubicBezTo>
                    <a:pt x="4703" y="1977"/>
                    <a:pt x="4324" y="1899"/>
                    <a:pt x="3966" y="1733"/>
                  </a:cubicBezTo>
                  <a:cubicBezTo>
                    <a:pt x="3663" y="1597"/>
                    <a:pt x="3318" y="1378"/>
                    <a:pt x="2962" y="1294"/>
                  </a:cubicBezTo>
                  <a:cubicBezTo>
                    <a:pt x="2616" y="1158"/>
                    <a:pt x="2313" y="1074"/>
                    <a:pt x="1968" y="1032"/>
                  </a:cubicBezTo>
                  <a:cubicBezTo>
                    <a:pt x="1867" y="1025"/>
                    <a:pt x="1766" y="1021"/>
                    <a:pt x="1665" y="1021"/>
                  </a:cubicBezTo>
                  <a:cubicBezTo>
                    <a:pt x="1194" y="1021"/>
                    <a:pt x="728" y="1098"/>
                    <a:pt x="262" y="1210"/>
                  </a:cubicBezTo>
                  <a:cubicBezTo>
                    <a:pt x="178" y="1210"/>
                    <a:pt x="42" y="1252"/>
                    <a:pt x="0" y="1378"/>
                  </a:cubicBezTo>
                  <a:cubicBezTo>
                    <a:pt x="0" y="1555"/>
                    <a:pt x="84" y="1639"/>
                    <a:pt x="220" y="1681"/>
                  </a:cubicBezTo>
                  <a:cubicBezTo>
                    <a:pt x="440" y="1775"/>
                    <a:pt x="660" y="1859"/>
                    <a:pt x="921" y="1859"/>
                  </a:cubicBezTo>
                  <a:cubicBezTo>
                    <a:pt x="1654" y="1943"/>
                    <a:pt x="2397" y="2162"/>
                    <a:pt x="3056" y="2560"/>
                  </a:cubicBezTo>
                  <a:cubicBezTo>
                    <a:pt x="3140" y="2602"/>
                    <a:pt x="3223" y="2644"/>
                    <a:pt x="3276" y="2686"/>
                  </a:cubicBezTo>
                  <a:cubicBezTo>
                    <a:pt x="3841" y="2905"/>
                    <a:pt x="4364" y="3083"/>
                    <a:pt x="4971" y="3083"/>
                  </a:cubicBezTo>
                  <a:cubicBezTo>
                    <a:pt x="5578" y="3083"/>
                    <a:pt x="6153" y="2947"/>
                    <a:pt x="6718" y="2780"/>
                  </a:cubicBezTo>
                  <a:cubicBezTo>
                    <a:pt x="7849" y="2424"/>
                    <a:pt x="8895" y="1943"/>
                    <a:pt x="9941" y="1472"/>
                  </a:cubicBezTo>
                  <a:cubicBezTo>
                    <a:pt x="10423" y="1252"/>
                    <a:pt x="10946" y="1158"/>
                    <a:pt x="11469" y="1158"/>
                  </a:cubicBezTo>
                  <a:cubicBezTo>
                    <a:pt x="12296" y="1210"/>
                    <a:pt x="13164" y="1252"/>
                    <a:pt x="14043" y="1336"/>
                  </a:cubicBezTo>
                  <a:cubicBezTo>
                    <a:pt x="16000" y="1472"/>
                    <a:pt x="17926" y="1775"/>
                    <a:pt x="19883" y="2120"/>
                  </a:cubicBezTo>
                  <a:cubicBezTo>
                    <a:pt x="20709" y="2298"/>
                    <a:pt x="21536" y="2424"/>
                    <a:pt x="22373" y="2602"/>
                  </a:cubicBezTo>
                  <a:cubicBezTo>
                    <a:pt x="22488" y="2613"/>
                    <a:pt x="22601" y="2618"/>
                    <a:pt x="22710" y="2618"/>
                  </a:cubicBezTo>
                  <a:cubicBezTo>
                    <a:pt x="23008" y="2618"/>
                    <a:pt x="23281" y="2579"/>
                    <a:pt x="23503" y="2518"/>
                  </a:cubicBezTo>
                  <a:cubicBezTo>
                    <a:pt x="23420" y="2466"/>
                    <a:pt x="23367" y="2466"/>
                    <a:pt x="23325" y="2466"/>
                  </a:cubicBezTo>
                  <a:cubicBezTo>
                    <a:pt x="21892" y="2162"/>
                    <a:pt x="20364" y="1943"/>
                    <a:pt x="18920" y="1639"/>
                  </a:cubicBezTo>
                  <a:cubicBezTo>
                    <a:pt x="16660" y="1158"/>
                    <a:pt x="14389" y="635"/>
                    <a:pt x="12076" y="509"/>
                  </a:cubicBezTo>
                  <a:cubicBezTo>
                    <a:pt x="11731" y="509"/>
                    <a:pt x="11427" y="425"/>
                    <a:pt x="11124" y="425"/>
                  </a:cubicBezTo>
                  <a:cubicBezTo>
                    <a:pt x="10931" y="443"/>
                    <a:pt x="10737" y="451"/>
                    <a:pt x="10541" y="451"/>
                  </a:cubicBezTo>
                  <a:cubicBezTo>
                    <a:pt x="9802" y="451"/>
                    <a:pt x="9050" y="338"/>
                    <a:pt x="8330" y="206"/>
                  </a:cubicBezTo>
                  <a:cubicBezTo>
                    <a:pt x="7818" y="100"/>
                    <a:pt x="7288" y="1"/>
                    <a:pt x="676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229641" y="3293795"/>
              <a:ext cx="273262" cy="52267"/>
            </a:xfrm>
            <a:custGeom>
              <a:avLst/>
              <a:gdLst/>
              <a:ahLst/>
              <a:cxnLst/>
              <a:rect l="l" t="t" r="r" b="b"/>
              <a:pathLst>
                <a:path w="13081" h="2502" extrusionOk="0">
                  <a:moveTo>
                    <a:pt x="0" y="0"/>
                  </a:moveTo>
                  <a:lnTo>
                    <a:pt x="0" y="911"/>
                  </a:lnTo>
                  <a:cubicBezTo>
                    <a:pt x="398" y="1047"/>
                    <a:pt x="785" y="1130"/>
                    <a:pt x="1225" y="1225"/>
                  </a:cubicBezTo>
                  <a:cubicBezTo>
                    <a:pt x="1549" y="1329"/>
                    <a:pt x="1887" y="1382"/>
                    <a:pt x="2231" y="1382"/>
                  </a:cubicBezTo>
                  <a:cubicBezTo>
                    <a:pt x="2575" y="1382"/>
                    <a:pt x="2925" y="1329"/>
                    <a:pt x="3276" y="1225"/>
                  </a:cubicBezTo>
                  <a:cubicBezTo>
                    <a:pt x="3579" y="1089"/>
                    <a:pt x="3883" y="963"/>
                    <a:pt x="4228" y="869"/>
                  </a:cubicBezTo>
                  <a:cubicBezTo>
                    <a:pt x="4349" y="800"/>
                    <a:pt x="4470" y="769"/>
                    <a:pt x="4591" y="769"/>
                  </a:cubicBezTo>
                  <a:cubicBezTo>
                    <a:pt x="4690" y="769"/>
                    <a:pt x="4789" y="789"/>
                    <a:pt x="4887" y="827"/>
                  </a:cubicBezTo>
                  <a:cubicBezTo>
                    <a:pt x="5411" y="1005"/>
                    <a:pt x="5934" y="1225"/>
                    <a:pt x="6499" y="1392"/>
                  </a:cubicBezTo>
                  <a:cubicBezTo>
                    <a:pt x="6938" y="1528"/>
                    <a:pt x="7325" y="1696"/>
                    <a:pt x="7765" y="1790"/>
                  </a:cubicBezTo>
                  <a:cubicBezTo>
                    <a:pt x="8717" y="1957"/>
                    <a:pt x="9680" y="2093"/>
                    <a:pt x="10643" y="2355"/>
                  </a:cubicBezTo>
                  <a:cubicBezTo>
                    <a:pt x="11073" y="2458"/>
                    <a:pt x="11499" y="2501"/>
                    <a:pt x="11926" y="2501"/>
                  </a:cubicBezTo>
                  <a:cubicBezTo>
                    <a:pt x="12237" y="2501"/>
                    <a:pt x="12548" y="2478"/>
                    <a:pt x="12861" y="2439"/>
                  </a:cubicBezTo>
                  <a:cubicBezTo>
                    <a:pt x="12955" y="2439"/>
                    <a:pt x="13039" y="2397"/>
                    <a:pt x="13081" y="2355"/>
                  </a:cubicBezTo>
                  <a:lnTo>
                    <a:pt x="13081" y="2271"/>
                  </a:lnTo>
                  <a:cubicBezTo>
                    <a:pt x="12777" y="2219"/>
                    <a:pt x="12474" y="2219"/>
                    <a:pt x="12170" y="2177"/>
                  </a:cubicBezTo>
                  <a:cubicBezTo>
                    <a:pt x="11909" y="2177"/>
                    <a:pt x="11647" y="2177"/>
                    <a:pt x="11386" y="2135"/>
                  </a:cubicBezTo>
                  <a:cubicBezTo>
                    <a:pt x="10203" y="1873"/>
                    <a:pt x="8979" y="1612"/>
                    <a:pt x="7807" y="1308"/>
                  </a:cubicBezTo>
                  <a:cubicBezTo>
                    <a:pt x="7409" y="1225"/>
                    <a:pt x="7064" y="1047"/>
                    <a:pt x="6677" y="911"/>
                  </a:cubicBezTo>
                  <a:cubicBezTo>
                    <a:pt x="6101" y="649"/>
                    <a:pt x="5536" y="440"/>
                    <a:pt x="4971" y="178"/>
                  </a:cubicBezTo>
                  <a:cubicBezTo>
                    <a:pt x="4773" y="90"/>
                    <a:pt x="4558" y="41"/>
                    <a:pt x="4333" y="41"/>
                  </a:cubicBezTo>
                  <a:cubicBezTo>
                    <a:pt x="4213" y="41"/>
                    <a:pt x="4090" y="55"/>
                    <a:pt x="3966" y="84"/>
                  </a:cubicBezTo>
                  <a:cubicBezTo>
                    <a:pt x="3663" y="178"/>
                    <a:pt x="3401" y="262"/>
                    <a:pt x="3098" y="346"/>
                  </a:cubicBezTo>
                  <a:cubicBezTo>
                    <a:pt x="2815" y="435"/>
                    <a:pt x="2520" y="479"/>
                    <a:pt x="2224" y="479"/>
                  </a:cubicBezTo>
                  <a:cubicBezTo>
                    <a:pt x="1929" y="479"/>
                    <a:pt x="1633" y="435"/>
                    <a:pt x="1350" y="346"/>
                  </a:cubicBezTo>
                  <a:cubicBezTo>
                    <a:pt x="921" y="220"/>
                    <a:pt x="440" y="126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090476" y="2972409"/>
              <a:ext cx="150199" cy="27178"/>
            </a:xfrm>
            <a:custGeom>
              <a:avLst/>
              <a:gdLst/>
              <a:ahLst/>
              <a:cxnLst/>
              <a:rect l="l" t="t" r="r" b="b"/>
              <a:pathLst>
                <a:path w="7190" h="1301" extrusionOk="0">
                  <a:moveTo>
                    <a:pt x="3382" y="1"/>
                  </a:moveTo>
                  <a:cubicBezTo>
                    <a:pt x="2737" y="1"/>
                    <a:pt x="2098" y="92"/>
                    <a:pt x="1476" y="338"/>
                  </a:cubicBezTo>
                  <a:cubicBezTo>
                    <a:pt x="1172" y="474"/>
                    <a:pt x="869" y="516"/>
                    <a:pt x="607" y="599"/>
                  </a:cubicBezTo>
                  <a:cubicBezTo>
                    <a:pt x="471" y="652"/>
                    <a:pt x="345" y="693"/>
                    <a:pt x="209" y="735"/>
                  </a:cubicBezTo>
                  <a:cubicBezTo>
                    <a:pt x="126" y="777"/>
                    <a:pt x="42" y="861"/>
                    <a:pt x="42" y="913"/>
                  </a:cubicBezTo>
                  <a:cubicBezTo>
                    <a:pt x="0" y="997"/>
                    <a:pt x="84" y="1081"/>
                    <a:pt x="167" y="1122"/>
                  </a:cubicBezTo>
                  <a:cubicBezTo>
                    <a:pt x="209" y="1217"/>
                    <a:pt x="304" y="1217"/>
                    <a:pt x="345" y="1217"/>
                  </a:cubicBezTo>
                  <a:cubicBezTo>
                    <a:pt x="523" y="1258"/>
                    <a:pt x="649" y="1300"/>
                    <a:pt x="785" y="1300"/>
                  </a:cubicBezTo>
                  <a:cubicBezTo>
                    <a:pt x="1350" y="1300"/>
                    <a:pt x="1873" y="1258"/>
                    <a:pt x="2396" y="1081"/>
                  </a:cubicBezTo>
                  <a:cubicBezTo>
                    <a:pt x="3095" y="825"/>
                    <a:pt x="3812" y="751"/>
                    <a:pt x="4536" y="751"/>
                  </a:cubicBezTo>
                  <a:cubicBezTo>
                    <a:pt x="5028" y="751"/>
                    <a:pt x="5522" y="785"/>
                    <a:pt x="6017" y="819"/>
                  </a:cubicBezTo>
                  <a:cubicBezTo>
                    <a:pt x="6404" y="861"/>
                    <a:pt x="6802" y="913"/>
                    <a:pt x="7189" y="913"/>
                  </a:cubicBezTo>
                  <a:lnTo>
                    <a:pt x="7189" y="474"/>
                  </a:lnTo>
                  <a:lnTo>
                    <a:pt x="7147" y="474"/>
                  </a:lnTo>
                  <a:cubicBezTo>
                    <a:pt x="6404" y="338"/>
                    <a:pt x="5619" y="212"/>
                    <a:pt x="4835" y="128"/>
                  </a:cubicBezTo>
                  <a:cubicBezTo>
                    <a:pt x="4351" y="52"/>
                    <a:pt x="3865" y="1"/>
                    <a:pt x="33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2229641" y="2764329"/>
              <a:ext cx="427159" cy="74912"/>
            </a:xfrm>
            <a:custGeom>
              <a:avLst/>
              <a:gdLst/>
              <a:ahLst/>
              <a:cxnLst/>
              <a:rect l="l" t="t" r="r" b="b"/>
              <a:pathLst>
                <a:path w="20448" h="3586" extrusionOk="0">
                  <a:moveTo>
                    <a:pt x="1749" y="1"/>
                  </a:moveTo>
                  <a:cubicBezTo>
                    <a:pt x="1629" y="1"/>
                    <a:pt x="1510" y="4"/>
                    <a:pt x="1392" y="12"/>
                  </a:cubicBezTo>
                  <a:cubicBezTo>
                    <a:pt x="921" y="54"/>
                    <a:pt x="440" y="96"/>
                    <a:pt x="0" y="148"/>
                  </a:cubicBezTo>
                  <a:lnTo>
                    <a:pt x="0" y="2450"/>
                  </a:lnTo>
                  <a:cubicBezTo>
                    <a:pt x="743" y="2586"/>
                    <a:pt x="1528" y="2712"/>
                    <a:pt x="2313" y="2848"/>
                  </a:cubicBezTo>
                  <a:cubicBezTo>
                    <a:pt x="3747" y="3110"/>
                    <a:pt x="5191" y="3329"/>
                    <a:pt x="6624" y="3455"/>
                  </a:cubicBezTo>
                  <a:cubicBezTo>
                    <a:pt x="7609" y="3555"/>
                    <a:pt x="8594" y="3586"/>
                    <a:pt x="9570" y="3586"/>
                  </a:cubicBezTo>
                  <a:cubicBezTo>
                    <a:pt x="10325" y="3586"/>
                    <a:pt x="11075" y="3567"/>
                    <a:pt x="11815" y="3549"/>
                  </a:cubicBezTo>
                  <a:cubicBezTo>
                    <a:pt x="11951" y="3549"/>
                    <a:pt x="12034" y="3497"/>
                    <a:pt x="12118" y="3497"/>
                  </a:cubicBezTo>
                  <a:cubicBezTo>
                    <a:pt x="11333" y="3413"/>
                    <a:pt x="10549" y="3329"/>
                    <a:pt x="9764" y="3329"/>
                  </a:cubicBezTo>
                  <a:cubicBezTo>
                    <a:pt x="8634" y="3287"/>
                    <a:pt x="7545" y="3193"/>
                    <a:pt x="6415" y="3026"/>
                  </a:cubicBezTo>
                  <a:cubicBezTo>
                    <a:pt x="4668" y="2712"/>
                    <a:pt x="2920" y="2283"/>
                    <a:pt x="1183" y="1760"/>
                  </a:cubicBezTo>
                  <a:cubicBezTo>
                    <a:pt x="1089" y="1760"/>
                    <a:pt x="1047" y="1718"/>
                    <a:pt x="963" y="1666"/>
                  </a:cubicBezTo>
                  <a:lnTo>
                    <a:pt x="963" y="1624"/>
                  </a:lnTo>
                  <a:cubicBezTo>
                    <a:pt x="1193" y="1624"/>
                    <a:pt x="1405" y="1605"/>
                    <a:pt x="1626" y="1605"/>
                  </a:cubicBezTo>
                  <a:cubicBezTo>
                    <a:pt x="1736" y="1605"/>
                    <a:pt x="1849" y="1610"/>
                    <a:pt x="1968" y="1624"/>
                  </a:cubicBezTo>
                  <a:cubicBezTo>
                    <a:pt x="2805" y="1624"/>
                    <a:pt x="3665" y="1642"/>
                    <a:pt x="4521" y="1642"/>
                  </a:cubicBezTo>
                  <a:cubicBezTo>
                    <a:pt x="4949" y="1642"/>
                    <a:pt x="5376" y="1638"/>
                    <a:pt x="5798" y="1624"/>
                  </a:cubicBezTo>
                  <a:cubicBezTo>
                    <a:pt x="7106" y="1624"/>
                    <a:pt x="8414" y="1760"/>
                    <a:pt x="9680" y="2021"/>
                  </a:cubicBezTo>
                  <a:cubicBezTo>
                    <a:pt x="10988" y="2283"/>
                    <a:pt x="12254" y="2450"/>
                    <a:pt x="13604" y="2545"/>
                  </a:cubicBezTo>
                  <a:cubicBezTo>
                    <a:pt x="14211" y="2586"/>
                    <a:pt x="14828" y="2628"/>
                    <a:pt x="15435" y="2628"/>
                  </a:cubicBezTo>
                  <a:cubicBezTo>
                    <a:pt x="16743" y="2670"/>
                    <a:pt x="18051" y="2712"/>
                    <a:pt x="19359" y="2764"/>
                  </a:cubicBezTo>
                  <a:cubicBezTo>
                    <a:pt x="19621" y="2764"/>
                    <a:pt x="19883" y="2670"/>
                    <a:pt x="20144" y="2586"/>
                  </a:cubicBezTo>
                  <a:cubicBezTo>
                    <a:pt x="20228" y="2545"/>
                    <a:pt x="20322" y="2450"/>
                    <a:pt x="20448" y="2367"/>
                  </a:cubicBezTo>
                  <a:cubicBezTo>
                    <a:pt x="20228" y="2325"/>
                    <a:pt x="20102" y="2283"/>
                    <a:pt x="20019" y="2283"/>
                  </a:cubicBezTo>
                  <a:cubicBezTo>
                    <a:pt x="19182" y="2189"/>
                    <a:pt x="18313" y="2147"/>
                    <a:pt x="17486" y="2063"/>
                  </a:cubicBezTo>
                  <a:cubicBezTo>
                    <a:pt x="16136" y="1885"/>
                    <a:pt x="14787" y="1760"/>
                    <a:pt x="13479" y="1540"/>
                  </a:cubicBezTo>
                  <a:cubicBezTo>
                    <a:pt x="11773" y="1278"/>
                    <a:pt x="10119" y="933"/>
                    <a:pt x="8414" y="619"/>
                  </a:cubicBezTo>
                  <a:cubicBezTo>
                    <a:pt x="7587" y="494"/>
                    <a:pt x="6760" y="274"/>
                    <a:pt x="5892" y="274"/>
                  </a:cubicBezTo>
                  <a:cubicBezTo>
                    <a:pt x="5013" y="232"/>
                    <a:pt x="4144" y="148"/>
                    <a:pt x="3276" y="96"/>
                  </a:cubicBezTo>
                  <a:cubicBezTo>
                    <a:pt x="2776" y="62"/>
                    <a:pt x="2256" y="1"/>
                    <a:pt x="17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2229641" y="3393041"/>
              <a:ext cx="339734" cy="88030"/>
            </a:xfrm>
            <a:custGeom>
              <a:avLst/>
              <a:gdLst/>
              <a:ahLst/>
              <a:cxnLst/>
              <a:rect l="l" t="t" r="r" b="b"/>
              <a:pathLst>
                <a:path w="16263" h="4214" extrusionOk="0">
                  <a:moveTo>
                    <a:pt x="0" y="0"/>
                  </a:moveTo>
                  <a:lnTo>
                    <a:pt x="0" y="1047"/>
                  </a:lnTo>
                  <a:cubicBezTo>
                    <a:pt x="963" y="1266"/>
                    <a:pt x="1915" y="1444"/>
                    <a:pt x="2878" y="1654"/>
                  </a:cubicBezTo>
                  <a:cubicBezTo>
                    <a:pt x="4186" y="1915"/>
                    <a:pt x="5494" y="2135"/>
                    <a:pt x="6802" y="2396"/>
                  </a:cubicBezTo>
                  <a:cubicBezTo>
                    <a:pt x="7849" y="2574"/>
                    <a:pt x="8853" y="2752"/>
                    <a:pt x="9858" y="3056"/>
                  </a:cubicBezTo>
                  <a:cubicBezTo>
                    <a:pt x="11291" y="3443"/>
                    <a:pt x="12694" y="3841"/>
                    <a:pt x="14169" y="4060"/>
                  </a:cubicBezTo>
                  <a:cubicBezTo>
                    <a:pt x="14707" y="4125"/>
                    <a:pt x="15246" y="4213"/>
                    <a:pt x="15779" y="4213"/>
                  </a:cubicBezTo>
                  <a:cubicBezTo>
                    <a:pt x="15940" y="4213"/>
                    <a:pt x="16102" y="4205"/>
                    <a:pt x="16262" y="4186"/>
                  </a:cubicBezTo>
                  <a:cubicBezTo>
                    <a:pt x="15875" y="4144"/>
                    <a:pt x="15435" y="4102"/>
                    <a:pt x="15048" y="4060"/>
                  </a:cubicBezTo>
                  <a:cubicBezTo>
                    <a:pt x="13824" y="3882"/>
                    <a:pt x="12600" y="3663"/>
                    <a:pt x="11469" y="3275"/>
                  </a:cubicBezTo>
                  <a:cubicBezTo>
                    <a:pt x="9942" y="2752"/>
                    <a:pt x="8414" y="2313"/>
                    <a:pt x="6844" y="1967"/>
                  </a:cubicBezTo>
                  <a:cubicBezTo>
                    <a:pt x="5714" y="1706"/>
                    <a:pt x="4532" y="1392"/>
                    <a:pt x="3443" y="1005"/>
                  </a:cubicBezTo>
                  <a:cubicBezTo>
                    <a:pt x="2313" y="607"/>
                    <a:pt x="1183" y="262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2229641" y="3595126"/>
              <a:ext cx="1011055" cy="174515"/>
            </a:xfrm>
            <a:custGeom>
              <a:avLst/>
              <a:gdLst/>
              <a:ahLst/>
              <a:cxnLst/>
              <a:rect l="l" t="t" r="r" b="b"/>
              <a:pathLst>
                <a:path w="48399" h="8354" extrusionOk="0">
                  <a:moveTo>
                    <a:pt x="17042" y="0"/>
                  </a:moveTo>
                  <a:cubicBezTo>
                    <a:pt x="16230" y="0"/>
                    <a:pt x="15418" y="120"/>
                    <a:pt x="14609" y="309"/>
                  </a:cubicBezTo>
                  <a:cubicBezTo>
                    <a:pt x="14347" y="403"/>
                    <a:pt x="14127" y="487"/>
                    <a:pt x="13908" y="613"/>
                  </a:cubicBezTo>
                  <a:cubicBezTo>
                    <a:pt x="13688" y="707"/>
                    <a:pt x="13688" y="874"/>
                    <a:pt x="13908" y="968"/>
                  </a:cubicBezTo>
                  <a:cubicBezTo>
                    <a:pt x="14085" y="1052"/>
                    <a:pt x="14305" y="1136"/>
                    <a:pt x="14525" y="1136"/>
                  </a:cubicBezTo>
                  <a:cubicBezTo>
                    <a:pt x="14912" y="1188"/>
                    <a:pt x="15352" y="1230"/>
                    <a:pt x="15739" y="1230"/>
                  </a:cubicBezTo>
                  <a:cubicBezTo>
                    <a:pt x="16702" y="1314"/>
                    <a:pt x="17664" y="1397"/>
                    <a:pt x="18533" y="1795"/>
                  </a:cubicBezTo>
                  <a:cubicBezTo>
                    <a:pt x="19098" y="2015"/>
                    <a:pt x="19705" y="2235"/>
                    <a:pt x="20280" y="2444"/>
                  </a:cubicBezTo>
                  <a:cubicBezTo>
                    <a:pt x="20322" y="2496"/>
                    <a:pt x="20406" y="2538"/>
                    <a:pt x="20490" y="2580"/>
                  </a:cubicBezTo>
                  <a:cubicBezTo>
                    <a:pt x="20364" y="2622"/>
                    <a:pt x="20322" y="2622"/>
                    <a:pt x="20280" y="2622"/>
                  </a:cubicBezTo>
                  <a:cubicBezTo>
                    <a:pt x="19496" y="2580"/>
                    <a:pt x="18753" y="2496"/>
                    <a:pt x="17968" y="2402"/>
                  </a:cubicBezTo>
                  <a:cubicBezTo>
                    <a:pt x="16785" y="2235"/>
                    <a:pt x="15613" y="2015"/>
                    <a:pt x="14431" y="1837"/>
                  </a:cubicBezTo>
                  <a:cubicBezTo>
                    <a:pt x="14031" y="1781"/>
                    <a:pt x="13636" y="1747"/>
                    <a:pt x="13245" y="1747"/>
                  </a:cubicBezTo>
                  <a:cubicBezTo>
                    <a:pt x="12401" y="1747"/>
                    <a:pt x="11577" y="1903"/>
                    <a:pt x="10768" y="2318"/>
                  </a:cubicBezTo>
                  <a:cubicBezTo>
                    <a:pt x="10287" y="2580"/>
                    <a:pt x="9764" y="2622"/>
                    <a:pt x="9240" y="2664"/>
                  </a:cubicBezTo>
                  <a:cubicBezTo>
                    <a:pt x="8993" y="2673"/>
                    <a:pt x="8744" y="2679"/>
                    <a:pt x="8493" y="2679"/>
                  </a:cubicBezTo>
                  <a:cubicBezTo>
                    <a:pt x="7683" y="2679"/>
                    <a:pt x="6859" y="2624"/>
                    <a:pt x="6059" y="2496"/>
                  </a:cubicBezTo>
                  <a:cubicBezTo>
                    <a:pt x="5149" y="2318"/>
                    <a:pt x="4228" y="2140"/>
                    <a:pt x="3360" y="1973"/>
                  </a:cubicBezTo>
                  <a:cubicBezTo>
                    <a:pt x="2271" y="1753"/>
                    <a:pt x="1225" y="1711"/>
                    <a:pt x="178" y="1659"/>
                  </a:cubicBezTo>
                  <a:lnTo>
                    <a:pt x="0" y="1659"/>
                  </a:lnTo>
                  <a:lnTo>
                    <a:pt x="0" y="2664"/>
                  </a:lnTo>
                  <a:cubicBezTo>
                    <a:pt x="1131" y="2758"/>
                    <a:pt x="2271" y="2883"/>
                    <a:pt x="3401" y="3145"/>
                  </a:cubicBezTo>
                  <a:cubicBezTo>
                    <a:pt x="4793" y="3448"/>
                    <a:pt x="6153" y="3752"/>
                    <a:pt x="7587" y="3846"/>
                  </a:cubicBezTo>
                  <a:cubicBezTo>
                    <a:pt x="7723" y="3846"/>
                    <a:pt x="7849" y="3888"/>
                    <a:pt x="7985" y="3930"/>
                  </a:cubicBezTo>
                  <a:cubicBezTo>
                    <a:pt x="8456" y="4108"/>
                    <a:pt x="8895" y="4275"/>
                    <a:pt x="9377" y="4411"/>
                  </a:cubicBezTo>
                  <a:cubicBezTo>
                    <a:pt x="10078" y="4589"/>
                    <a:pt x="10685" y="4851"/>
                    <a:pt x="11208" y="5280"/>
                  </a:cubicBezTo>
                  <a:cubicBezTo>
                    <a:pt x="11951" y="5845"/>
                    <a:pt x="12819" y="6201"/>
                    <a:pt x="13688" y="6462"/>
                  </a:cubicBezTo>
                  <a:cubicBezTo>
                    <a:pt x="14585" y="6722"/>
                    <a:pt x="15480" y="6826"/>
                    <a:pt x="16381" y="6826"/>
                  </a:cubicBezTo>
                  <a:cubicBezTo>
                    <a:pt x="17151" y="6826"/>
                    <a:pt x="17925" y="6750"/>
                    <a:pt x="18711" y="6630"/>
                  </a:cubicBezTo>
                  <a:cubicBezTo>
                    <a:pt x="20322" y="6368"/>
                    <a:pt x="21976" y="6159"/>
                    <a:pt x="23629" y="6106"/>
                  </a:cubicBezTo>
                  <a:cubicBezTo>
                    <a:pt x="24675" y="6106"/>
                    <a:pt x="25722" y="6106"/>
                    <a:pt x="26768" y="6420"/>
                  </a:cubicBezTo>
                  <a:cubicBezTo>
                    <a:pt x="28861" y="6985"/>
                    <a:pt x="30954" y="7467"/>
                    <a:pt x="33099" y="7896"/>
                  </a:cubicBezTo>
                  <a:cubicBezTo>
                    <a:pt x="34288" y="8155"/>
                    <a:pt x="35447" y="8353"/>
                    <a:pt x="36627" y="8353"/>
                  </a:cubicBezTo>
                  <a:cubicBezTo>
                    <a:pt x="36828" y="8353"/>
                    <a:pt x="37030" y="8347"/>
                    <a:pt x="37233" y="8335"/>
                  </a:cubicBezTo>
                  <a:cubicBezTo>
                    <a:pt x="38373" y="8293"/>
                    <a:pt x="39462" y="8199"/>
                    <a:pt x="40592" y="8116"/>
                  </a:cubicBezTo>
                  <a:cubicBezTo>
                    <a:pt x="40895" y="8116"/>
                    <a:pt x="41209" y="8032"/>
                    <a:pt x="41471" y="7990"/>
                  </a:cubicBezTo>
                  <a:cubicBezTo>
                    <a:pt x="41638" y="7938"/>
                    <a:pt x="41774" y="7854"/>
                    <a:pt x="41858" y="7676"/>
                  </a:cubicBezTo>
                  <a:cubicBezTo>
                    <a:pt x="41816" y="7634"/>
                    <a:pt x="41732" y="7634"/>
                    <a:pt x="41680" y="7634"/>
                  </a:cubicBezTo>
                  <a:cubicBezTo>
                    <a:pt x="41495" y="7605"/>
                    <a:pt x="41289" y="7575"/>
                    <a:pt x="41092" y="7575"/>
                  </a:cubicBezTo>
                  <a:cubicBezTo>
                    <a:pt x="41010" y="7575"/>
                    <a:pt x="40930" y="7580"/>
                    <a:pt x="40853" y="7592"/>
                  </a:cubicBezTo>
                  <a:cubicBezTo>
                    <a:pt x="39807" y="7592"/>
                    <a:pt x="38760" y="7634"/>
                    <a:pt x="37672" y="7728"/>
                  </a:cubicBezTo>
                  <a:cubicBezTo>
                    <a:pt x="37362" y="7743"/>
                    <a:pt x="37051" y="7753"/>
                    <a:pt x="36739" y="7753"/>
                  </a:cubicBezTo>
                  <a:cubicBezTo>
                    <a:pt x="36178" y="7753"/>
                    <a:pt x="35615" y="7722"/>
                    <a:pt x="35056" y="7634"/>
                  </a:cubicBezTo>
                  <a:cubicBezTo>
                    <a:pt x="33267" y="7373"/>
                    <a:pt x="31477" y="6985"/>
                    <a:pt x="29740" y="6504"/>
                  </a:cubicBezTo>
                  <a:cubicBezTo>
                    <a:pt x="28652" y="6242"/>
                    <a:pt x="27553" y="5845"/>
                    <a:pt x="26465" y="5541"/>
                  </a:cubicBezTo>
                  <a:cubicBezTo>
                    <a:pt x="25040" y="5193"/>
                    <a:pt x="23600" y="5060"/>
                    <a:pt x="22154" y="5060"/>
                  </a:cubicBezTo>
                  <a:cubicBezTo>
                    <a:pt x="21252" y="5060"/>
                    <a:pt x="20348" y="5112"/>
                    <a:pt x="19443" y="5196"/>
                  </a:cubicBezTo>
                  <a:cubicBezTo>
                    <a:pt x="18346" y="5306"/>
                    <a:pt x="17272" y="5423"/>
                    <a:pt x="16202" y="5423"/>
                  </a:cubicBezTo>
                  <a:cubicBezTo>
                    <a:pt x="16048" y="5423"/>
                    <a:pt x="15893" y="5421"/>
                    <a:pt x="15739" y="5416"/>
                  </a:cubicBezTo>
                  <a:cubicBezTo>
                    <a:pt x="14389" y="5322"/>
                    <a:pt x="13123" y="4976"/>
                    <a:pt x="11951" y="4327"/>
                  </a:cubicBezTo>
                  <a:cubicBezTo>
                    <a:pt x="11553" y="4150"/>
                    <a:pt x="11124" y="3972"/>
                    <a:pt x="10726" y="3752"/>
                  </a:cubicBezTo>
                  <a:cubicBezTo>
                    <a:pt x="10685" y="3752"/>
                    <a:pt x="10643" y="3710"/>
                    <a:pt x="10549" y="3668"/>
                  </a:cubicBezTo>
                  <a:cubicBezTo>
                    <a:pt x="10810" y="3543"/>
                    <a:pt x="11072" y="3448"/>
                    <a:pt x="11291" y="3323"/>
                  </a:cubicBezTo>
                  <a:cubicBezTo>
                    <a:pt x="11836" y="3032"/>
                    <a:pt x="12425" y="2931"/>
                    <a:pt x="13026" y="2931"/>
                  </a:cubicBezTo>
                  <a:cubicBezTo>
                    <a:pt x="13245" y="2931"/>
                    <a:pt x="13467" y="2945"/>
                    <a:pt x="13688" y="2967"/>
                  </a:cubicBezTo>
                  <a:cubicBezTo>
                    <a:pt x="14525" y="3061"/>
                    <a:pt x="15352" y="3187"/>
                    <a:pt x="16178" y="3323"/>
                  </a:cubicBezTo>
                  <a:cubicBezTo>
                    <a:pt x="17359" y="3538"/>
                    <a:pt x="18519" y="3690"/>
                    <a:pt x="19692" y="3690"/>
                  </a:cubicBezTo>
                  <a:cubicBezTo>
                    <a:pt x="19943" y="3690"/>
                    <a:pt x="20195" y="3683"/>
                    <a:pt x="20448" y="3668"/>
                  </a:cubicBezTo>
                  <a:cubicBezTo>
                    <a:pt x="21191" y="3626"/>
                    <a:pt x="21892" y="3543"/>
                    <a:pt x="22583" y="3323"/>
                  </a:cubicBezTo>
                  <a:cubicBezTo>
                    <a:pt x="23064" y="3103"/>
                    <a:pt x="23587" y="3061"/>
                    <a:pt x="24110" y="3061"/>
                  </a:cubicBezTo>
                  <a:cubicBezTo>
                    <a:pt x="24853" y="3061"/>
                    <a:pt x="25554" y="2925"/>
                    <a:pt x="26161" y="2538"/>
                  </a:cubicBezTo>
                  <a:cubicBezTo>
                    <a:pt x="26759" y="2151"/>
                    <a:pt x="27439" y="1987"/>
                    <a:pt x="28140" y="1987"/>
                  </a:cubicBezTo>
                  <a:cubicBezTo>
                    <a:pt x="28309" y="1987"/>
                    <a:pt x="28480" y="1996"/>
                    <a:pt x="28652" y="2015"/>
                  </a:cubicBezTo>
                  <a:cubicBezTo>
                    <a:pt x="29081" y="2057"/>
                    <a:pt x="29520" y="2140"/>
                    <a:pt x="29960" y="2235"/>
                  </a:cubicBezTo>
                  <a:cubicBezTo>
                    <a:pt x="31014" y="2501"/>
                    <a:pt x="32089" y="2619"/>
                    <a:pt x="33169" y="2619"/>
                  </a:cubicBezTo>
                  <a:cubicBezTo>
                    <a:pt x="33825" y="2619"/>
                    <a:pt x="34483" y="2575"/>
                    <a:pt x="35140" y="2496"/>
                  </a:cubicBezTo>
                  <a:cubicBezTo>
                    <a:pt x="35925" y="2402"/>
                    <a:pt x="36709" y="2318"/>
                    <a:pt x="37494" y="2276"/>
                  </a:cubicBezTo>
                  <a:cubicBezTo>
                    <a:pt x="38980" y="2182"/>
                    <a:pt x="40466" y="2057"/>
                    <a:pt x="41942" y="1921"/>
                  </a:cubicBezTo>
                  <a:cubicBezTo>
                    <a:pt x="42817" y="1856"/>
                    <a:pt x="43686" y="1767"/>
                    <a:pt x="44554" y="1767"/>
                  </a:cubicBezTo>
                  <a:cubicBezTo>
                    <a:pt x="44817" y="1767"/>
                    <a:pt x="45080" y="1776"/>
                    <a:pt x="45342" y="1795"/>
                  </a:cubicBezTo>
                  <a:cubicBezTo>
                    <a:pt x="46347" y="1837"/>
                    <a:pt x="47393" y="1837"/>
                    <a:pt x="48398" y="1921"/>
                  </a:cubicBezTo>
                  <a:lnTo>
                    <a:pt x="48398" y="1136"/>
                  </a:lnTo>
                  <a:cubicBezTo>
                    <a:pt x="47835" y="1116"/>
                    <a:pt x="47271" y="1105"/>
                    <a:pt x="46709" y="1105"/>
                  </a:cubicBezTo>
                  <a:cubicBezTo>
                    <a:pt x="44919" y="1105"/>
                    <a:pt x="43136" y="1211"/>
                    <a:pt x="41376" y="1450"/>
                  </a:cubicBezTo>
                  <a:cubicBezTo>
                    <a:pt x="40508" y="1575"/>
                    <a:pt x="39639" y="1659"/>
                    <a:pt x="38760" y="1711"/>
                  </a:cubicBezTo>
                  <a:cubicBezTo>
                    <a:pt x="38153" y="1795"/>
                    <a:pt x="37494" y="1795"/>
                    <a:pt x="36887" y="1837"/>
                  </a:cubicBezTo>
                  <a:cubicBezTo>
                    <a:pt x="36364" y="1879"/>
                    <a:pt x="35883" y="1973"/>
                    <a:pt x="35359" y="2015"/>
                  </a:cubicBezTo>
                  <a:cubicBezTo>
                    <a:pt x="35138" y="2027"/>
                    <a:pt x="34919" y="2032"/>
                    <a:pt x="34701" y="2032"/>
                  </a:cubicBezTo>
                  <a:cubicBezTo>
                    <a:pt x="33373" y="2032"/>
                    <a:pt x="32105" y="1818"/>
                    <a:pt x="30828" y="1450"/>
                  </a:cubicBezTo>
                  <a:cubicBezTo>
                    <a:pt x="30169" y="1272"/>
                    <a:pt x="29520" y="1052"/>
                    <a:pt x="28819" y="968"/>
                  </a:cubicBezTo>
                  <a:cubicBezTo>
                    <a:pt x="28469" y="911"/>
                    <a:pt x="28120" y="881"/>
                    <a:pt x="27773" y="881"/>
                  </a:cubicBezTo>
                  <a:cubicBezTo>
                    <a:pt x="27040" y="881"/>
                    <a:pt x="26320" y="1015"/>
                    <a:pt x="25638" y="1314"/>
                  </a:cubicBezTo>
                  <a:cubicBezTo>
                    <a:pt x="25335" y="1397"/>
                    <a:pt x="25073" y="1492"/>
                    <a:pt x="24770" y="1492"/>
                  </a:cubicBezTo>
                  <a:cubicBezTo>
                    <a:pt x="24288" y="1492"/>
                    <a:pt x="23807" y="1450"/>
                    <a:pt x="23325" y="1397"/>
                  </a:cubicBezTo>
                  <a:cubicBezTo>
                    <a:pt x="22017" y="1230"/>
                    <a:pt x="20804" y="874"/>
                    <a:pt x="19579" y="445"/>
                  </a:cubicBezTo>
                  <a:cubicBezTo>
                    <a:pt x="18735" y="130"/>
                    <a:pt x="17889" y="0"/>
                    <a:pt x="170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2229641" y="2852754"/>
              <a:ext cx="996390" cy="87592"/>
            </a:xfrm>
            <a:custGeom>
              <a:avLst/>
              <a:gdLst/>
              <a:ahLst/>
              <a:cxnLst/>
              <a:rect l="l" t="t" r="r" b="b"/>
              <a:pathLst>
                <a:path w="47697" h="4193" extrusionOk="0">
                  <a:moveTo>
                    <a:pt x="25344" y="1"/>
                  </a:moveTo>
                  <a:cubicBezTo>
                    <a:pt x="25167" y="1"/>
                    <a:pt x="24989" y="3"/>
                    <a:pt x="24811" y="7"/>
                  </a:cubicBezTo>
                  <a:cubicBezTo>
                    <a:pt x="23462" y="49"/>
                    <a:pt x="22112" y="185"/>
                    <a:pt x="20751" y="530"/>
                  </a:cubicBezTo>
                  <a:cubicBezTo>
                    <a:pt x="19182" y="928"/>
                    <a:pt x="17570" y="1231"/>
                    <a:pt x="16000" y="1576"/>
                  </a:cubicBezTo>
                  <a:cubicBezTo>
                    <a:pt x="15655" y="1644"/>
                    <a:pt x="15318" y="1678"/>
                    <a:pt x="14979" y="1678"/>
                  </a:cubicBezTo>
                  <a:cubicBezTo>
                    <a:pt x="14640" y="1678"/>
                    <a:pt x="14300" y="1644"/>
                    <a:pt x="13949" y="1576"/>
                  </a:cubicBezTo>
                  <a:cubicBezTo>
                    <a:pt x="13165" y="1451"/>
                    <a:pt x="12338" y="1273"/>
                    <a:pt x="11511" y="1231"/>
                  </a:cubicBezTo>
                  <a:cubicBezTo>
                    <a:pt x="10025" y="1095"/>
                    <a:pt x="8550" y="1053"/>
                    <a:pt x="7064" y="969"/>
                  </a:cubicBezTo>
                  <a:cubicBezTo>
                    <a:pt x="5934" y="886"/>
                    <a:pt x="4845" y="833"/>
                    <a:pt x="3705" y="792"/>
                  </a:cubicBezTo>
                  <a:cubicBezTo>
                    <a:pt x="2920" y="708"/>
                    <a:pt x="2135" y="624"/>
                    <a:pt x="1350" y="572"/>
                  </a:cubicBezTo>
                  <a:cubicBezTo>
                    <a:pt x="921" y="488"/>
                    <a:pt x="440" y="488"/>
                    <a:pt x="0" y="404"/>
                  </a:cubicBezTo>
                  <a:lnTo>
                    <a:pt x="0" y="1576"/>
                  </a:lnTo>
                  <a:cubicBezTo>
                    <a:pt x="827" y="1712"/>
                    <a:pt x="1706" y="1754"/>
                    <a:pt x="2575" y="1796"/>
                  </a:cubicBezTo>
                  <a:cubicBezTo>
                    <a:pt x="3883" y="1880"/>
                    <a:pt x="5191" y="1932"/>
                    <a:pt x="6499" y="1932"/>
                  </a:cubicBezTo>
                  <a:cubicBezTo>
                    <a:pt x="7346" y="1914"/>
                    <a:pt x="8194" y="1898"/>
                    <a:pt x="9043" y="1898"/>
                  </a:cubicBezTo>
                  <a:cubicBezTo>
                    <a:pt x="10679" y="1898"/>
                    <a:pt x="12316" y="1960"/>
                    <a:pt x="13949" y="2194"/>
                  </a:cubicBezTo>
                  <a:cubicBezTo>
                    <a:pt x="14159" y="2211"/>
                    <a:pt x="14376" y="2221"/>
                    <a:pt x="14596" y="2221"/>
                  </a:cubicBezTo>
                  <a:cubicBezTo>
                    <a:pt x="14925" y="2221"/>
                    <a:pt x="15257" y="2198"/>
                    <a:pt x="15571" y="2141"/>
                  </a:cubicBezTo>
                  <a:cubicBezTo>
                    <a:pt x="17308" y="1838"/>
                    <a:pt x="19056" y="1493"/>
                    <a:pt x="20804" y="1147"/>
                  </a:cubicBezTo>
                  <a:cubicBezTo>
                    <a:pt x="21371" y="1010"/>
                    <a:pt x="21970" y="897"/>
                    <a:pt x="22576" y="897"/>
                  </a:cubicBezTo>
                  <a:cubicBezTo>
                    <a:pt x="22752" y="897"/>
                    <a:pt x="22929" y="906"/>
                    <a:pt x="23106" y="928"/>
                  </a:cubicBezTo>
                  <a:cubicBezTo>
                    <a:pt x="24152" y="1053"/>
                    <a:pt x="25157" y="1147"/>
                    <a:pt x="26161" y="1273"/>
                  </a:cubicBezTo>
                  <a:cubicBezTo>
                    <a:pt x="26245" y="1273"/>
                    <a:pt x="26381" y="1315"/>
                    <a:pt x="26465" y="1315"/>
                  </a:cubicBezTo>
                  <a:cubicBezTo>
                    <a:pt x="26339" y="1451"/>
                    <a:pt x="26245" y="1493"/>
                    <a:pt x="26119" y="1493"/>
                  </a:cubicBezTo>
                  <a:cubicBezTo>
                    <a:pt x="25900" y="1535"/>
                    <a:pt x="25638" y="1576"/>
                    <a:pt x="25418" y="1618"/>
                  </a:cubicBezTo>
                  <a:cubicBezTo>
                    <a:pt x="24592" y="1796"/>
                    <a:pt x="23765" y="1932"/>
                    <a:pt x="22938" y="2141"/>
                  </a:cubicBezTo>
                  <a:cubicBezTo>
                    <a:pt x="22373" y="2278"/>
                    <a:pt x="21798" y="2403"/>
                    <a:pt x="21274" y="2581"/>
                  </a:cubicBezTo>
                  <a:cubicBezTo>
                    <a:pt x="19579" y="3188"/>
                    <a:pt x="17874" y="3586"/>
                    <a:pt x="16095" y="3627"/>
                  </a:cubicBezTo>
                  <a:cubicBezTo>
                    <a:pt x="15659" y="3641"/>
                    <a:pt x="15217" y="3646"/>
                    <a:pt x="14771" y="3646"/>
                  </a:cubicBezTo>
                  <a:cubicBezTo>
                    <a:pt x="13881" y="3646"/>
                    <a:pt x="12976" y="3627"/>
                    <a:pt x="12076" y="3627"/>
                  </a:cubicBezTo>
                  <a:cubicBezTo>
                    <a:pt x="11731" y="3627"/>
                    <a:pt x="11428" y="3586"/>
                    <a:pt x="11072" y="3502"/>
                  </a:cubicBezTo>
                  <a:cubicBezTo>
                    <a:pt x="10078" y="3366"/>
                    <a:pt x="9031" y="3188"/>
                    <a:pt x="8027" y="3020"/>
                  </a:cubicBezTo>
                  <a:cubicBezTo>
                    <a:pt x="7345" y="2908"/>
                    <a:pt x="6628" y="2832"/>
                    <a:pt x="5934" y="2832"/>
                  </a:cubicBezTo>
                  <a:cubicBezTo>
                    <a:pt x="5786" y="2832"/>
                    <a:pt x="5639" y="2835"/>
                    <a:pt x="5494" y="2843"/>
                  </a:cubicBezTo>
                  <a:cubicBezTo>
                    <a:pt x="5013" y="2843"/>
                    <a:pt x="4532" y="2884"/>
                    <a:pt x="4061" y="3188"/>
                  </a:cubicBezTo>
                  <a:cubicBezTo>
                    <a:pt x="4228" y="3240"/>
                    <a:pt x="4322" y="3282"/>
                    <a:pt x="4406" y="3282"/>
                  </a:cubicBezTo>
                  <a:cubicBezTo>
                    <a:pt x="4793" y="3366"/>
                    <a:pt x="5233" y="3408"/>
                    <a:pt x="5630" y="3408"/>
                  </a:cubicBezTo>
                  <a:cubicBezTo>
                    <a:pt x="6802" y="3450"/>
                    <a:pt x="7932" y="3627"/>
                    <a:pt x="9073" y="3805"/>
                  </a:cubicBezTo>
                  <a:cubicBezTo>
                    <a:pt x="10245" y="3973"/>
                    <a:pt x="11386" y="4192"/>
                    <a:pt x="12558" y="4192"/>
                  </a:cubicBezTo>
                  <a:cubicBezTo>
                    <a:pt x="13562" y="4192"/>
                    <a:pt x="14525" y="4192"/>
                    <a:pt x="15477" y="4151"/>
                  </a:cubicBezTo>
                  <a:cubicBezTo>
                    <a:pt x="16702" y="4109"/>
                    <a:pt x="17968" y="3973"/>
                    <a:pt x="19140" y="3669"/>
                  </a:cubicBezTo>
                  <a:cubicBezTo>
                    <a:pt x="20019" y="3450"/>
                    <a:pt x="20845" y="3188"/>
                    <a:pt x="21714" y="2979"/>
                  </a:cubicBezTo>
                  <a:cubicBezTo>
                    <a:pt x="22153" y="2843"/>
                    <a:pt x="22635" y="2801"/>
                    <a:pt x="23106" y="2759"/>
                  </a:cubicBezTo>
                  <a:cubicBezTo>
                    <a:pt x="23165" y="2752"/>
                    <a:pt x="23223" y="2748"/>
                    <a:pt x="23282" y="2748"/>
                  </a:cubicBezTo>
                  <a:cubicBezTo>
                    <a:pt x="23576" y="2748"/>
                    <a:pt x="23864" y="2837"/>
                    <a:pt x="24152" y="3020"/>
                  </a:cubicBezTo>
                  <a:cubicBezTo>
                    <a:pt x="24414" y="3188"/>
                    <a:pt x="24728" y="3282"/>
                    <a:pt x="25073" y="3366"/>
                  </a:cubicBezTo>
                  <a:cubicBezTo>
                    <a:pt x="25286" y="3426"/>
                    <a:pt x="25499" y="3449"/>
                    <a:pt x="25716" y="3449"/>
                  </a:cubicBezTo>
                  <a:cubicBezTo>
                    <a:pt x="25989" y="3449"/>
                    <a:pt x="26267" y="3412"/>
                    <a:pt x="26559" y="3366"/>
                  </a:cubicBezTo>
                  <a:cubicBezTo>
                    <a:pt x="27250" y="3188"/>
                    <a:pt x="27909" y="2926"/>
                    <a:pt x="28558" y="2581"/>
                  </a:cubicBezTo>
                  <a:cubicBezTo>
                    <a:pt x="29424" y="2131"/>
                    <a:pt x="30324" y="1761"/>
                    <a:pt x="31294" y="1761"/>
                  </a:cubicBezTo>
                  <a:cubicBezTo>
                    <a:pt x="31542" y="1761"/>
                    <a:pt x="31795" y="1785"/>
                    <a:pt x="32053" y="1838"/>
                  </a:cubicBezTo>
                  <a:lnTo>
                    <a:pt x="32178" y="1838"/>
                  </a:lnTo>
                  <a:cubicBezTo>
                    <a:pt x="33664" y="1880"/>
                    <a:pt x="35098" y="1932"/>
                    <a:pt x="36584" y="1974"/>
                  </a:cubicBezTo>
                  <a:cubicBezTo>
                    <a:pt x="36932" y="1982"/>
                    <a:pt x="37281" y="1985"/>
                    <a:pt x="37630" y="1985"/>
                  </a:cubicBezTo>
                  <a:cubicBezTo>
                    <a:pt x="39200" y="1985"/>
                    <a:pt x="40780" y="1915"/>
                    <a:pt x="42381" y="1838"/>
                  </a:cubicBezTo>
                  <a:cubicBezTo>
                    <a:pt x="43082" y="1796"/>
                    <a:pt x="43773" y="1754"/>
                    <a:pt x="44516" y="1671"/>
                  </a:cubicBezTo>
                  <a:cubicBezTo>
                    <a:pt x="45479" y="1493"/>
                    <a:pt x="46441" y="1273"/>
                    <a:pt x="47435" y="1053"/>
                  </a:cubicBezTo>
                  <a:cubicBezTo>
                    <a:pt x="47530" y="1053"/>
                    <a:pt x="47613" y="1011"/>
                    <a:pt x="47697" y="969"/>
                  </a:cubicBezTo>
                  <a:cubicBezTo>
                    <a:pt x="47613" y="928"/>
                    <a:pt x="47530" y="928"/>
                    <a:pt x="47435" y="928"/>
                  </a:cubicBezTo>
                  <a:cubicBezTo>
                    <a:pt x="46239" y="1111"/>
                    <a:pt x="45006" y="1200"/>
                    <a:pt x="43798" y="1200"/>
                  </a:cubicBezTo>
                  <a:cubicBezTo>
                    <a:pt x="43558" y="1200"/>
                    <a:pt x="43319" y="1196"/>
                    <a:pt x="43082" y="1189"/>
                  </a:cubicBezTo>
                  <a:cubicBezTo>
                    <a:pt x="42357" y="1189"/>
                    <a:pt x="41608" y="1208"/>
                    <a:pt x="40867" y="1208"/>
                  </a:cubicBezTo>
                  <a:cubicBezTo>
                    <a:pt x="40496" y="1208"/>
                    <a:pt x="40128" y="1203"/>
                    <a:pt x="39765" y="1189"/>
                  </a:cubicBezTo>
                  <a:cubicBezTo>
                    <a:pt x="38070" y="1095"/>
                    <a:pt x="36406" y="969"/>
                    <a:pt x="34711" y="833"/>
                  </a:cubicBezTo>
                  <a:cubicBezTo>
                    <a:pt x="33183" y="708"/>
                    <a:pt x="31655" y="530"/>
                    <a:pt x="30169" y="363"/>
                  </a:cubicBezTo>
                  <a:cubicBezTo>
                    <a:pt x="28567" y="165"/>
                    <a:pt x="26956" y="1"/>
                    <a:pt x="253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3062045" y="2811142"/>
              <a:ext cx="178630" cy="33675"/>
            </a:xfrm>
            <a:custGeom>
              <a:avLst/>
              <a:gdLst/>
              <a:ahLst/>
              <a:cxnLst/>
              <a:rect l="l" t="t" r="r" b="b"/>
              <a:pathLst>
                <a:path w="8551" h="1612" extrusionOk="0">
                  <a:moveTo>
                    <a:pt x="8550" y="0"/>
                  </a:moveTo>
                  <a:cubicBezTo>
                    <a:pt x="8288" y="42"/>
                    <a:pt x="7985" y="126"/>
                    <a:pt x="7682" y="167"/>
                  </a:cubicBezTo>
                  <a:cubicBezTo>
                    <a:pt x="7158" y="304"/>
                    <a:pt x="6635" y="387"/>
                    <a:pt x="6112" y="429"/>
                  </a:cubicBezTo>
                  <a:cubicBezTo>
                    <a:pt x="5453" y="523"/>
                    <a:pt x="4804" y="523"/>
                    <a:pt x="4186" y="523"/>
                  </a:cubicBezTo>
                  <a:cubicBezTo>
                    <a:pt x="4035" y="533"/>
                    <a:pt x="3886" y="538"/>
                    <a:pt x="3739" y="538"/>
                  </a:cubicBezTo>
                  <a:cubicBezTo>
                    <a:pt x="3254" y="538"/>
                    <a:pt x="2787" y="482"/>
                    <a:pt x="2313" y="345"/>
                  </a:cubicBezTo>
                  <a:cubicBezTo>
                    <a:pt x="1919" y="243"/>
                    <a:pt x="1501" y="194"/>
                    <a:pt x="1077" y="194"/>
                  </a:cubicBezTo>
                  <a:cubicBezTo>
                    <a:pt x="938" y="194"/>
                    <a:pt x="799" y="199"/>
                    <a:pt x="660" y="209"/>
                  </a:cubicBezTo>
                  <a:cubicBezTo>
                    <a:pt x="482" y="262"/>
                    <a:pt x="262" y="262"/>
                    <a:pt x="1" y="387"/>
                  </a:cubicBezTo>
                  <a:cubicBezTo>
                    <a:pt x="262" y="471"/>
                    <a:pt x="440" y="523"/>
                    <a:pt x="618" y="565"/>
                  </a:cubicBezTo>
                  <a:cubicBezTo>
                    <a:pt x="1225" y="649"/>
                    <a:pt x="1832" y="827"/>
                    <a:pt x="2407" y="1088"/>
                  </a:cubicBezTo>
                  <a:cubicBezTo>
                    <a:pt x="2669" y="1172"/>
                    <a:pt x="2973" y="1256"/>
                    <a:pt x="3234" y="1308"/>
                  </a:cubicBezTo>
                  <a:cubicBezTo>
                    <a:pt x="3883" y="1392"/>
                    <a:pt x="4542" y="1434"/>
                    <a:pt x="5191" y="1517"/>
                  </a:cubicBezTo>
                  <a:cubicBezTo>
                    <a:pt x="5538" y="1582"/>
                    <a:pt x="5886" y="1612"/>
                    <a:pt x="6233" y="1612"/>
                  </a:cubicBezTo>
                  <a:cubicBezTo>
                    <a:pt x="6847" y="1612"/>
                    <a:pt x="7460" y="1517"/>
                    <a:pt x="8069" y="1350"/>
                  </a:cubicBezTo>
                  <a:cubicBezTo>
                    <a:pt x="8247" y="1256"/>
                    <a:pt x="8424" y="1256"/>
                    <a:pt x="8550" y="1214"/>
                  </a:cubicBezTo>
                  <a:lnTo>
                    <a:pt x="855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2229641" y="2701034"/>
              <a:ext cx="949179" cy="101818"/>
            </a:xfrm>
            <a:custGeom>
              <a:avLst/>
              <a:gdLst/>
              <a:ahLst/>
              <a:cxnLst/>
              <a:rect l="l" t="t" r="r" b="b"/>
              <a:pathLst>
                <a:path w="45437" h="4874" extrusionOk="0">
                  <a:moveTo>
                    <a:pt x="4330" y="1"/>
                  </a:moveTo>
                  <a:cubicBezTo>
                    <a:pt x="3285" y="1"/>
                    <a:pt x="2252" y="74"/>
                    <a:pt x="1225" y="164"/>
                  </a:cubicBezTo>
                  <a:cubicBezTo>
                    <a:pt x="785" y="206"/>
                    <a:pt x="398" y="248"/>
                    <a:pt x="0" y="301"/>
                  </a:cubicBezTo>
                  <a:lnTo>
                    <a:pt x="0" y="1253"/>
                  </a:lnTo>
                  <a:cubicBezTo>
                    <a:pt x="566" y="1211"/>
                    <a:pt x="1183" y="1211"/>
                    <a:pt x="1748" y="1169"/>
                  </a:cubicBezTo>
                  <a:cubicBezTo>
                    <a:pt x="2552" y="1145"/>
                    <a:pt x="3355" y="1121"/>
                    <a:pt x="4161" y="1121"/>
                  </a:cubicBezTo>
                  <a:cubicBezTo>
                    <a:pt x="4750" y="1121"/>
                    <a:pt x="5341" y="1134"/>
                    <a:pt x="5934" y="1169"/>
                  </a:cubicBezTo>
                  <a:cubicBezTo>
                    <a:pt x="7807" y="1253"/>
                    <a:pt x="9680" y="1514"/>
                    <a:pt x="11553" y="1818"/>
                  </a:cubicBezTo>
                  <a:cubicBezTo>
                    <a:pt x="14169" y="2257"/>
                    <a:pt x="16743" y="2739"/>
                    <a:pt x="19318" y="3220"/>
                  </a:cubicBezTo>
                  <a:cubicBezTo>
                    <a:pt x="21274" y="3607"/>
                    <a:pt x="23200" y="4005"/>
                    <a:pt x="25199" y="4225"/>
                  </a:cubicBezTo>
                  <a:cubicBezTo>
                    <a:pt x="26381" y="4350"/>
                    <a:pt x="27605" y="4486"/>
                    <a:pt x="28819" y="4612"/>
                  </a:cubicBezTo>
                  <a:cubicBezTo>
                    <a:pt x="30044" y="4696"/>
                    <a:pt x="31310" y="4832"/>
                    <a:pt x="32576" y="4873"/>
                  </a:cubicBezTo>
                  <a:cubicBezTo>
                    <a:pt x="34617" y="4873"/>
                    <a:pt x="36668" y="4832"/>
                    <a:pt x="38677" y="4790"/>
                  </a:cubicBezTo>
                  <a:cubicBezTo>
                    <a:pt x="40372" y="4790"/>
                    <a:pt x="42078" y="4654"/>
                    <a:pt x="43773" y="4434"/>
                  </a:cubicBezTo>
                  <a:cubicBezTo>
                    <a:pt x="44348" y="4350"/>
                    <a:pt x="44872" y="4225"/>
                    <a:pt x="45437" y="4005"/>
                  </a:cubicBezTo>
                  <a:lnTo>
                    <a:pt x="45437" y="4005"/>
                  </a:lnTo>
                  <a:cubicBezTo>
                    <a:pt x="44872" y="4047"/>
                    <a:pt x="44390" y="4089"/>
                    <a:pt x="43909" y="4130"/>
                  </a:cubicBezTo>
                  <a:cubicBezTo>
                    <a:pt x="42559" y="4225"/>
                    <a:pt x="41251" y="4308"/>
                    <a:pt x="39901" y="4350"/>
                  </a:cubicBezTo>
                  <a:cubicBezTo>
                    <a:pt x="39200" y="4392"/>
                    <a:pt x="38501" y="4403"/>
                    <a:pt x="37804" y="4403"/>
                  </a:cubicBezTo>
                  <a:cubicBezTo>
                    <a:pt x="37107" y="4403"/>
                    <a:pt x="36411" y="4392"/>
                    <a:pt x="35715" y="4392"/>
                  </a:cubicBezTo>
                  <a:cubicBezTo>
                    <a:pt x="35532" y="4396"/>
                    <a:pt x="35349" y="4397"/>
                    <a:pt x="35165" y="4397"/>
                  </a:cubicBezTo>
                  <a:cubicBezTo>
                    <a:pt x="33205" y="4397"/>
                    <a:pt x="31253" y="4198"/>
                    <a:pt x="29301" y="3911"/>
                  </a:cubicBezTo>
                  <a:cubicBezTo>
                    <a:pt x="26297" y="3524"/>
                    <a:pt x="23325" y="2917"/>
                    <a:pt x="20364" y="2299"/>
                  </a:cubicBezTo>
                  <a:cubicBezTo>
                    <a:pt x="18397" y="1912"/>
                    <a:pt x="16440" y="1473"/>
                    <a:pt x="14473" y="1169"/>
                  </a:cubicBezTo>
                  <a:cubicBezTo>
                    <a:pt x="12694" y="866"/>
                    <a:pt x="10904" y="604"/>
                    <a:pt x="9115" y="384"/>
                  </a:cubicBezTo>
                  <a:cubicBezTo>
                    <a:pt x="7932" y="206"/>
                    <a:pt x="6760" y="123"/>
                    <a:pt x="5578" y="39"/>
                  </a:cubicBezTo>
                  <a:cubicBezTo>
                    <a:pt x="5160" y="12"/>
                    <a:pt x="4744" y="1"/>
                    <a:pt x="43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2229641" y="3812628"/>
              <a:ext cx="242220" cy="34009"/>
            </a:xfrm>
            <a:custGeom>
              <a:avLst/>
              <a:gdLst/>
              <a:ahLst/>
              <a:cxnLst/>
              <a:rect l="l" t="t" r="r" b="b"/>
              <a:pathLst>
                <a:path w="11595" h="1628" extrusionOk="0">
                  <a:moveTo>
                    <a:pt x="2117" y="0"/>
                  </a:moveTo>
                  <a:cubicBezTo>
                    <a:pt x="1399" y="0"/>
                    <a:pt x="691" y="48"/>
                    <a:pt x="0" y="142"/>
                  </a:cubicBezTo>
                  <a:lnTo>
                    <a:pt x="0" y="1628"/>
                  </a:lnTo>
                  <a:lnTo>
                    <a:pt x="11595" y="1628"/>
                  </a:lnTo>
                  <a:cubicBezTo>
                    <a:pt x="11208" y="1502"/>
                    <a:pt x="10810" y="1408"/>
                    <a:pt x="10381" y="1282"/>
                  </a:cubicBezTo>
                  <a:cubicBezTo>
                    <a:pt x="9199" y="927"/>
                    <a:pt x="8027" y="623"/>
                    <a:pt x="6802" y="361"/>
                  </a:cubicBezTo>
                  <a:cubicBezTo>
                    <a:pt x="5494" y="100"/>
                    <a:pt x="4186" y="100"/>
                    <a:pt x="2836" y="16"/>
                  </a:cubicBezTo>
                  <a:cubicBezTo>
                    <a:pt x="2596" y="6"/>
                    <a:pt x="2356" y="0"/>
                    <a:pt x="211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2229641" y="3706217"/>
              <a:ext cx="794196" cy="140423"/>
            </a:xfrm>
            <a:custGeom>
              <a:avLst/>
              <a:gdLst/>
              <a:ahLst/>
              <a:cxnLst/>
              <a:rect l="l" t="t" r="r" b="b"/>
              <a:pathLst>
                <a:path w="38018" h="6722" extrusionOk="0">
                  <a:moveTo>
                    <a:pt x="6375" y="1"/>
                  </a:moveTo>
                  <a:cubicBezTo>
                    <a:pt x="6143" y="1"/>
                    <a:pt x="5909" y="19"/>
                    <a:pt x="5672" y="56"/>
                  </a:cubicBezTo>
                  <a:cubicBezTo>
                    <a:pt x="4929" y="140"/>
                    <a:pt x="4144" y="317"/>
                    <a:pt x="3401" y="485"/>
                  </a:cubicBezTo>
                  <a:cubicBezTo>
                    <a:pt x="3077" y="554"/>
                    <a:pt x="2782" y="595"/>
                    <a:pt x="2456" y="595"/>
                  </a:cubicBezTo>
                  <a:cubicBezTo>
                    <a:pt x="2340" y="595"/>
                    <a:pt x="2220" y="590"/>
                    <a:pt x="2093" y="579"/>
                  </a:cubicBezTo>
                  <a:cubicBezTo>
                    <a:pt x="1486" y="527"/>
                    <a:pt x="827" y="485"/>
                    <a:pt x="178" y="401"/>
                  </a:cubicBezTo>
                  <a:cubicBezTo>
                    <a:pt x="136" y="401"/>
                    <a:pt x="42" y="359"/>
                    <a:pt x="0" y="359"/>
                  </a:cubicBezTo>
                  <a:lnTo>
                    <a:pt x="0" y="2274"/>
                  </a:lnTo>
                  <a:cubicBezTo>
                    <a:pt x="566" y="2316"/>
                    <a:pt x="1183" y="2410"/>
                    <a:pt x="1790" y="2452"/>
                  </a:cubicBezTo>
                  <a:cubicBezTo>
                    <a:pt x="1931" y="2464"/>
                    <a:pt x="2072" y="2470"/>
                    <a:pt x="2213" y="2470"/>
                  </a:cubicBezTo>
                  <a:cubicBezTo>
                    <a:pt x="2552" y="2470"/>
                    <a:pt x="2890" y="2440"/>
                    <a:pt x="3223" y="2410"/>
                  </a:cubicBezTo>
                  <a:cubicBezTo>
                    <a:pt x="3537" y="2410"/>
                    <a:pt x="3799" y="2410"/>
                    <a:pt x="4061" y="2494"/>
                  </a:cubicBezTo>
                  <a:cubicBezTo>
                    <a:pt x="4887" y="2714"/>
                    <a:pt x="5630" y="3101"/>
                    <a:pt x="6363" y="3540"/>
                  </a:cubicBezTo>
                  <a:cubicBezTo>
                    <a:pt x="7064" y="3886"/>
                    <a:pt x="7765" y="4283"/>
                    <a:pt x="8550" y="4451"/>
                  </a:cubicBezTo>
                  <a:cubicBezTo>
                    <a:pt x="9722" y="4765"/>
                    <a:pt x="10946" y="5026"/>
                    <a:pt x="12118" y="5288"/>
                  </a:cubicBezTo>
                  <a:cubicBezTo>
                    <a:pt x="12296" y="5288"/>
                    <a:pt x="12474" y="5330"/>
                    <a:pt x="12641" y="5330"/>
                  </a:cubicBezTo>
                  <a:cubicBezTo>
                    <a:pt x="13479" y="5414"/>
                    <a:pt x="14263" y="5497"/>
                    <a:pt x="15090" y="5633"/>
                  </a:cubicBezTo>
                  <a:cubicBezTo>
                    <a:pt x="15620" y="5688"/>
                    <a:pt x="16160" y="5719"/>
                    <a:pt x="16702" y="5719"/>
                  </a:cubicBezTo>
                  <a:cubicBezTo>
                    <a:pt x="17401" y="5719"/>
                    <a:pt x="18105" y="5668"/>
                    <a:pt x="18794" y="5550"/>
                  </a:cubicBezTo>
                  <a:cubicBezTo>
                    <a:pt x="20198" y="5328"/>
                    <a:pt x="21609" y="5226"/>
                    <a:pt x="23014" y="5226"/>
                  </a:cubicBezTo>
                  <a:cubicBezTo>
                    <a:pt x="23265" y="5226"/>
                    <a:pt x="23515" y="5229"/>
                    <a:pt x="23765" y="5236"/>
                  </a:cubicBezTo>
                  <a:cubicBezTo>
                    <a:pt x="24937" y="5288"/>
                    <a:pt x="26119" y="5372"/>
                    <a:pt x="27291" y="5455"/>
                  </a:cubicBezTo>
                  <a:cubicBezTo>
                    <a:pt x="28129" y="5497"/>
                    <a:pt x="28913" y="5550"/>
                    <a:pt x="29740" y="5675"/>
                  </a:cubicBezTo>
                  <a:cubicBezTo>
                    <a:pt x="31006" y="5853"/>
                    <a:pt x="32220" y="6198"/>
                    <a:pt x="33445" y="6596"/>
                  </a:cubicBezTo>
                  <a:cubicBezTo>
                    <a:pt x="33528" y="6638"/>
                    <a:pt x="33664" y="6680"/>
                    <a:pt x="33790" y="6722"/>
                  </a:cubicBezTo>
                  <a:lnTo>
                    <a:pt x="37892" y="6722"/>
                  </a:lnTo>
                  <a:cubicBezTo>
                    <a:pt x="37934" y="6680"/>
                    <a:pt x="37976" y="6638"/>
                    <a:pt x="38017" y="6638"/>
                  </a:cubicBezTo>
                  <a:cubicBezTo>
                    <a:pt x="37411" y="6596"/>
                    <a:pt x="36845" y="6544"/>
                    <a:pt x="36280" y="6544"/>
                  </a:cubicBezTo>
                  <a:cubicBezTo>
                    <a:pt x="35140" y="6544"/>
                    <a:pt x="34051" y="6376"/>
                    <a:pt x="32963" y="5979"/>
                  </a:cubicBezTo>
                  <a:cubicBezTo>
                    <a:pt x="31268" y="5414"/>
                    <a:pt x="29479" y="5026"/>
                    <a:pt x="27689" y="4890"/>
                  </a:cubicBezTo>
                  <a:cubicBezTo>
                    <a:pt x="26821" y="4849"/>
                    <a:pt x="25942" y="4765"/>
                    <a:pt x="25073" y="4671"/>
                  </a:cubicBezTo>
                  <a:cubicBezTo>
                    <a:pt x="23765" y="4507"/>
                    <a:pt x="22457" y="4446"/>
                    <a:pt x="21139" y="4446"/>
                  </a:cubicBezTo>
                  <a:cubicBezTo>
                    <a:pt x="20348" y="4446"/>
                    <a:pt x="19553" y="4468"/>
                    <a:pt x="18753" y="4503"/>
                  </a:cubicBezTo>
                  <a:cubicBezTo>
                    <a:pt x="18506" y="4525"/>
                    <a:pt x="18259" y="4535"/>
                    <a:pt x="18014" y="4535"/>
                  </a:cubicBezTo>
                  <a:cubicBezTo>
                    <a:pt x="17300" y="4535"/>
                    <a:pt x="16594" y="4447"/>
                    <a:pt x="15917" y="4283"/>
                  </a:cubicBezTo>
                  <a:cubicBezTo>
                    <a:pt x="14912" y="4064"/>
                    <a:pt x="13908" y="3844"/>
                    <a:pt x="12903" y="3718"/>
                  </a:cubicBezTo>
                  <a:cubicBezTo>
                    <a:pt x="12076" y="3582"/>
                    <a:pt x="11250" y="3321"/>
                    <a:pt x="10381" y="3195"/>
                  </a:cubicBezTo>
                  <a:cubicBezTo>
                    <a:pt x="9073" y="3017"/>
                    <a:pt x="7849" y="2672"/>
                    <a:pt x="6624" y="2149"/>
                  </a:cubicBezTo>
                  <a:cubicBezTo>
                    <a:pt x="6541" y="2096"/>
                    <a:pt x="6415" y="2096"/>
                    <a:pt x="6363" y="1929"/>
                  </a:cubicBezTo>
                  <a:cubicBezTo>
                    <a:pt x="6600" y="1929"/>
                    <a:pt x="6814" y="1910"/>
                    <a:pt x="7032" y="1910"/>
                  </a:cubicBezTo>
                  <a:cubicBezTo>
                    <a:pt x="7142" y="1910"/>
                    <a:pt x="7252" y="1915"/>
                    <a:pt x="7367" y="1929"/>
                  </a:cubicBezTo>
                  <a:cubicBezTo>
                    <a:pt x="7765" y="1929"/>
                    <a:pt x="8152" y="2013"/>
                    <a:pt x="8592" y="2013"/>
                  </a:cubicBezTo>
                  <a:cubicBezTo>
                    <a:pt x="8770" y="2013"/>
                    <a:pt x="8937" y="2013"/>
                    <a:pt x="9073" y="1929"/>
                  </a:cubicBezTo>
                  <a:cubicBezTo>
                    <a:pt x="9502" y="1751"/>
                    <a:pt x="9596" y="1364"/>
                    <a:pt x="9293" y="1008"/>
                  </a:cubicBezTo>
                  <a:cubicBezTo>
                    <a:pt x="9157" y="883"/>
                    <a:pt x="9031" y="788"/>
                    <a:pt x="8895" y="705"/>
                  </a:cubicBezTo>
                  <a:cubicBezTo>
                    <a:pt x="8101" y="258"/>
                    <a:pt x="7254" y="1"/>
                    <a:pt x="63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2229641" y="2920603"/>
              <a:ext cx="1011055" cy="81555"/>
            </a:xfrm>
            <a:custGeom>
              <a:avLst/>
              <a:gdLst/>
              <a:ahLst/>
              <a:cxnLst/>
              <a:rect l="l" t="t" r="r" b="b"/>
              <a:pathLst>
                <a:path w="48399" h="3904" extrusionOk="0">
                  <a:moveTo>
                    <a:pt x="32495" y="0"/>
                  </a:moveTo>
                  <a:cubicBezTo>
                    <a:pt x="31466" y="0"/>
                    <a:pt x="30448" y="125"/>
                    <a:pt x="29479" y="421"/>
                  </a:cubicBezTo>
                  <a:cubicBezTo>
                    <a:pt x="29039" y="515"/>
                    <a:pt x="28600" y="725"/>
                    <a:pt x="28170" y="777"/>
                  </a:cubicBezTo>
                  <a:cubicBezTo>
                    <a:pt x="27469" y="903"/>
                    <a:pt x="26768" y="903"/>
                    <a:pt x="26078" y="986"/>
                  </a:cubicBezTo>
                  <a:cubicBezTo>
                    <a:pt x="27017" y="928"/>
                    <a:pt x="27955" y="896"/>
                    <a:pt x="28893" y="896"/>
                  </a:cubicBezTo>
                  <a:cubicBezTo>
                    <a:pt x="31310" y="896"/>
                    <a:pt x="33724" y="1110"/>
                    <a:pt x="36144" y="1646"/>
                  </a:cubicBezTo>
                  <a:lnTo>
                    <a:pt x="35977" y="1823"/>
                  </a:lnTo>
                  <a:cubicBezTo>
                    <a:pt x="35276" y="2085"/>
                    <a:pt x="34533" y="2294"/>
                    <a:pt x="33748" y="2347"/>
                  </a:cubicBezTo>
                  <a:cubicBezTo>
                    <a:pt x="33533" y="2354"/>
                    <a:pt x="33318" y="2357"/>
                    <a:pt x="33104" y="2357"/>
                  </a:cubicBezTo>
                  <a:cubicBezTo>
                    <a:pt x="32010" y="2357"/>
                    <a:pt x="30917" y="2274"/>
                    <a:pt x="29824" y="2169"/>
                  </a:cubicBezTo>
                  <a:cubicBezTo>
                    <a:pt x="28558" y="1991"/>
                    <a:pt x="27250" y="1729"/>
                    <a:pt x="25983" y="1687"/>
                  </a:cubicBezTo>
                  <a:cubicBezTo>
                    <a:pt x="25157" y="1687"/>
                    <a:pt x="24372" y="1687"/>
                    <a:pt x="23587" y="1771"/>
                  </a:cubicBezTo>
                  <a:cubicBezTo>
                    <a:pt x="22938" y="1865"/>
                    <a:pt x="22237" y="2033"/>
                    <a:pt x="21588" y="2127"/>
                  </a:cubicBezTo>
                  <a:cubicBezTo>
                    <a:pt x="20280" y="2253"/>
                    <a:pt x="19014" y="2430"/>
                    <a:pt x="17748" y="2556"/>
                  </a:cubicBezTo>
                  <a:cubicBezTo>
                    <a:pt x="16660" y="2692"/>
                    <a:pt x="15571" y="2776"/>
                    <a:pt x="14473" y="2870"/>
                  </a:cubicBezTo>
                  <a:cubicBezTo>
                    <a:pt x="13479" y="2912"/>
                    <a:pt x="12516" y="2996"/>
                    <a:pt x="11511" y="2996"/>
                  </a:cubicBezTo>
                  <a:cubicBezTo>
                    <a:pt x="11229" y="3008"/>
                    <a:pt x="10945" y="3013"/>
                    <a:pt x="10659" y="3013"/>
                  </a:cubicBezTo>
                  <a:cubicBezTo>
                    <a:pt x="9969" y="3013"/>
                    <a:pt x="9272" y="2983"/>
                    <a:pt x="8592" y="2954"/>
                  </a:cubicBezTo>
                  <a:cubicBezTo>
                    <a:pt x="7891" y="2912"/>
                    <a:pt x="7242" y="2870"/>
                    <a:pt x="6541" y="2734"/>
                  </a:cubicBezTo>
                  <a:cubicBezTo>
                    <a:pt x="5316" y="2430"/>
                    <a:pt x="4102" y="2085"/>
                    <a:pt x="2878" y="1771"/>
                  </a:cubicBezTo>
                  <a:cubicBezTo>
                    <a:pt x="1874" y="1510"/>
                    <a:pt x="921" y="1164"/>
                    <a:pt x="0" y="683"/>
                  </a:cubicBezTo>
                  <a:lnTo>
                    <a:pt x="0" y="2211"/>
                  </a:lnTo>
                  <a:cubicBezTo>
                    <a:pt x="1528" y="2472"/>
                    <a:pt x="3014" y="2818"/>
                    <a:pt x="4490" y="3215"/>
                  </a:cubicBezTo>
                  <a:cubicBezTo>
                    <a:pt x="6215" y="3672"/>
                    <a:pt x="7975" y="3903"/>
                    <a:pt x="9735" y="3903"/>
                  </a:cubicBezTo>
                  <a:cubicBezTo>
                    <a:pt x="10153" y="3903"/>
                    <a:pt x="10571" y="3890"/>
                    <a:pt x="10988" y="3864"/>
                  </a:cubicBezTo>
                  <a:cubicBezTo>
                    <a:pt x="12296" y="3780"/>
                    <a:pt x="13646" y="3697"/>
                    <a:pt x="14996" y="3519"/>
                  </a:cubicBezTo>
                  <a:cubicBezTo>
                    <a:pt x="16482" y="3341"/>
                    <a:pt x="17968" y="3132"/>
                    <a:pt x="19443" y="2912"/>
                  </a:cubicBezTo>
                  <a:cubicBezTo>
                    <a:pt x="20804" y="2692"/>
                    <a:pt x="22112" y="2430"/>
                    <a:pt x="23503" y="2294"/>
                  </a:cubicBezTo>
                  <a:cubicBezTo>
                    <a:pt x="24044" y="2234"/>
                    <a:pt x="24588" y="2206"/>
                    <a:pt x="25134" y="2206"/>
                  </a:cubicBezTo>
                  <a:cubicBezTo>
                    <a:pt x="26089" y="2206"/>
                    <a:pt x="27047" y="2291"/>
                    <a:pt x="27993" y="2430"/>
                  </a:cubicBezTo>
                  <a:cubicBezTo>
                    <a:pt x="29479" y="2650"/>
                    <a:pt x="30954" y="2954"/>
                    <a:pt x="32482" y="3215"/>
                  </a:cubicBezTo>
                  <a:cubicBezTo>
                    <a:pt x="33058" y="3346"/>
                    <a:pt x="33657" y="3426"/>
                    <a:pt x="34267" y="3426"/>
                  </a:cubicBezTo>
                  <a:cubicBezTo>
                    <a:pt x="34487" y="3426"/>
                    <a:pt x="34708" y="3415"/>
                    <a:pt x="34930" y="3393"/>
                  </a:cubicBezTo>
                  <a:cubicBezTo>
                    <a:pt x="35799" y="3299"/>
                    <a:pt x="36584" y="3132"/>
                    <a:pt x="37411" y="2818"/>
                  </a:cubicBezTo>
                  <a:cubicBezTo>
                    <a:pt x="38457" y="2472"/>
                    <a:pt x="39545" y="2211"/>
                    <a:pt x="40634" y="2085"/>
                  </a:cubicBezTo>
                  <a:cubicBezTo>
                    <a:pt x="42203" y="1865"/>
                    <a:pt x="43773" y="1687"/>
                    <a:pt x="45342" y="1468"/>
                  </a:cubicBezTo>
                  <a:cubicBezTo>
                    <a:pt x="46127" y="1374"/>
                    <a:pt x="46889" y="1326"/>
                    <a:pt x="47644" y="1326"/>
                  </a:cubicBezTo>
                  <a:cubicBezTo>
                    <a:pt x="47896" y="1326"/>
                    <a:pt x="48147" y="1332"/>
                    <a:pt x="48398" y="1342"/>
                  </a:cubicBezTo>
                  <a:lnTo>
                    <a:pt x="48398" y="557"/>
                  </a:lnTo>
                  <a:cubicBezTo>
                    <a:pt x="48272" y="557"/>
                    <a:pt x="48136" y="515"/>
                    <a:pt x="47959" y="515"/>
                  </a:cubicBezTo>
                  <a:cubicBezTo>
                    <a:pt x="46964" y="338"/>
                    <a:pt x="45960" y="160"/>
                    <a:pt x="44913" y="76"/>
                  </a:cubicBezTo>
                  <a:cubicBezTo>
                    <a:pt x="44527" y="49"/>
                    <a:pt x="44143" y="36"/>
                    <a:pt x="43761" y="36"/>
                  </a:cubicBezTo>
                  <a:cubicBezTo>
                    <a:pt x="42194" y="36"/>
                    <a:pt x="40655" y="254"/>
                    <a:pt x="39116" y="641"/>
                  </a:cubicBezTo>
                  <a:cubicBezTo>
                    <a:pt x="38899" y="715"/>
                    <a:pt x="38685" y="749"/>
                    <a:pt x="38471" y="749"/>
                  </a:cubicBezTo>
                  <a:cubicBezTo>
                    <a:pt x="38293" y="749"/>
                    <a:pt x="38114" y="726"/>
                    <a:pt x="37934" y="683"/>
                  </a:cubicBezTo>
                  <a:cubicBezTo>
                    <a:pt x="36448" y="379"/>
                    <a:pt x="34930" y="118"/>
                    <a:pt x="33445" y="34"/>
                  </a:cubicBezTo>
                  <a:cubicBezTo>
                    <a:pt x="33128" y="12"/>
                    <a:pt x="32811" y="0"/>
                    <a:pt x="324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2785301" y="3664835"/>
              <a:ext cx="455381" cy="82704"/>
            </a:xfrm>
            <a:custGeom>
              <a:avLst/>
              <a:gdLst/>
              <a:ahLst/>
              <a:cxnLst/>
              <a:rect l="l" t="t" r="r" b="b"/>
              <a:pathLst>
                <a:path w="21799" h="3959" extrusionOk="0">
                  <a:moveTo>
                    <a:pt x="11664" y="1"/>
                  </a:moveTo>
                  <a:cubicBezTo>
                    <a:pt x="10778" y="1"/>
                    <a:pt x="9911" y="159"/>
                    <a:pt x="9063" y="509"/>
                  </a:cubicBezTo>
                  <a:cubicBezTo>
                    <a:pt x="8052" y="952"/>
                    <a:pt x="7008" y="1146"/>
                    <a:pt x="5951" y="1146"/>
                  </a:cubicBezTo>
                  <a:cubicBezTo>
                    <a:pt x="5234" y="1146"/>
                    <a:pt x="4512" y="1057"/>
                    <a:pt x="3789" y="896"/>
                  </a:cubicBezTo>
                  <a:cubicBezTo>
                    <a:pt x="3265" y="782"/>
                    <a:pt x="2744" y="715"/>
                    <a:pt x="2222" y="715"/>
                  </a:cubicBezTo>
                  <a:cubicBezTo>
                    <a:pt x="1744" y="715"/>
                    <a:pt x="1266" y="771"/>
                    <a:pt x="786" y="896"/>
                  </a:cubicBezTo>
                  <a:cubicBezTo>
                    <a:pt x="524" y="938"/>
                    <a:pt x="304" y="1032"/>
                    <a:pt x="85" y="1116"/>
                  </a:cubicBezTo>
                  <a:cubicBezTo>
                    <a:pt x="43" y="1158"/>
                    <a:pt x="1" y="1294"/>
                    <a:pt x="1" y="1378"/>
                  </a:cubicBezTo>
                  <a:cubicBezTo>
                    <a:pt x="1" y="1419"/>
                    <a:pt x="85" y="1514"/>
                    <a:pt x="168" y="1556"/>
                  </a:cubicBezTo>
                  <a:cubicBezTo>
                    <a:pt x="304" y="1556"/>
                    <a:pt x="430" y="1597"/>
                    <a:pt x="608" y="1597"/>
                  </a:cubicBezTo>
                  <a:cubicBezTo>
                    <a:pt x="1790" y="1597"/>
                    <a:pt x="2962" y="1817"/>
                    <a:pt x="4051" y="2298"/>
                  </a:cubicBezTo>
                  <a:cubicBezTo>
                    <a:pt x="5359" y="2822"/>
                    <a:pt x="6625" y="3293"/>
                    <a:pt x="8017" y="3607"/>
                  </a:cubicBezTo>
                  <a:cubicBezTo>
                    <a:pt x="8985" y="3831"/>
                    <a:pt x="9981" y="3958"/>
                    <a:pt x="10982" y="3958"/>
                  </a:cubicBezTo>
                  <a:cubicBezTo>
                    <a:pt x="11333" y="3958"/>
                    <a:pt x="11684" y="3943"/>
                    <a:pt x="12035" y="3910"/>
                  </a:cubicBezTo>
                  <a:cubicBezTo>
                    <a:pt x="13563" y="3732"/>
                    <a:pt x="15038" y="3293"/>
                    <a:pt x="16388" y="2466"/>
                  </a:cubicBezTo>
                  <a:cubicBezTo>
                    <a:pt x="17005" y="2121"/>
                    <a:pt x="17654" y="1859"/>
                    <a:pt x="18355" y="1817"/>
                  </a:cubicBezTo>
                  <a:cubicBezTo>
                    <a:pt x="18920" y="1817"/>
                    <a:pt x="19444" y="1817"/>
                    <a:pt x="20009" y="1859"/>
                  </a:cubicBezTo>
                  <a:cubicBezTo>
                    <a:pt x="20626" y="1901"/>
                    <a:pt x="21233" y="1985"/>
                    <a:pt x="21798" y="2079"/>
                  </a:cubicBezTo>
                  <a:lnTo>
                    <a:pt x="21798" y="677"/>
                  </a:lnTo>
                  <a:cubicBezTo>
                    <a:pt x="21097" y="635"/>
                    <a:pt x="20364" y="593"/>
                    <a:pt x="19663" y="593"/>
                  </a:cubicBezTo>
                  <a:cubicBezTo>
                    <a:pt x="19568" y="590"/>
                    <a:pt x="19474" y="588"/>
                    <a:pt x="19379" y="588"/>
                  </a:cubicBezTo>
                  <a:cubicBezTo>
                    <a:pt x="18093" y="588"/>
                    <a:pt x="16877" y="857"/>
                    <a:pt x="15697" y="1461"/>
                  </a:cubicBezTo>
                  <a:cubicBezTo>
                    <a:pt x="14347" y="2162"/>
                    <a:pt x="12862" y="2424"/>
                    <a:pt x="11376" y="2424"/>
                  </a:cubicBezTo>
                  <a:cubicBezTo>
                    <a:pt x="11271" y="2427"/>
                    <a:pt x="11168" y="2429"/>
                    <a:pt x="11064" y="2429"/>
                  </a:cubicBezTo>
                  <a:cubicBezTo>
                    <a:pt x="9910" y="2429"/>
                    <a:pt x="8798" y="2221"/>
                    <a:pt x="7713" y="1943"/>
                  </a:cubicBezTo>
                  <a:cubicBezTo>
                    <a:pt x="7587" y="1943"/>
                    <a:pt x="7546" y="1901"/>
                    <a:pt x="7451" y="1859"/>
                  </a:cubicBezTo>
                  <a:lnTo>
                    <a:pt x="7451" y="1775"/>
                  </a:lnTo>
                  <a:cubicBezTo>
                    <a:pt x="7629" y="1723"/>
                    <a:pt x="7849" y="1723"/>
                    <a:pt x="8017" y="1681"/>
                  </a:cubicBezTo>
                  <a:cubicBezTo>
                    <a:pt x="8759" y="1461"/>
                    <a:pt x="9502" y="1252"/>
                    <a:pt x="10245" y="1032"/>
                  </a:cubicBezTo>
                  <a:cubicBezTo>
                    <a:pt x="10549" y="896"/>
                    <a:pt x="10852" y="813"/>
                    <a:pt x="11208" y="771"/>
                  </a:cubicBezTo>
                  <a:cubicBezTo>
                    <a:pt x="11495" y="721"/>
                    <a:pt x="11781" y="702"/>
                    <a:pt x="12070" y="702"/>
                  </a:cubicBezTo>
                  <a:cubicBezTo>
                    <a:pt x="12572" y="702"/>
                    <a:pt x="13080" y="759"/>
                    <a:pt x="13604" y="813"/>
                  </a:cubicBezTo>
                  <a:cubicBezTo>
                    <a:pt x="14034" y="854"/>
                    <a:pt x="14473" y="896"/>
                    <a:pt x="14913" y="896"/>
                  </a:cubicBezTo>
                  <a:cubicBezTo>
                    <a:pt x="15080" y="896"/>
                    <a:pt x="15300" y="896"/>
                    <a:pt x="15478" y="729"/>
                  </a:cubicBezTo>
                  <a:cubicBezTo>
                    <a:pt x="15394" y="677"/>
                    <a:pt x="15394" y="677"/>
                    <a:pt x="15342" y="677"/>
                  </a:cubicBezTo>
                  <a:cubicBezTo>
                    <a:pt x="14609" y="373"/>
                    <a:pt x="13772" y="206"/>
                    <a:pt x="12987" y="111"/>
                  </a:cubicBezTo>
                  <a:cubicBezTo>
                    <a:pt x="12542" y="39"/>
                    <a:pt x="12101" y="1"/>
                    <a:pt x="116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2531076" y="2814526"/>
              <a:ext cx="479196" cy="49948"/>
            </a:xfrm>
            <a:custGeom>
              <a:avLst/>
              <a:gdLst/>
              <a:ahLst/>
              <a:cxnLst/>
              <a:rect l="l" t="t" r="r" b="b"/>
              <a:pathLst>
                <a:path w="22939" h="2391" extrusionOk="0">
                  <a:moveTo>
                    <a:pt x="9716" y="0"/>
                  </a:moveTo>
                  <a:cubicBezTo>
                    <a:pt x="8723" y="0"/>
                    <a:pt x="7763" y="208"/>
                    <a:pt x="6803" y="487"/>
                  </a:cubicBezTo>
                  <a:cubicBezTo>
                    <a:pt x="5854" y="751"/>
                    <a:pt x="4906" y="984"/>
                    <a:pt x="3895" y="984"/>
                  </a:cubicBezTo>
                  <a:cubicBezTo>
                    <a:pt x="3746" y="984"/>
                    <a:pt x="3595" y="979"/>
                    <a:pt x="3444" y="968"/>
                  </a:cubicBezTo>
                  <a:lnTo>
                    <a:pt x="2617" y="968"/>
                  </a:lnTo>
                  <a:cubicBezTo>
                    <a:pt x="1832" y="968"/>
                    <a:pt x="1089" y="1146"/>
                    <a:pt x="357" y="1355"/>
                  </a:cubicBezTo>
                  <a:cubicBezTo>
                    <a:pt x="304" y="1355"/>
                    <a:pt x="262" y="1408"/>
                    <a:pt x="221" y="1408"/>
                  </a:cubicBezTo>
                  <a:cubicBezTo>
                    <a:pt x="43" y="1491"/>
                    <a:pt x="1" y="1617"/>
                    <a:pt x="137" y="1795"/>
                  </a:cubicBezTo>
                  <a:cubicBezTo>
                    <a:pt x="262" y="1931"/>
                    <a:pt x="398" y="2015"/>
                    <a:pt x="524" y="2098"/>
                  </a:cubicBezTo>
                  <a:cubicBezTo>
                    <a:pt x="1006" y="2270"/>
                    <a:pt x="1506" y="2390"/>
                    <a:pt x="2016" y="2390"/>
                  </a:cubicBezTo>
                  <a:cubicBezTo>
                    <a:pt x="2160" y="2390"/>
                    <a:pt x="2304" y="2381"/>
                    <a:pt x="2449" y="2360"/>
                  </a:cubicBezTo>
                  <a:cubicBezTo>
                    <a:pt x="3182" y="2276"/>
                    <a:pt x="3883" y="2015"/>
                    <a:pt x="4584" y="1711"/>
                  </a:cubicBezTo>
                  <a:cubicBezTo>
                    <a:pt x="5411" y="1355"/>
                    <a:pt x="6238" y="1010"/>
                    <a:pt x="7106" y="665"/>
                  </a:cubicBezTo>
                  <a:cubicBezTo>
                    <a:pt x="7624" y="459"/>
                    <a:pt x="8167" y="331"/>
                    <a:pt x="8731" y="331"/>
                  </a:cubicBezTo>
                  <a:cubicBezTo>
                    <a:pt x="8885" y="331"/>
                    <a:pt x="9041" y="341"/>
                    <a:pt x="9199" y="361"/>
                  </a:cubicBezTo>
                  <a:cubicBezTo>
                    <a:pt x="9900" y="445"/>
                    <a:pt x="10601" y="529"/>
                    <a:pt x="11292" y="707"/>
                  </a:cubicBezTo>
                  <a:cubicBezTo>
                    <a:pt x="12151" y="887"/>
                    <a:pt x="12981" y="1032"/>
                    <a:pt x="13853" y="1032"/>
                  </a:cubicBezTo>
                  <a:cubicBezTo>
                    <a:pt x="14043" y="1032"/>
                    <a:pt x="14236" y="1025"/>
                    <a:pt x="14431" y="1010"/>
                  </a:cubicBezTo>
                  <a:cubicBezTo>
                    <a:pt x="14609" y="1010"/>
                    <a:pt x="14787" y="1052"/>
                    <a:pt x="14912" y="1052"/>
                  </a:cubicBezTo>
                  <a:lnTo>
                    <a:pt x="16315" y="1052"/>
                  </a:lnTo>
                  <a:cubicBezTo>
                    <a:pt x="16517" y="1052"/>
                    <a:pt x="16701" y="1033"/>
                    <a:pt x="16891" y="1033"/>
                  </a:cubicBezTo>
                  <a:cubicBezTo>
                    <a:pt x="16986" y="1033"/>
                    <a:pt x="17082" y="1038"/>
                    <a:pt x="17183" y="1052"/>
                  </a:cubicBezTo>
                  <a:cubicBezTo>
                    <a:pt x="18355" y="1188"/>
                    <a:pt x="19580" y="1355"/>
                    <a:pt x="20762" y="1491"/>
                  </a:cubicBezTo>
                  <a:cubicBezTo>
                    <a:pt x="21285" y="1533"/>
                    <a:pt x="21808" y="1575"/>
                    <a:pt x="22332" y="1617"/>
                  </a:cubicBezTo>
                  <a:cubicBezTo>
                    <a:pt x="22394" y="1617"/>
                    <a:pt x="22463" y="1624"/>
                    <a:pt x="22537" y="1624"/>
                  </a:cubicBezTo>
                  <a:cubicBezTo>
                    <a:pt x="22662" y="1624"/>
                    <a:pt x="22800" y="1603"/>
                    <a:pt x="22939" y="1491"/>
                  </a:cubicBezTo>
                  <a:cubicBezTo>
                    <a:pt x="22855" y="1450"/>
                    <a:pt x="22855" y="1450"/>
                    <a:pt x="22803" y="1450"/>
                  </a:cubicBezTo>
                  <a:cubicBezTo>
                    <a:pt x="21149" y="1188"/>
                    <a:pt x="19496" y="968"/>
                    <a:pt x="17832" y="790"/>
                  </a:cubicBezTo>
                  <a:cubicBezTo>
                    <a:pt x="17668" y="761"/>
                    <a:pt x="17503" y="747"/>
                    <a:pt x="17338" y="747"/>
                  </a:cubicBezTo>
                  <a:cubicBezTo>
                    <a:pt x="17031" y="747"/>
                    <a:pt x="16727" y="796"/>
                    <a:pt x="16440" y="884"/>
                  </a:cubicBezTo>
                  <a:cubicBezTo>
                    <a:pt x="16091" y="955"/>
                    <a:pt x="15734" y="981"/>
                    <a:pt x="15375" y="981"/>
                  </a:cubicBezTo>
                  <a:cubicBezTo>
                    <a:pt x="14885" y="981"/>
                    <a:pt x="14391" y="933"/>
                    <a:pt x="13908" y="884"/>
                  </a:cubicBezTo>
                  <a:cubicBezTo>
                    <a:pt x="13343" y="790"/>
                    <a:pt x="12736" y="571"/>
                    <a:pt x="12129" y="403"/>
                  </a:cubicBezTo>
                  <a:cubicBezTo>
                    <a:pt x="11428" y="225"/>
                    <a:pt x="10727" y="47"/>
                    <a:pt x="9984" y="5"/>
                  </a:cubicBezTo>
                  <a:cubicBezTo>
                    <a:pt x="9894" y="2"/>
                    <a:pt x="9805" y="0"/>
                    <a:pt x="97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067518" y="3388821"/>
              <a:ext cx="173157" cy="41613"/>
            </a:xfrm>
            <a:custGeom>
              <a:avLst/>
              <a:gdLst/>
              <a:ahLst/>
              <a:cxnLst/>
              <a:rect l="l" t="t" r="r" b="b"/>
              <a:pathLst>
                <a:path w="8289" h="1992" extrusionOk="0">
                  <a:moveTo>
                    <a:pt x="6231" y="1"/>
                  </a:moveTo>
                  <a:cubicBezTo>
                    <a:pt x="4958" y="1"/>
                    <a:pt x="3690" y="149"/>
                    <a:pt x="2449" y="464"/>
                  </a:cubicBezTo>
                  <a:cubicBezTo>
                    <a:pt x="1901" y="603"/>
                    <a:pt x="1352" y="710"/>
                    <a:pt x="789" y="710"/>
                  </a:cubicBezTo>
                  <a:cubicBezTo>
                    <a:pt x="632" y="710"/>
                    <a:pt x="474" y="702"/>
                    <a:pt x="314" y="684"/>
                  </a:cubicBezTo>
                  <a:cubicBezTo>
                    <a:pt x="220" y="684"/>
                    <a:pt x="136" y="725"/>
                    <a:pt x="53" y="725"/>
                  </a:cubicBezTo>
                  <a:cubicBezTo>
                    <a:pt x="0" y="987"/>
                    <a:pt x="136" y="1071"/>
                    <a:pt x="262" y="1123"/>
                  </a:cubicBezTo>
                  <a:cubicBezTo>
                    <a:pt x="576" y="1249"/>
                    <a:pt x="879" y="1426"/>
                    <a:pt x="1225" y="1468"/>
                  </a:cubicBezTo>
                  <a:cubicBezTo>
                    <a:pt x="1664" y="1552"/>
                    <a:pt x="2093" y="1594"/>
                    <a:pt x="2533" y="1646"/>
                  </a:cubicBezTo>
                  <a:cubicBezTo>
                    <a:pt x="3098" y="1646"/>
                    <a:pt x="3663" y="1646"/>
                    <a:pt x="4238" y="1688"/>
                  </a:cubicBezTo>
                  <a:cubicBezTo>
                    <a:pt x="5588" y="1772"/>
                    <a:pt x="6938" y="1908"/>
                    <a:pt x="8288" y="1992"/>
                  </a:cubicBezTo>
                  <a:lnTo>
                    <a:pt x="8288" y="77"/>
                  </a:lnTo>
                  <a:cubicBezTo>
                    <a:pt x="7901" y="77"/>
                    <a:pt x="7503" y="24"/>
                    <a:pt x="7116" y="24"/>
                  </a:cubicBezTo>
                  <a:cubicBezTo>
                    <a:pt x="6821" y="9"/>
                    <a:pt x="6526" y="1"/>
                    <a:pt x="623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252368" y="2997811"/>
              <a:ext cx="988327" cy="76813"/>
            </a:xfrm>
            <a:custGeom>
              <a:avLst/>
              <a:gdLst/>
              <a:ahLst/>
              <a:cxnLst/>
              <a:rect l="l" t="t" r="r" b="b"/>
              <a:pathLst>
                <a:path w="47311" h="3677" extrusionOk="0">
                  <a:moveTo>
                    <a:pt x="23504" y="1"/>
                  </a:moveTo>
                  <a:cubicBezTo>
                    <a:pt x="21892" y="1"/>
                    <a:pt x="20323" y="220"/>
                    <a:pt x="18753" y="524"/>
                  </a:cubicBezTo>
                  <a:cubicBezTo>
                    <a:pt x="17790" y="691"/>
                    <a:pt x="16880" y="953"/>
                    <a:pt x="15959" y="1392"/>
                  </a:cubicBezTo>
                  <a:cubicBezTo>
                    <a:pt x="15310" y="1696"/>
                    <a:pt x="14651" y="1999"/>
                    <a:pt x="13960" y="2261"/>
                  </a:cubicBezTo>
                  <a:cubicBezTo>
                    <a:pt x="12694" y="2784"/>
                    <a:pt x="11386" y="3004"/>
                    <a:pt x="10036" y="3046"/>
                  </a:cubicBezTo>
                  <a:cubicBezTo>
                    <a:pt x="9807" y="3059"/>
                    <a:pt x="9577" y="3066"/>
                    <a:pt x="9345" y="3066"/>
                  </a:cubicBezTo>
                  <a:cubicBezTo>
                    <a:pt x="8685" y="3066"/>
                    <a:pt x="8018" y="3013"/>
                    <a:pt x="7368" y="2920"/>
                  </a:cubicBezTo>
                  <a:cubicBezTo>
                    <a:pt x="5976" y="2700"/>
                    <a:pt x="4626" y="2481"/>
                    <a:pt x="3234" y="2261"/>
                  </a:cubicBezTo>
                  <a:cubicBezTo>
                    <a:pt x="2355" y="2093"/>
                    <a:pt x="1529" y="1874"/>
                    <a:pt x="702" y="1696"/>
                  </a:cubicBezTo>
                  <a:cubicBezTo>
                    <a:pt x="575" y="1672"/>
                    <a:pt x="448" y="1648"/>
                    <a:pt x="313" y="1648"/>
                  </a:cubicBezTo>
                  <a:cubicBezTo>
                    <a:pt x="214" y="1648"/>
                    <a:pt x="111" y="1660"/>
                    <a:pt x="1" y="1696"/>
                  </a:cubicBezTo>
                  <a:cubicBezTo>
                    <a:pt x="137" y="1790"/>
                    <a:pt x="179" y="1790"/>
                    <a:pt x="262" y="1832"/>
                  </a:cubicBezTo>
                  <a:cubicBezTo>
                    <a:pt x="1141" y="2093"/>
                    <a:pt x="2010" y="2355"/>
                    <a:pt x="2920" y="2575"/>
                  </a:cubicBezTo>
                  <a:cubicBezTo>
                    <a:pt x="4804" y="2962"/>
                    <a:pt x="6719" y="3307"/>
                    <a:pt x="8634" y="3527"/>
                  </a:cubicBezTo>
                  <a:cubicBezTo>
                    <a:pt x="9278" y="3621"/>
                    <a:pt x="9934" y="3677"/>
                    <a:pt x="10595" y="3677"/>
                  </a:cubicBezTo>
                  <a:cubicBezTo>
                    <a:pt x="11190" y="3677"/>
                    <a:pt x="11790" y="3631"/>
                    <a:pt x="12391" y="3527"/>
                  </a:cubicBezTo>
                  <a:cubicBezTo>
                    <a:pt x="13301" y="3402"/>
                    <a:pt x="14169" y="3265"/>
                    <a:pt x="15090" y="3046"/>
                  </a:cubicBezTo>
                  <a:cubicBezTo>
                    <a:pt x="16179" y="2784"/>
                    <a:pt x="17267" y="2439"/>
                    <a:pt x="18355" y="2177"/>
                  </a:cubicBezTo>
                  <a:cubicBezTo>
                    <a:pt x="20019" y="1738"/>
                    <a:pt x="21631" y="1267"/>
                    <a:pt x="23242" y="827"/>
                  </a:cubicBezTo>
                  <a:cubicBezTo>
                    <a:pt x="23352" y="806"/>
                    <a:pt x="23462" y="796"/>
                    <a:pt x="23572" y="796"/>
                  </a:cubicBezTo>
                  <a:cubicBezTo>
                    <a:pt x="23682" y="796"/>
                    <a:pt x="23791" y="806"/>
                    <a:pt x="23901" y="827"/>
                  </a:cubicBezTo>
                  <a:cubicBezTo>
                    <a:pt x="24770" y="953"/>
                    <a:pt x="25597" y="1089"/>
                    <a:pt x="26423" y="1309"/>
                  </a:cubicBezTo>
                  <a:cubicBezTo>
                    <a:pt x="28129" y="1738"/>
                    <a:pt x="29782" y="2219"/>
                    <a:pt x="31436" y="2659"/>
                  </a:cubicBezTo>
                  <a:cubicBezTo>
                    <a:pt x="32232" y="2866"/>
                    <a:pt x="33028" y="2988"/>
                    <a:pt x="33845" y="2988"/>
                  </a:cubicBezTo>
                  <a:cubicBezTo>
                    <a:pt x="34059" y="2988"/>
                    <a:pt x="34274" y="2979"/>
                    <a:pt x="34491" y="2962"/>
                  </a:cubicBezTo>
                  <a:cubicBezTo>
                    <a:pt x="35412" y="2920"/>
                    <a:pt x="36323" y="2784"/>
                    <a:pt x="37191" y="2659"/>
                  </a:cubicBezTo>
                  <a:cubicBezTo>
                    <a:pt x="38761" y="2397"/>
                    <a:pt x="40330" y="2093"/>
                    <a:pt x="41858" y="1654"/>
                  </a:cubicBezTo>
                  <a:cubicBezTo>
                    <a:pt x="42821" y="1392"/>
                    <a:pt x="43784" y="1267"/>
                    <a:pt x="44778" y="1173"/>
                  </a:cubicBezTo>
                  <a:cubicBezTo>
                    <a:pt x="45370" y="1143"/>
                    <a:pt x="45977" y="1113"/>
                    <a:pt x="46575" y="1113"/>
                  </a:cubicBezTo>
                  <a:cubicBezTo>
                    <a:pt x="46822" y="1113"/>
                    <a:pt x="47068" y="1119"/>
                    <a:pt x="47310" y="1131"/>
                  </a:cubicBezTo>
                  <a:lnTo>
                    <a:pt x="47310" y="827"/>
                  </a:lnTo>
                  <a:cubicBezTo>
                    <a:pt x="46525" y="827"/>
                    <a:pt x="45740" y="827"/>
                    <a:pt x="44956" y="869"/>
                  </a:cubicBezTo>
                  <a:cubicBezTo>
                    <a:pt x="44171" y="869"/>
                    <a:pt x="43344" y="953"/>
                    <a:pt x="42559" y="1047"/>
                  </a:cubicBezTo>
                  <a:cubicBezTo>
                    <a:pt x="41638" y="1173"/>
                    <a:pt x="40728" y="1309"/>
                    <a:pt x="39859" y="1434"/>
                  </a:cubicBezTo>
                  <a:cubicBezTo>
                    <a:pt x="38761" y="1570"/>
                    <a:pt x="37672" y="1654"/>
                    <a:pt x="36584" y="1790"/>
                  </a:cubicBezTo>
                  <a:cubicBezTo>
                    <a:pt x="36110" y="1832"/>
                    <a:pt x="35635" y="1855"/>
                    <a:pt x="35161" y="1855"/>
                  </a:cubicBezTo>
                  <a:cubicBezTo>
                    <a:pt x="34201" y="1855"/>
                    <a:pt x="33246" y="1760"/>
                    <a:pt x="32315" y="1528"/>
                  </a:cubicBezTo>
                  <a:cubicBezTo>
                    <a:pt x="31394" y="1267"/>
                    <a:pt x="30483" y="1047"/>
                    <a:pt x="29563" y="827"/>
                  </a:cubicBezTo>
                  <a:cubicBezTo>
                    <a:pt x="27606" y="304"/>
                    <a:pt x="25555" y="42"/>
                    <a:pt x="235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229641" y="2988641"/>
              <a:ext cx="280490" cy="45958"/>
            </a:xfrm>
            <a:custGeom>
              <a:avLst/>
              <a:gdLst/>
              <a:ahLst/>
              <a:cxnLst/>
              <a:rect l="l" t="t" r="r" b="b"/>
              <a:pathLst>
                <a:path w="13427" h="2200" extrusionOk="0">
                  <a:moveTo>
                    <a:pt x="0" y="0"/>
                  </a:moveTo>
                  <a:lnTo>
                    <a:pt x="0" y="1005"/>
                  </a:lnTo>
                  <a:cubicBezTo>
                    <a:pt x="1654" y="1308"/>
                    <a:pt x="3360" y="1528"/>
                    <a:pt x="5013" y="1831"/>
                  </a:cubicBezTo>
                  <a:cubicBezTo>
                    <a:pt x="5976" y="2009"/>
                    <a:pt x="6938" y="2177"/>
                    <a:pt x="7891" y="2177"/>
                  </a:cubicBezTo>
                  <a:cubicBezTo>
                    <a:pt x="8173" y="2192"/>
                    <a:pt x="8453" y="2199"/>
                    <a:pt x="8730" y="2199"/>
                  </a:cubicBezTo>
                  <a:cubicBezTo>
                    <a:pt x="10131" y="2199"/>
                    <a:pt x="11481" y="2022"/>
                    <a:pt x="12861" y="1873"/>
                  </a:cubicBezTo>
                  <a:cubicBezTo>
                    <a:pt x="13039" y="1831"/>
                    <a:pt x="13259" y="1831"/>
                    <a:pt x="13426" y="1790"/>
                  </a:cubicBezTo>
                  <a:lnTo>
                    <a:pt x="13426" y="1706"/>
                  </a:lnTo>
                  <a:lnTo>
                    <a:pt x="12254" y="1706"/>
                  </a:lnTo>
                  <a:cubicBezTo>
                    <a:pt x="11333" y="1748"/>
                    <a:pt x="10423" y="1748"/>
                    <a:pt x="9502" y="1748"/>
                  </a:cubicBezTo>
                  <a:cubicBezTo>
                    <a:pt x="8372" y="1748"/>
                    <a:pt x="7242" y="1653"/>
                    <a:pt x="6153" y="1392"/>
                  </a:cubicBezTo>
                  <a:cubicBezTo>
                    <a:pt x="4584" y="1047"/>
                    <a:pt x="3056" y="701"/>
                    <a:pt x="1486" y="345"/>
                  </a:cubicBezTo>
                  <a:cubicBezTo>
                    <a:pt x="1005" y="220"/>
                    <a:pt x="482" y="136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229641" y="3356046"/>
              <a:ext cx="440069" cy="63923"/>
            </a:xfrm>
            <a:custGeom>
              <a:avLst/>
              <a:gdLst/>
              <a:ahLst/>
              <a:cxnLst/>
              <a:rect l="l" t="t" r="r" b="b"/>
              <a:pathLst>
                <a:path w="21066" h="3060" extrusionOk="0">
                  <a:moveTo>
                    <a:pt x="5144" y="1"/>
                  </a:moveTo>
                  <a:cubicBezTo>
                    <a:pt x="4924" y="1"/>
                    <a:pt x="4705" y="10"/>
                    <a:pt x="4490" y="24"/>
                  </a:cubicBezTo>
                  <a:cubicBezTo>
                    <a:pt x="4186" y="76"/>
                    <a:pt x="3883" y="118"/>
                    <a:pt x="3579" y="160"/>
                  </a:cubicBezTo>
                  <a:cubicBezTo>
                    <a:pt x="2397" y="201"/>
                    <a:pt x="1183" y="243"/>
                    <a:pt x="0" y="243"/>
                  </a:cubicBezTo>
                  <a:lnTo>
                    <a:pt x="0" y="1426"/>
                  </a:lnTo>
                  <a:cubicBezTo>
                    <a:pt x="1392" y="1332"/>
                    <a:pt x="2836" y="1122"/>
                    <a:pt x="4228" y="861"/>
                  </a:cubicBezTo>
                  <a:cubicBezTo>
                    <a:pt x="4560" y="806"/>
                    <a:pt x="4893" y="774"/>
                    <a:pt x="5224" y="774"/>
                  </a:cubicBezTo>
                  <a:cubicBezTo>
                    <a:pt x="5718" y="774"/>
                    <a:pt x="6207" y="846"/>
                    <a:pt x="6677" y="1028"/>
                  </a:cubicBezTo>
                  <a:cubicBezTo>
                    <a:pt x="7325" y="1290"/>
                    <a:pt x="7985" y="1510"/>
                    <a:pt x="8634" y="1771"/>
                  </a:cubicBezTo>
                  <a:cubicBezTo>
                    <a:pt x="9858" y="2294"/>
                    <a:pt x="11124" y="2692"/>
                    <a:pt x="12432" y="2818"/>
                  </a:cubicBezTo>
                  <a:cubicBezTo>
                    <a:pt x="13352" y="2928"/>
                    <a:pt x="14244" y="3060"/>
                    <a:pt x="15153" y="3060"/>
                  </a:cubicBezTo>
                  <a:cubicBezTo>
                    <a:pt x="15361" y="3060"/>
                    <a:pt x="15570" y="3053"/>
                    <a:pt x="15781" y="3037"/>
                  </a:cubicBezTo>
                  <a:cubicBezTo>
                    <a:pt x="16482" y="3037"/>
                    <a:pt x="17183" y="2859"/>
                    <a:pt x="17790" y="2514"/>
                  </a:cubicBezTo>
                  <a:cubicBezTo>
                    <a:pt x="18051" y="2336"/>
                    <a:pt x="18355" y="2253"/>
                    <a:pt x="18711" y="2169"/>
                  </a:cubicBezTo>
                  <a:cubicBezTo>
                    <a:pt x="19182" y="1991"/>
                    <a:pt x="19663" y="1855"/>
                    <a:pt x="20144" y="1729"/>
                  </a:cubicBezTo>
                  <a:cubicBezTo>
                    <a:pt x="20406" y="1646"/>
                    <a:pt x="20626" y="1510"/>
                    <a:pt x="20804" y="1332"/>
                  </a:cubicBezTo>
                  <a:cubicBezTo>
                    <a:pt x="21065" y="1164"/>
                    <a:pt x="21013" y="861"/>
                    <a:pt x="20751" y="683"/>
                  </a:cubicBezTo>
                  <a:cubicBezTo>
                    <a:pt x="20626" y="599"/>
                    <a:pt x="20490" y="547"/>
                    <a:pt x="20364" y="547"/>
                  </a:cubicBezTo>
                  <a:cubicBezTo>
                    <a:pt x="20102" y="463"/>
                    <a:pt x="19841" y="421"/>
                    <a:pt x="19579" y="379"/>
                  </a:cubicBezTo>
                  <a:cubicBezTo>
                    <a:pt x="19296" y="318"/>
                    <a:pt x="19024" y="287"/>
                    <a:pt x="18760" y="287"/>
                  </a:cubicBezTo>
                  <a:cubicBezTo>
                    <a:pt x="18085" y="287"/>
                    <a:pt x="17459" y="485"/>
                    <a:pt x="16827" y="861"/>
                  </a:cubicBezTo>
                  <a:cubicBezTo>
                    <a:pt x="16566" y="986"/>
                    <a:pt x="16304" y="1070"/>
                    <a:pt x="16000" y="1122"/>
                  </a:cubicBezTo>
                  <a:cubicBezTo>
                    <a:pt x="15686" y="1164"/>
                    <a:pt x="15371" y="1182"/>
                    <a:pt x="15056" y="1182"/>
                  </a:cubicBezTo>
                  <a:cubicBezTo>
                    <a:pt x="14417" y="1182"/>
                    <a:pt x="13782" y="1106"/>
                    <a:pt x="13165" y="986"/>
                  </a:cubicBezTo>
                  <a:cubicBezTo>
                    <a:pt x="12667" y="907"/>
                    <a:pt x="12191" y="878"/>
                    <a:pt x="11719" y="878"/>
                  </a:cubicBezTo>
                  <a:cubicBezTo>
                    <a:pt x="11447" y="878"/>
                    <a:pt x="11176" y="887"/>
                    <a:pt x="10904" y="903"/>
                  </a:cubicBezTo>
                  <a:cubicBezTo>
                    <a:pt x="10705" y="920"/>
                    <a:pt x="10506" y="930"/>
                    <a:pt x="10309" y="930"/>
                  </a:cubicBezTo>
                  <a:cubicBezTo>
                    <a:pt x="10031" y="930"/>
                    <a:pt x="9760" y="910"/>
                    <a:pt x="9502" y="861"/>
                  </a:cubicBezTo>
                  <a:cubicBezTo>
                    <a:pt x="8508" y="599"/>
                    <a:pt x="7503" y="379"/>
                    <a:pt x="6499" y="160"/>
                  </a:cubicBezTo>
                  <a:cubicBezTo>
                    <a:pt x="6055" y="40"/>
                    <a:pt x="5597" y="1"/>
                    <a:pt x="51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2229641" y="3543738"/>
              <a:ext cx="241363" cy="32839"/>
            </a:xfrm>
            <a:custGeom>
              <a:avLst/>
              <a:gdLst/>
              <a:ahLst/>
              <a:cxnLst/>
              <a:rect l="l" t="t" r="r" b="b"/>
              <a:pathLst>
                <a:path w="11554" h="1572" extrusionOk="0">
                  <a:moveTo>
                    <a:pt x="1145" y="1"/>
                  </a:moveTo>
                  <a:cubicBezTo>
                    <a:pt x="883" y="1"/>
                    <a:pt x="617" y="20"/>
                    <a:pt x="346" y="69"/>
                  </a:cubicBezTo>
                  <a:cubicBezTo>
                    <a:pt x="262" y="69"/>
                    <a:pt x="136" y="111"/>
                    <a:pt x="0" y="111"/>
                  </a:cubicBezTo>
                  <a:lnTo>
                    <a:pt x="0" y="1199"/>
                  </a:lnTo>
                  <a:cubicBezTo>
                    <a:pt x="346" y="1116"/>
                    <a:pt x="702" y="980"/>
                    <a:pt x="1047" y="812"/>
                  </a:cubicBezTo>
                  <a:cubicBezTo>
                    <a:pt x="1486" y="593"/>
                    <a:pt x="1915" y="509"/>
                    <a:pt x="2397" y="509"/>
                  </a:cubicBezTo>
                  <a:cubicBezTo>
                    <a:pt x="3485" y="551"/>
                    <a:pt x="4584" y="676"/>
                    <a:pt x="5672" y="896"/>
                  </a:cubicBezTo>
                  <a:cubicBezTo>
                    <a:pt x="7200" y="1158"/>
                    <a:pt x="8770" y="1461"/>
                    <a:pt x="10339" y="1555"/>
                  </a:cubicBezTo>
                  <a:cubicBezTo>
                    <a:pt x="10488" y="1566"/>
                    <a:pt x="10621" y="1571"/>
                    <a:pt x="10743" y="1571"/>
                  </a:cubicBezTo>
                  <a:cubicBezTo>
                    <a:pt x="11083" y="1571"/>
                    <a:pt x="11329" y="1530"/>
                    <a:pt x="11553" y="1461"/>
                  </a:cubicBezTo>
                  <a:cubicBezTo>
                    <a:pt x="11386" y="1461"/>
                    <a:pt x="11250" y="1461"/>
                    <a:pt x="11124" y="1419"/>
                  </a:cubicBezTo>
                  <a:cubicBezTo>
                    <a:pt x="9983" y="1294"/>
                    <a:pt x="8853" y="1158"/>
                    <a:pt x="7765" y="980"/>
                  </a:cubicBezTo>
                  <a:cubicBezTo>
                    <a:pt x="5976" y="676"/>
                    <a:pt x="4270" y="289"/>
                    <a:pt x="2491" y="111"/>
                  </a:cubicBezTo>
                  <a:cubicBezTo>
                    <a:pt x="2046" y="58"/>
                    <a:pt x="1601" y="1"/>
                    <a:pt x="11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2673166" y="3512383"/>
              <a:ext cx="567519" cy="78338"/>
            </a:xfrm>
            <a:custGeom>
              <a:avLst/>
              <a:gdLst/>
              <a:ahLst/>
              <a:cxnLst/>
              <a:rect l="l" t="t" r="r" b="b"/>
              <a:pathLst>
                <a:path w="27167" h="3750" extrusionOk="0">
                  <a:moveTo>
                    <a:pt x="27166" y="1"/>
                  </a:moveTo>
                  <a:cubicBezTo>
                    <a:pt x="26559" y="126"/>
                    <a:pt x="25942" y="220"/>
                    <a:pt x="25293" y="220"/>
                  </a:cubicBezTo>
                  <a:cubicBezTo>
                    <a:pt x="25209" y="220"/>
                    <a:pt x="25115" y="262"/>
                    <a:pt x="25031" y="304"/>
                  </a:cubicBezTo>
                  <a:cubicBezTo>
                    <a:pt x="24895" y="346"/>
                    <a:pt x="24770" y="388"/>
                    <a:pt x="24634" y="440"/>
                  </a:cubicBezTo>
                  <a:cubicBezTo>
                    <a:pt x="24372" y="482"/>
                    <a:pt x="24163" y="482"/>
                    <a:pt x="23943" y="482"/>
                  </a:cubicBezTo>
                  <a:cubicBezTo>
                    <a:pt x="22897" y="702"/>
                    <a:pt x="21892" y="869"/>
                    <a:pt x="20846" y="1089"/>
                  </a:cubicBezTo>
                  <a:cubicBezTo>
                    <a:pt x="19171" y="1453"/>
                    <a:pt x="17461" y="1703"/>
                    <a:pt x="15708" y="1703"/>
                  </a:cubicBezTo>
                  <a:cubicBezTo>
                    <a:pt x="15544" y="1703"/>
                    <a:pt x="15380" y="1700"/>
                    <a:pt x="15216" y="1696"/>
                  </a:cubicBezTo>
                  <a:cubicBezTo>
                    <a:pt x="13866" y="1696"/>
                    <a:pt x="12474" y="1790"/>
                    <a:pt x="11124" y="1874"/>
                  </a:cubicBezTo>
                  <a:cubicBezTo>
                    <a:pt x="10712" y="1904"/>
                    <a:pt x="10307" y="1923"/>
                    <a:pt x="9904" y="1923"/>
                  </a:cubicBezTo>
                  <a:cubicBezTo>
                    <a:pt x="9192" y="1923"/>
                    <a:pt x="8487" y="1863"/>
                    <a:pt x="7765" y="1696"/>
                  </a:cubicBezTo>
                  <a:cubicBezTo>
                    <a:pt x="7106" y="1528"/>
                    <a:pt x="6415" y="1434"/>
                    <a:pt x="5714" y="1309"/>
                  </a:cubicBezTo>
                  <a:cubicBezTo>
                    <a:pt x="5227" y="1212"/>
                    <a:pt x="4751" y="1167"/>
                    <a:pt x="4283" y="1167"/>
                  </a:cubicBezTo>
                  <a:cubicBezTo>
                    <a:pt x="3072" y="1167"/>
                    <a:pt x="1918" y="1474"/>
                    <a:pt x="785" y="2010"/>
                  </a:cubicBezTo>
                  <a:cubicBezTo>
                    <a:pt x="566" y="2135"/>
                    <a:pt x="398" y="2271"/>
                    <a:pt x="220" y="2397"/>
                  </a:cubicBezTo>
                  <a:cubicBezTo>
                    <a:pt x="95" y="2481"/>
                    <a:pt x="1" y="2659"/>
                    <a:pt x="42" y="2837"/>
                  </a:cubicBezTo>
                  <a:cubicBezTo>
                    <a:pt x="106" y="2985"/>
                    <a:pt x="204" y="3009"/>
                    <a:pt x="315" y="3009"/>
                  </a:cubicBezTo>
                  <a:cubicBezTo>
                    <a:pt x="368" y="3009"/>
                    <a:pt x="425" y="3004"/>
                    <a:pt x="482" y="3004"/>
                  </a:cubicBezTo>
                  <a:cubicBezTo>
                    <a:pt x="963" y="2962"/>
                    <a:pt x="1487" y="2962"/>
                    <a:pt x="1968" y="2878"/>
                  </a:cubicBezTo>
                  <a:cubicBezTo>
                    <a:pt x="2513" y="2820"/>
                    <a:pt x="3038" y="2737"/>
                    <a:pt x="3570" y="2737"/>
                  </a:cubicBezTo>
                  <a:cubicBezTo>
                    <a:pt x="3805" y="2737"/>
                    <a:pt x="4041" y="2753"/>
                    <a:pt x="4281" y="2795"/>
                  </a:cubicBezTo>
                  <a:cubicBezTo>
                    <a:pt x="5275" y="2962"/>
                    <a:pt x="6279" y="3140"/>
                    <a:pt x="7242" y="3402"/>
                  </a:cubicBezTo>
                  <a:cubicBezTo>
                    <a:pt x="8256" y="3666"/>
                    <a:pt x="9285" y="3750"/>
                    <a:pt x="10322" y="3750"/>
                  </a:cubicBezTo>
                  <a:cubicBezTo>
                    <a:pt x="10804" y="3750"/>
                    <a:pt x="11288" y="3732"/>
                    <a:pt x="11773" y="3705"/>
                  </a:cubicBezTo>
                  <a:cubicBezTo>
                    <a:pt x="12778" y="3621"/>
                    <a:pt x="13782" y="3527"/>
                    <a:pt x="14745" y="3485"/>
                  </a:cubicBezTo>
                  <a:cubicBezTo>
                    <a:pt x="16356" y="3443"/>
                    <a:pt x="17968" y="3266"/>
                    <a:pt x="19538" y="2962"/>
                  </a:cubicBezTo>
                  <a:cubicBezTo>
                    <a:pt x="21023" y="2659"/>
                    <a:pt x="22499" y="2313"/>
                    <a:pt x="23985" y="2010"/>
                  </a:cubicBezTo>
                  <a:cubicBezTo>
                    <a:pt x="24512" y="1913"/>
                    <a:pt x="25060" y="1822"/>
                    <a:pt x="25615" y="1822"/>
                  </a:cubicBezTo>
                  <a:cubicBezTo>
                    <a:pt x="25842" y="1822"/>
                    <a:pt x="26070" y="1837"/>
                    <a:pt x="26298" y="1874"/>
                  </a:cubicBezTo>
                  <a:cubicBezTo>
                    <a:pt x="26601" y="1958"/>
                    <a:pt x="26904" y="2052"/>
                    <a:pt x="27166" y="2135"/>
                  </a:cubicBezTo>
                  <a:lnTo>
                    <a:pt x="2716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229641" y="3454519"/>
              <a:ext cx="447276" cy="99645"/>
            </a:xfrm>
            <a:custGeom>
              <a:avLst/>
              <a:gdLst/>
              <a:ahLst/>
              <a:cxnLst/>
              <a:rect l="l" t="t" r="r" b="b"/>
              <a:pathLst>
                <a:path w="21411" h="4770" extrusionOk="0">
                  <a:moveTo>
                    <a:pt x="1537" y="0"/>
                  </a:moveTo>
                  <a:cubicBezTo>
                    <a:pt x="998" y="0"/>
                    <a:pt x="483" y="162"/>
                    <a:pt x="0" y="458"/>
                  </a:cubicBezTo>
                  <a:lnTo>
                    <a:pt x="0" y="1902"/>
                  </a:lnTo>
                  <a:cubicBezTo>
                    <a:pt x="178" y="1766"/>
                    <a:pt x="398" y="1588"/>
                    <a:pt x="566" y="1463"/>
                  </a:cubicBezTo>
                  <a:cubicBezTo>
                    <a:pt x="819" y="1323"/>
                    <a:pt x="1084" y="1238"/>
                    <a:pt x="1357" y="1238"/>
                  </a:cubicBezTo>
                  <a:cubicBezTo>
                    <a:pt x="1513" y="1238"/>
                    <a:pt x="1672" y="1266"/>
                    <a:pt x="1832" y="1327"/>
                  </a:cubicBezTo>
                  <a:cubicBezTo>
                    <a:pt x="2439" y="1546"/>
                    <a:pt x="3056" y="1766"/>
                    <a:pt x="3663" y="1986"/>
                  </a:cubicBezTo>
                  <a:cubicBezTo>
                    <a:pt x="5233" y="2551"/>
                    <a:pt x="6760" y="3158"/>
                    <a:pt x="8414" y="3556"/>
                  </a:cubicBezTo>
                  <a:cubicBezTo>
                    <a:pt x="10465" y="4037"/>
                    <a:pt x="12474" y="4466"/>
                    <a:pt x="14567" y="4728"/>
                  </a:cubicBezTo>
                  <a:cubicBezTo>
                    <a:pt x="14800" y="4754"/>
                    <a:pt x="15026" y="4770"/>
                    <a:pt x="15248" y="4770"/>
                  </a:cubicBezTo>
                  <a:cubicBezTo>
                    <a:pt x="15812" y="4770"/>
                    <a:pt x="16346" y="4668"/>
                    <a:pt x="16879" y="4382"/>
                  </a:cubicBezTo>
                  <a:cubicBezTo>
                    <a:pt x="17047" y="4340"/>
                    <a:pt x="17183" y="4257"/>
                    <a:pt x="17350" y="4204"/>
                  </a:cubicBezTo>
                  <a:cubicBezTo>
                    <a:pt x="18533" y="3775"/>
                    <a:pt x="19705" y="3210"/>
                    <a:pt x="21013" y="3116"/>
                  </a:cubicBezTo>
                  <a:cubicBezTo>
                    <a:pt x="21149" y="3116"/>
                    <a:pt x="21274" y="3032"/>
                    <a:pt x="21327" y="2896"/>
                  </a:cubicBezTo>
                  <a:cubicBezTo>
                    <a:pt x="21411" y="2729"/>
                    <a:pt x="21274" y="2593"/>
                    <a:pt x="21191" y="2509"/>
                  </a:cubicBezTo>
                  <a:cubicBezTo>
                    <a:pt x="21013" y="2373"/>
                    <a:pt x="20804" y="2247"/>
                    <a:pt x="20626" y="2206"/>
                  </a:cubicBezTo>
                  <a:cubicBezTo>
                    <a:pt x="20386" y="2131"/>
                    <a:pt x="20149" y="2098"/>
                    <a:pt x="19912" y="2098"/>
                  </a:cubicBezTo>
                  <a:cubicBezTo>
                    <a:pt x="19715" y="2098"/>
                    <a:pt x="19517" y="2121"/>
                    <a:pt x="19318" y="2164"/>
                  </a:cubicBezTo>
                  <a:cubicBezTo>
                    <a:pt x="18491" y="2331"/>
                    <a:pt x="17706" y="2509"/>
                    <a:pt x="16879" y="2687"/>
                  </a:cubicBezTo>
                  <a:cubicBezTo>
                    <a:pt x="16430" y="2809"/>
                    <a:pt x="15965" y="2892"/>
                    <a:pt x="15507" y="2892"/>
                  </a:cubicBezTo>
                  <a:cubicBezTo>
                    <a:pt x="15335" y="2892"/>
                    <a:pt x="15164" y="2880"/>
                    <a:pt x="14996" y="2854"/>
                  </a:cubicBezTo>
                  <a:cubicBezTo>
                    <a:pt x="14692" y="2813"/>
                    <a:pt x="14389" y="2771"/>
                    <a:pt x="14127" y="2729"/>
                  </a:cubicBezTo>
                  <a:cubicBezTo>
                    <a:pt x="12474" y="2509"/>
                    <a:pt x="10862" y="2289"/>
                    <a:pt x="9199" y="2028"/>
                  </a:cubicBezTo>
                  <a:cubicBezTo>
                    <a:pt x="7891" y="1850"/>
                    <a:pt x="6624" y="1588"/>
                    <a:pt x="5369" y="1117"/>
                  </a:cubicBezTo>
                  <a:cubicBezTo>
                    <a:pt x="4448" y="762"/>
                    <a:pt x="3485" y="500"/>
                    <a:pt x="2575" y="196"/>
                  </a:cubicBezTo>
                  <a:cubicBezTo>
                    <a:pt x="2220" y="64"/>
                    <a:pt x="1874" y="0"/>
                    <a:pt x="153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229641" y="3589779"/>
              <a:ext cx="153040" cy="32254"/>
            </a:xfrm>
            <a:custGeom>
              <a:avLst/>
              <a:gdLst/>
              <a:ahLst/>
              <a:cxnLst/>
              <a:rect l="l" t="t" r="r" b="b"/>
              <a:pathLst>
                <a:path w="7326" h="1544" extrusionOk="0">
                  <a:moveTo>
                    <a:pt x="0" y="0"/>
                  </a:moveTo>
                  <a:lnTo>
                    <a:pt x="0" y="1046"/>
                  </a:lnTo>
                  <a:cubicBezTo>
                    <a:pt x="482" y="1130"/>
                    <a:pt x="1005" y="1224"/>
                    <a:pt x="1486" y="1308"/>
                  </a:cubicBezTo>
                  <a:cubicBezTo>
                    <a:pt x="2357" y="1453"/>
                    <a:pt x="3227" y="1544"/>
                    <a:pt x="4090" y="1544"/>
                  </a:cubicBezTo>
                  <a:cubicBezTo>
                    <a:pt x="4784" y="1544"/>
                    <a:pt x="5473" y="1485"/>
                    <a:pt x="6153" y="1350"/>
                  </a:cubicBezTo>
                  <a:cubicBezTo>
                    <a:pt x="6499" y="1266"/>
                    <a:pt x="6802" y="1266"/>
                    <a:pt x="7148" y="1183"/>
                  </a:cubicBezTo>
                  <a:cubicBezTo>
                    <a:pt x="7200" y="1183"/>
                    <a:pt x="7284" y="1088"/>
                    <a:pt x="7325" y="1046"/>
                  </a:cubicBezTo>
                  <a:cubicBezTo>
                    <a:pt x="7284" y="963"/>
                    <a:pt x="7242" y="869"/>
                    <a:pt x="7148" y="827"/>
                  </a:cubicBezTo>
                  <a:cubicBezTo>
                    <a:pt x="7106" y="785"/>
                    <a:pt x="7022" y="743"/>
                    <a:pt x="6938" y="743"/>
                  </a:cubicBezTo>
                  <a:cubicBezTo>
                    <a:pt x="6677" y="743"/>
                    <a:pt x="6415" y="701"/>
                    <a:pt x="6153" y="701"/>
                  </a:cubicBezTo>
                  <a:cubicBezTo>
                    <a:pt x="4887" y="659"/>
                    <a:pt x="3621" y="523"/>
                    <a:pt x="2397" y="304"/>
                  </a:cubicBezTo>
                  <a:cubicBezTo>
                    <a:pt x="1612" y="136"/>
                    <a:pt x="785" y="42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3050243" y="3576932"/>
              <a:ext cx="190433" cy="38312"/>
            </a:xfrm>
            <a:custGeom>
              <a:avLst/>
              <a:gdLst/>
              <a:ahLst/>
              <a:cxnLst/>
              <a:rect l="l" t="t" r="r" b="b"/>
              <a:pathLst>
                <a:path w="9116" h="1834" extrusionOk="0">
                  <a:moveTo>
                    <a:pt x="8709" y="0"/>
                  </a:moveTo>
                  <a:cubicBezTo>
                    <a:pt x="7756" y="0"/>
                    <a:pt x="6803" y="130"/>
                    <a:pt x="5850" y="395"/>
                  </a:cubicBezTo>
                  <a:cubicBezTo>
                    <a:pt x="5672" y="437"/>
                    <a:pt x="5453" y="489"/>
                    <a:pt x="5275" y="531"/>
                  </a:cubicBezTo>
                  <a:cubicBezTo>
                    <a:pt x="3538" y="657"/>
                    <a:pt x="1874" y="1138"/>
                    <a:pt x="220" y="1578"/>
                  </a:cubicBezTo>
                  <a:cubicBezTo>
                    <a:pt x="179" y="1578"/>
                    <a:pt x="95" y="1620"/>
                    <a:pt x="1" y="1703"/>
                  </a:cubicBezTo>
                  <a:cubicBezTo>
                    <a:pt x="95" y="1703"/>
                    <a:pt x="137" y="1745"/>
                    <a:pt x="137" y="1745"/>
                  </a:cubicBezTo>
                  <a:cubicBezTo>
                    <a:pt x="399" y="1808"/>
                    <a:pt x="655" y="1833"/>
                    <a:pt x="908" y="1833"/>
                  </a:cubicBezTo>
                  <a:cubicBezTo>
                    <a:pt x="1369" y="1833"/>
                    <a:pt x="1818" y="1749"/>
                    <a:pt x="2271" y="1661"/>
                  </a:cubicBezTo>
                  <a:cubicBezTo>
                    <a:pt x="3014" y="1484"/>
                    <a:pt x="3757" y="1316"/>
                    <a:pt x="4542" y="1180"/>
                  </a:cubicBezTo>
                  <a:cubicBezTo>
                    <a:pt x="5233" y="1096"/>
                    <a:pt x="5976" y="960"/>
                    <a:pt x="6677" y="751"/>
                  </a:cubicBezTo>
                  <a:cubicBezTo>
                    <a:pt x="7284" y="573"/>
                    <a:pt x="7943" y="489"/>
                    <a:pt x="8550" y="489"/>
                  </a:cubicBezTo>
                  <a:lnTo>
                    <a:pt x="9115" y="489"/>
                  </a:lnTo>
                  <a:lnTo>
                    <a:pt x="9115" y="8"/>
                  </a:lnTo>
                  <a:cubicBezTo>
                    <a:pt x="8980" y="3"/>
                    <a:pt x="8844" y="0"/>
                    <a:pt x="87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  <p:pic>
        <p:nvPicPr>
          <p:cNvPr id="57" name="Google Shape;57;p2"/>
          <p:cNvPicPr preferRelativeResize="0"/>
          <p:nvPr/>
        </p:nvPicPr>
        <p:blipFill>
          <a:blip r:embed="rId4">
            <a:alphaModFix amt="47000"/>
          </a:blip>
          <a:stretch>
            <a:fillRect/>
          </a:stretch>
        </p:blipFill>
        <p:spPr>
          <a:xfrm>
            <a:off x="7599113" y="3602188"/>
            <a:ext cx="2185800" cy="2185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" name="Google Shape;58;p2"/>
          <p:cNvGrpSpPr/>
          <p:nvPr/>
        </p:nvGrpSpPr>
        <p:grpSpPr>
          <a:xfrm>
            <a:off x="-526181" y="-354764"/>
            <a:ext cx="10772911" cy="5299373"/>
            <a:chOff x="-526181" y="-354764"/>
            <a:chExt cx="10772911" cy="5299373"/>
          </a:xfrm>
        </p:grpSpPr>
        <p:sp>
          <p:nvSpPr>
            <p:cNvPr id="59" name="Google Shape;59;p2"/>
            <p:cNvSpPr/>
            <p:nvPr/>
          </p:nvSpPr>
          <p:spPr>
            <a:xfrm rot="9879381">
              <a:off x="-356734" y="-177055"/>
              <a:ext cx="1543687" cy="1488913"/>
            </a:xfrm>
            <a:custGeom>
              <a:avLst/>
              <a:gdLst/>
              <a:ahLst/>
              <a:cxnLst/>
              <a:rect l="l" t="t" r="r" b="b"/>
              <a:pathLst>
                <a:path w="36626" h="35329" extrusionOk="0">
                  <a:moveTo>
                    <a:pt x="26946" y="9262"/>
                  </a:moveTo>
                  <a:cubicBezTo>
                    <a:pt x="26946" y="9482"/>
                    <a:pt x="26946" y="9608"/>
                    <a:pt x="26904" y="9744"/>
                  </a:cubicBezTo>
                  <a:cubicBezTo>
                    <a:pt x="26119" y="12789"/>
                    <a:pt x="24592" y="15405"/>
                    <a:pt x="22153" y="17456"/>
                  </a:cubicBezTo>
                  <a:cubicBezTo>
                    <a:pt x="21452" y="18021"/>
                    <a:pt x="20667" y="18544"/>
                    <a:pt x="19747" y="18764"/>
                  </a:cubicBezTo>
                  <a:cubicBezTo>
                    <a:pt x="19443" y="18848"/>
                    <a:pt x="19098" y="18848"/>
                    <a:pt x="18794" y="18848"/>
                  </a:cubicBezTo>
                  <a:cubicBezTo>
                    <a:pt x="18397" y="18806"/>
                    <a:pt x="18135" y="18544"/>
                    <a:pt x="18177" y="18199"/>
                  </a:cubicBezTo>
                  <a:cubicBezTo>
                    <a:pt x="18177" y="17853"/>
                    <a:pt x="18177" y="17498"/>
                    <a:pt x="18355" y="17194"/>
                  </a:cubicBezTo>
                  <a:cubicBezTo>
                    <a:pt x="18575" y="16671"/>
                    <a:pt x="18836" y="16148"/>
                    <a:pt x="19182" y="15666"/>
                  </a:cubicBezTo>
                  <a:cubicBezTo>
                    <a:pt x="20008" y="14453"/>
                    <a:pt x="21107" y="13448"/>
                    <a:pt x="22237" y="12485"/>
                  </a:cubicBezTo>
                  <a:cubicBezTo>
                    <a:pt x="23587" y="11355"/>
                    <a:pt x="25031" y="10350"/>
                    <a:pt x="26507" y="9482"/>
                  </a:cubicBezTo>
                  <a:cubicBezTo>
                    <a:pt x="26601" y="9388"/>
                    <a:pt x="26726" y="9346"/>
                    <a:pt x="26946" y="9262"/>
                  </a:cubicBezTo>
                  <a:close/>
                  <a:moveTo>
                    <a:pt x="21891" y="0"/>
                  </a:moveTo>
                  <a:cubicBezTo>
                    <a:pt x="21592" y="0"/>
                    <a:pt x="21284" y="21"/>
                    <a:pt x="20971" y="64"/>
                  </a:cubicBezTo>
                  <a:cubicBezTo>
                    <a:pt x="19443" y="273"/>
                    <a:pt x="18093" y="849"/>
                    <a:pt x="16785" y="1634"/>
                  </a:cubicBezTo>
                  <a:cubicBezTo>
                    <a:pt x="14912" y="2722"/>
                    <a:pt x="13259" y="4156"/>
                    <a:pt x="11773" y="5767"/>
                  </a:cubicBezTo>
                  <a:cubicBezTo>
                    <a:pt x="9282" y="8436"/>
                    <a:pt x="7325" y="11481"/>
                    <a:pt x="5714" y="14714"/>
                  </a:cubicBezTo>
                  <a:cubicBezTo>
                    <a:pt x="2794" y="20553"/>
                    <a:pt x="1005" y="26696"/>
                    <a:pt x="84" y="33152"/>
                  </a:cubicBezTo>
                  <a:cubicBezTo>
                    <a:pt x="42" y="33676"/>
                    <a:pt x="42" y="34241"/>
                    <a:pt x="0" y="34764"/>
                  </a:cubicBezTo>
                  <a:cubicBezTo>
                    <a:pt x="0" y="34984"/>
                    <a:pt x="0" y="35203"/>
                    <a:pt x="262" y="35329"/>
                  </a:cubicBezTo>
                  <a:cubicBezTo>
                    <a:pt x="304" y="35203"/>
                    <a:pt x="346" y="35161"/>
                    <a:pt x="346" y="35120"/>
                  </a:cubicBezTo>
                  <a:cubicBezTo>
                    <a:pt x="262" y="34073"/>
                    <a:pt x="388" y="33027"/>
                    <a:pt x="565" y="32022"/>
                  </a:cubicBezTo>
                  <a:cubicBezTo>
                    <a:pt x="1089" y="28621"/>
                    <a:pt x="1915" y="25304"/>
                    <a:pt x="3004" y="22081"/>
                  </a:cubicBezTo>
                  <a:cubicBezTo>
                    <a:pt x="4490" y="17676"/>
                    <a:pt x="6363" y="13532"/>
                    <a:pt x="9021" y="9691"/>
                  </a:cubicBezTo>
                  <a:cubicBezTo>
                    <a:pt x="10726" y="7295"/>
                    <a:pt x="12641" y="5076"/>
                    <a:pt x="14954" y="3245"/>
                  </a:cubicBezTo>
                  <a:cubicBezTo>
                    <a:pt x="16346" y="2157"/>
                    <a:pt x="17832" y="1278"/>
                    <a:pt x="19537" y="713"/>
                  </a:cubicBezTo>
                  <a:cubicBezTo>
                    <a:pt x="20300" y="469"/>
                    <a:pt x="21084" y="309"/>
                    <a:pt x="21876" y="309"/>
                  </a:cubicBezTo>
                  <a:cubicBezTo>
                    <a:pt x="22343" y="309"/>
                    <a:pt x="22813" y="365"/>
                    <a:pt x="23284" y="493"/>
                  </a:cubicBezTo>
                  <a:cubicBezTo>
                    <a:pt x="25031" y="974"/>
                    <a:pt x="26078" y="2157"/>
                    <a:pt x="26684" y="3768"/>
                  </a:cubicBezTo>
                  <a:cubicBezTo>
                    <a:pt x="27250" y="5202"/>
                    <a:pt x="27333" y="6730"/>
                    <a:pt x="27166" y="8258"/>
                  </a:cubicBezTo>
                  <a:cubicBezTo>
                    <a:pt x="27124" y="8561"/>
                    <a:pt x="26988" y="8781"/>
                    <a:pt x="26726" y="8959"/>
                  </a:cubicBezTo>
                  <a:cubicBezTo>
                    <a:pt x="25502" y="9691"/>
                    <a:pt x="24330" y="10434"/>
                    <a:pt x="23200" y="11261"/>
                  </a:cubicBezTo>
                  <a:cubicBezTo>
                    <a:pt x="21630" y="12402"/>
                    <a:pt x="20228" y="13668"/>
                    <a:pt x="19098" y="15185"/>
                  </a:cubicBezTo>
                  <a:cubicBezTo>
                    <a:pt x="18616" y="15802"/>
                    <a:pt x="18229" y="16409"/>
                    <a:pt x="18010" y="17110"/>
                  </a:cubicBezTo>
                  <a:cubicBezTo>
                    <a:pt x="17874" y="17456"/>
                    <a:pt x="17790" y="17853"/>
                    <a:pt x="17832" y="18241"/>
                  </a:cubicBezTo>
                  <a:cubicBezTo>
                    <a:pt x="17832" y="18764"/>
                    <a:pt x="18229" y="19161"/>
                    <a:pt x="18794" y="19203"/>
                  </a:cubicBezTo>
                  <a:cubicBezTo>
                    <a:pt x="18874" y="19214"/>
                    <a:pt x="18957" y="19220"/>
                    <a:pt x="19041" y="19220"/>
                  </a:cubicBezTo>
                  <a:cubicBezTo>
                    <a:pt x="19277" y="19220"/>
                    <a:pt x="19523" y="19179"/>
                    <a:pt x="19747" y="19109"/>
                  </a:cubicBezTo>
                  <a:cubicBezTo>
                    <a:pt x="20929" y="18848"/>
                    <a:pt x="21892" y="18157"/>
                    <a:pt x="22760" y="17372"/>
                  </a:cubicBezTo>
                  <a:cubicBezTo>
                    <a:pt x="24979" y="15363"/>
                    <a:pt x="26423" y="12883"/>
                    <a:pt x="27166" y="9953"/>
                  </a:cubicBezTo>
                  <a:cubicBezTo>
                    <a:pt x="27208" y="9126"/>
                    <a:pt x="27689" y="8739"/>
                    <a:pt x="28380" y="8383"/>
                  </a:cubicBezTo>
                  <a:cubicBezTo>
                    <a:pt x="30954" y="7169"/>
                    <a:pt x="33528" y="5903"/>
                    <a:pt x="36061" y="4679"/>
                  </a:cubicBezTo>
                  <a:cubicBezTo>
                    <a:pt x="36228" y="4595"/>
                    <a:pt x="36406" y="4511"/>
                    <a:pt x="36542" y="4417"/>
                  </a:cubicBezTo>
                  <a:cubicBezTo>
                    <a:pt x="36584" y="4375"/>
                    <a:pt x="36584" y="4250"/>
                    <a:pt x="36626" y="4030"/>
                  </a:cubicBezTo>
                  <a:lnTo>
                    <a:pt x="36626" y="4030"/>
                  </a:lnTo>
                  <a:cubicBezTo>
                    <a:pt x="36019" y="4292"/>
                    <a:pt x="35537" y="4553"/>
                    <a:pt x="35056" y="4773"/>
                  </a:cubicBezTo>
                  <a:cubicBezTo>
                    <a:pt x="34533" y="5035"/>
                    <a:pt x="34010" y="5244"/>
                    <a:pt x="33528" y="5506"/>
                  </a:cubicBezTo>
                  <a:cubicBezTo>
                    <a:pt x="33005" y="5725"/>
                    <a:pt x="32524" y="5987"/>
                    <a:pt x="32042" y="6207"/>
                  </a:cubicBezTo>
                  <a:cubicBezTo>
                    <a:pt x="31519" y="6468"/>
                    <a:pt x="31048" y="6688"/>
                    <a:pt x="30525" y="6950"/>
                  </a:cubicBezTo>
                  <a:cubicBezTo>
                    <a:pt x="30044" y="7211"/>
                    <a:pt x="29562" y="7431"/>
                    <a:pt x="29039" y="7693"/>
                  </a:cubicBezTo>
                  <a:cubicBezTo>
                    <a:pt x="28558" y="7912"/>
                    <a:pt x="28076" y="8216"/>
                    <a:pt x="27511" y="8436"/>
                  </a:cubicBezTo>
                  <a:lnTo>
                    <a:pt x="27511" y="8174"/>
                  </a:lnTo>
                  <a:lnTo>
                    <a:pt x="27511" y="7734"/>
                  </a:lnTo>
                  <a:cubicBezTo>
                    <a:pt x="27647" y="6207"/>
                    <a:pt x="27469" y="4679"/>
                    <a:pt x="26862" y="3287"/>
                  </a:cubicBezTo>
                  <a:cubicBezTo>
                    <a:pt x="25895" y="1141"/>
                    <a:pt x="24093" y="0"/>
                    <a:pt x="218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60" name="Google Shape;60;p2"/>
            <p:cNvSpPr/>
            <p:nvPr/>
          </p:nvSpPr>
          <p:spPr>
            <a:xfrm rot="7977746" flipH="1">
              <a:off x="8309535" y="2741775"/>
              <a:ext cx="1435719" cy="1995265"/>
            </a:xfrm>
            <a:custGeom>
              <a:avLst/>
              <a:gdLst/>
              <a:ahLst/>
              <a:cxnLst/>
              <a:rect l="l" t="t" r="r" b="b"/>
              <a:pathLst>
                <a:path w="36186" h="50291" extrusionOk="0">
                  <a:moveTo>
                    <a:pt x="18616" y="15561"/>
                  </a:moveTo>
                  <a:cubicBezTo>
                    <a:pt x="18836" y="16000"/>
                    <a:pt x="18742" y="16429"/>
                    <a:pt x="18658" y="16827"/>
                  </a:cubicBezTo>
                  <a:cubicBezTo>
                    <a:pt x="18574" y="17612"/>
                    <a:pt x="18313" y="18355"/>
                    <a:pt x="17831" y="18962"/>
                  </a:cubicBezTo>
                  <a:cubicBezTo>
                    <a:pt x="17653" y="19223"/>
                    <a:pt x="17392" y="19443"/>
                    <a:pt x="17172" y="19621"/>
                  </a:cubicBezTo>
                  <a:cubicBezTo>
                    <a:pt x="17094" y="19673"/>
                    <a:pt x="16981" y="19708"/>
                    <a:pt x="16873" y="19708"/>
                  </a:cubicBezTo>
                  <a:cubicBezTo>
                    <a:pt x="16807" y="19708"/>
                    <a:pt x="16743" y="19695"/>
                    <a:pt x="16691" y="19663"/>
                  </a:cubicBezTo>
                  <a:cubicBezTo>
                    <a:pt x="16607" y="19569"/>
                    <a:pt x="16565" y="19359"/>
                    <a:pt x="16565" y="19223"/>
                  </a:cubicBezTo>
                  <a:cubicBezTo>
                    <a:pt x="16565" y="19045"/>
                    <a:pt x="16607" y="18878"/>
                    <a:pt x="16649" y="18700"/>
                  </a:cubicBezTo>
                  <a:cubicBezTo>
                    <a:pt x="17046" y="17570"/>
                    <a:pt x="17737" y="16565"/>
                    <a:pt x="18480" y="15645"/>
                  </a:cubicBezTo>
                  <a:cubicBezTo>
                    <a:pt x="18480" y="15603"/>
                    <a:pt x="18574" y="15603"/>
                    <a:pt x="18616" y="15561"/>
                  </a:cubicBezTo>
                  <a:close/>
                  <a:moveTo>
                    <a:pt x="7932" y="19788"/>
                  </a:moveTo>
                  <a:cubicBezTo>
                    <a:pt x="8016" y="20092"/>
                    <a:pt x="8110" y="20228"/>
                    <a:pt x="8152" y="20353"/>
                  </a:cubicBezTo>
                  <a:cubicBezTo>
                    <a:pt x="9062" y="23587"/>
                    <a:pt x="9805" y="26852"/>
                    <a:pt x="10286" y="30169"/>
                  </a:cubicBezTo>
                  <a:cubicBezTo>
                    <a:pt x="10674" y="32911"/>
                    <a:pt x="10893" y="35705"/>
                    <a:pt x="10810" y="38541"/>
                  </a:cubicBezTo>
                  <a:cubicBezTo>
                    <a:pt x="10768" y="40937"/>
                    <a:pt x="10506" y="43333"/>
                    <a:pt x="9721" y="45604"/>
                  </a:cubicBezTo>
                  <a:cubicBezTo>
                    <a:pt x="9366" y="46692"/>
                    <a:pt x="8937" y="47697"/>
                    <a:pt x="8194" y="48565"/>
                  </a:cubicBezTo>
                  <a:cubicBezTo>
                    <a:pt x="7848" y="49005"/>
                    <a:pt x="7451" y="49392"/>
                    <a:pt x="6969" y="49654"/>
                  </a:cubicBezTo>
                  <a:cubicBezTo>
                    <a:pt x="6553" y="49887"/>
                    <a:pt x="6137" y="49996"/>
                    <a:pt x="5715" y="49996"/>
                  </a:cubicBezTo>
                  <a:cubicBezTo>
                    <a:pt x="5341" y="49996"/>
                    <a:pt x="4961" y="49910"/>
                    <a:pt x="4573" y="49748"/>
                  </a:cubicBezTo>
                  <a:cubicBezTo>
                    <a:pt x="3924" y="49444"/>
                    <a:pt x="3401" y="48963"/>
                    <a:pt x="2920" y="48398"/>
                  </a:cubicBezTo>
                  <a:cubicBezTo>
                    <a:pt x="2041" y="47257"/>
                    <a:pt x="1476" y="45991"/>
                    <a:pt x="1088" y="44641"/>
                  </a:cubicBezTo>
                  <a:cubicBezTo>
                    <a:pt x="523" y="42684"/>
                    <a:pt x="345" y="40717"/>
                    <a:pt x="387" y="38666"/>
                  </a:cubicBezTo>
                  <a:cubicBezTo>
                    <a:pt x="471" y="35056"/>
                    <a:pt x="1392" y="31603"/>
                    <a:pt x="2784" y="28254"/>
                  </a:cubicBezTo>
                  <a:cubicBezTo>
                    <a:pt x="4008" y="25418"/>
                    <a:pt x="5578" y="22802"/>
                    <a:pt x="7493" y="20312"/>
                  </a:cubicBezTo>
                  <a:cubicBezTo>
                    <a:pt x="7629" y="20186"/>
                    <a:pt x="7754" y="20050"/>
                    <a:pt x="7932" y="19788"/>
                  </a:cubicBezTo>
                  <a:close/>
                  <a:moveTo>
                    <a:pt x="36050" y="0"/>
                  </a:moveTo>
                  <a:lnTo>
                    <a:pt x="36050" y="0"/>
                  </a:lnTo>
                  <a:cubicBezTo>
                    <a:pt x="35882" y="126"/>
                    <a:pt x="35704" y="168"/>
                    <a:pt x="35579" y="304"/>
                  </a:cubicBezTo>
                  <a:cubicBezTo>
                    <a:pt x="32565" y="2700"/>
                    <a:pt x="29562" y="5096"/>
                    <a:pt x="26548" y="7535"/>
                  </a:cubicBezTo>
                  <a:cubicBezTo>
                    <a:pt x="23890" y="9680"/>
                    <a:pt x="21274" y="11898"/>
                    <a:pt x="18961" y="14473"/>
                  </a:cubicBezTo>
                  <a:cubicBezTo>
                    <a:pt x="18920" y="14556"/>
                    <a:pt x="18878" y="14556"/>
                    <a:pt x="18784" y="14650"/>
                  </a:cubicBezTo>
                  <a:cubicBezTo>
                    <a:pt x="18700" y="14514"/>
                    <a:pt x="18616" y="14431"/>
                    <a:pt x="18574" y="14336"/>
                  </a:cubicBezTo>
                  <a:cubicBezTo>
                    <a:pt x="18135" y="13646"/>
                    <a:pt x="17476" y="13290"/>
                    <a:pt x="16649" y="13248"/>
                  </a:cubicBezTo>
                  <a:cubicBezTo>
                    <a:pt x="16000" y="13248"/>
                    <a:pt x="15341" y="13384"/>
                    <a:pt x="14692" y="13646"/>
                  </a:cubicBezTo>
                  <a:cubicBezTo>
                    <a:pt x="13729" y="14033"/>
                    <a:pt x="12903" y="14556"/>
                    <a:pt x="12076" y="15215"/>
                  </a:cubicBezTo>
                  <a:cubicBezTo>
                    <a:pt x="10768" y="16220"/>
                    <a:pt x="9585" y="17392"/>
                    <a:pt x="8455" y="18658"/>
                  </a:cubicBezTo>
                  <a:cubicBezTo>
                    <a:pt x="8372" y="18784"/>
                    <a:pt x="8235" y="18878"/>
                    <a:pt x="8058" y="19098"/>
                  </a:cubicBezTo>
                  <a:cubicBezTo>
                    <a:pt x="7273" y="16649"/>
                    <a:pt x="6404" y="14336"/>
                    <a:pt x="5400" y="12076"/>
                  </a:cubicBezTo>
                  <a:cubicBezTo>
                    <a:pt x="4353" y="9805"/>
                    <a:pt x="3223" y="7629"/>
                    <a:pt x="1737" y="5536"/>
                  </a:cubicBezTo>
                  <a:lnTo>
                    <a:pt x="1737" y="5536"/>
                  </a:lnTo>
                  <a:cubicBezTo>
                    <a:pt x="1570" y="5881"/>
                    <a:pt x="1737" y="6017"/>
                    <a:pt x="1831" y="6185"/>
                  </a:cubicBezTo>
                  <a:cubicBezTo>
                    <a:pt x="2218" y="6802"/>
                    <a:pt x="2658" y="7409"/>
                    <a:pt x="3003" y="8058"/>
                  </a:cubicBezTo>
                  <a:cubicBezTo>
                    <a:pt x="4971" y="11511"/>
                    <a:pt x="6446" y="15121"/>
                    <a:pt x="7670" y="18878"/>
                  </a:cubicBezTo>
                  <a:cubicBezTo>
                    <a:pt x="7796" y="19265"/>
                    <a:pt x="7754" y="19527"/>
                    <a:pt x="7493" y="19830"/>
                  </a:cubicBezTo>
                  <a:cubicBezTo>
                    <a:pt x="5442" y="22404"/>
                    <a:pt x="3788" y="25198"/>
                    <a:pt x="2480" y="28254"/>
                  </a:cubicBezTo>
                  <a:cubicBezTo>
                    <a:pt x="1130" y="31435"/>
                    <a:pt x="262" y="34794"/>
                    <a:pt x="84" y="38279"/>
                  </a:cubicBezTo>
                  <a:cubicBezTo>
                    <a:pt x="0" y="40236"/>
                    <a:pt x="167" y="42161"/>
                    <a:pt x="649" y="44076"/>
                  </a:cubicBezTo>
                  <a:cubicBezTo>
                    <a:pt x="994" y="45468"/>
                    <a:pt x="1517" y="46870"/>
                    <a:pt x="2355" y="48084"/>
                  </a:cubicBezTo>
                  <a:cubicBezTo>
                    <a:pt x="2742" y="48701"/>
                    <a:pt x="3265" y="49266"/>
                    <a:pt x="3872" y="49706"/>
                  </a:cubicBezTo>
                  <a:cubicBezTo>
                    <a:pt x="4466" y="50094"/>
                    <a:pt x="5090" y="50291"/>
                    <a:pt x="5706" y="50291"/>
                  </a:cubicBezTo>
                  <a:cubicBezTo>
                    <a:pt x="6403" y="50291"/>
                    <a:pt x="7090" y="50039"/>
                    <a:pt x="7712" y="49528"/>
                  </a:cubicBezTo>
                  <a:cubicBezTo>
                    <a:pt x="8110" y="49183"/>
                    <a:pt x="8455" y="48743"/>
                    <a:pt x="8759" y="48304"/>
                  </a:cubicBezTo>
                  <a:cubicBezTo>
                    <a:pt x="9324" y="47519"/>
                    <a:pt x="9721" y="46692"/>
                    <a:pt x="9983" y="45782"/>
                  </a:cubicBezTo>
                  <a:cubicBezTo>
                    <a:pt x="10674" y="43815"/>
                    <a:pt x="10988" y="41764"/>
                    <a:pt x="11071" y="39713"/>
                  </a:cubicBezTo>
                  <a:cubicBezTo>
                    <a:pt x="11155" y="37536"/>
                    <a:pt x="11113" y="35359"/>
                    <a:pt x="10893" y="33130"/>
                  </a:cubicBezTo>
                  <a:cubicBezTo>
                    <a:pt x="10674" y="30912"/>
                    <a:pt x="10370" y="28683"/>
                    <a:pt x="9941" y="26465"/>
                  </a:cubicBezTo>
                  <a:cubicBezTo>
                    <a:pt x="9502" y="24236"/>
                    <a:pt x="8937" y="22059"/>
                    <a:pt x="8277" y="19924"/>
                  </a:cubicBezTo>
                  <a:cubicBezTo>
                    <a:pt x="8194" y="19569"/>
                    <a:pt x="8235" y="19359"/>
                    <a:pt x="8455" y="19140"/>
                  </a:cubicBezTo>
                  <a:cubicBezTo>
                    <a:pt x="8937" y="18616"/>
                    <a:pt x="9418" y="18051"/>
                    <a:pt x="9941" y="17528"/>
                  </a:cubicBezTo>
                  <a:cubicBezTo>
                    <a:pt x="11029" y="16387"/>
                    <a:pt x="12243" y="15341"/>
                    <a:pt x="13646" y="14514"/>
                  </a:cubicBezTo>
                  <a:cubicBezTo>
                    <a:pt x="14389" y="14075"/>
                    <a:pt x="15215" y="13730"/>
                    <a:pt x="16084" y="13552"/>
                  </a:cubicBezTo>
                  <a:cubicBezTo>
                    <a:pt x="16203" y="13536"/>
                    <a:pt x="16321" y="13528"/>
                    <a:pt x="16437" y="13528"/>
                  </a:cubicBezTo>
                  <a:cubicBezTo>
                    <a:pt x="17263" y="13528"/>
                    <a:pt x="18006" y="13917"/>
                    <a:pt x="18355" y="14650"/>
                  </a:cubicBezTo>
                  <a:cubicBezTo>
                    <a:pt x="18480" y="14860"/>
                    <a:pt x="18480" y="15079"/>
                    <a:pt x="18313" y="15299"/>
                  </a:cubicBezTo>
                  <a:cubicBezTo>
                    <a:pt x="17957" y="15781"/>
                    <a:pt x="17570" y="16262"/>
                    <a:pt x="17266" y="16785"/>
                  </a:cubicBezTo>
                  <a:cubicBezTo>
                    <a:pt x="16869" y="17350"/>
                    <a:pt x="16523" y="17957"/>
                    <a:pt x="16345" y="18658"/>
                  </a:cubicBezTo>
                  <a:cubicBezTo>
                    <a:pt x="16303" y="18920"/>
                    <a:pt x="16262" y="19265"/>
                    <a:pt x="16262" y="19569"/>
                  </a:cubicBezTo>
                  <a:cubicBezTo>
                    <a:pt x="16324" y="19894"/>
                    <a:pt x="16506" y="20076"/>
                    <a:pt x="16776" y="20076"/>
                  </a:cubicBezTo>
                  <a:cubicBezTo>
                    <a:pt x="16870" y="20076"/>
                    <a:pt x="16975" y="20054"/>
                    <a:pt x="17088" y="20008"/>
                  </a:cubicBezTo>
                  <a:cubicBezTo>
                    <a:pt x="17266" y="19966"/>
                    <a:pt x="17476" y="19830"/>
                    <a:pt x="17612" y="19705"/>
                  </a:cubicBezTo>
                  <a:cubicBezTo>
                    <a:pt x="17915" y="19401"/>
                    <a:pt x="18177" y="19098"/>
                    <a:pt x="18396" y="18742"/>
                  </a:cubicBezTo>
                  <a:cubicBezTo>
                    <a:pt x="19003" y="17696"/>
                    <a:pt x="19139" y="16565"/>
                    <a:pt x="18961" y="15383"/>
                  </a:cubicBezTo>
                  <a:cubicBezTo>
                    <a:pt x="18920" y="15174"/>
                    <a:pt x="18961" y="14996"/>
                    <a:pt x="19097" y="14860"/>
                  </a:cubicBezTo>
                  <a:cubicBezTo>
                    <a:pt x="19223" y="14734"/>
                    <a:pt x="19307" y="14598"/>
                    <a:pt x="19443" y="14473"/>
                  </a:cubicBezTo>
                  <a:cubicBezTo>
                    <a:pt x="20971" y="12725"/>
                    <a:pt x="22666" y="11155"/>
                    <a:pt x="24497" y="9680"/>
                  </a:cubicBezTo>
                  <a:cubicBezTo>
                    <a:pt x="28076" y="6750"/>
                    <a:pt x="31697" y="3872"/>
                    <a:pt x="35317" y="953"/>
                  </a:cubicBezTo>
                  <a:cubicBezTo>
                    <a:pt x="35527" y="785"/>
                    <a:pt x="35746" y="607"/>
                    <a:pt x="35966" y="388"/>
                  </a:cubicBezTo>
                  <a:cubicBezTo>
                    <a:pt x="36102" y="304"/>
                    <a:pt x="36186" y="210"/>
                    <a:pt x="360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11"/>
          <p:cNvSpPr txBox="1">
            <a:spLocks noGrp="1"/>
          </p:cNvSpPr>
          <p:nvPr>
            <p:ph type="title" hasCustomPrompt="1"/>
          </p:nvPr>
        </p:nvSpPr>
        <p:spPr>
          <a:xfrm>
            <a:off x="0" y="1705450"/>
            <a:ext cx="7860000" cy="15111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R="182880" lvl="0" algn="r">
              <a:spcBef>
                <a:spcPts val="0"/>
              </a:spcBef>
              <a:spcAft>
                <a:spcPts val="0"/>
              </a:spcAft>
              <a:buSzPts val="9600"/>
              <a:buNone/>
              <a:defRPr sz="84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214" name="Google Shape;214;p11"/>
          <p:cNvSpPr txBox="1">
            <a:spLocks noGrp="1"/>
          </p:cNvSpPr>
          <p:nvPr>
            <p:ph type="subTitle" idx="1"/>
          </p:nvPr>
        </p:nvSpPr>
        <p:spPr>
          <a:xfrm>
            <a:off x="1284000" y="3216600"/>
            <a:ext cx="6576000" cy="48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R="18288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3"/>
          <p:cNvSpPr txBox="1">
            <a:spLocks noGrp="1"/>
          </p:cNvSpPr>
          <p:nvPr>
            <p:ph type="title"/>
          </p:nvPr>
        </p:nvSpPr>
        <p:spPr>
          <a:xfrm>
            <a:off x="715100" y="2999950"/>
            <a:ext cx="45639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0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0"/>
              <a:buFont typeface="Unbounded"/>
              <a:buNone/>
              <a:defRPr sz="5000" b="1">
                <a:latin typeface="Unbounded"/>
                <a:ea typeface="Unbounded"/>
                <a:cs typeface="Unbounded"/>
                <a:sym typeface="Unbounde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5000"/>
              <a:buFont typeface="Unbounded"/>
              <a:buNone/>
              <a:defRPr sz="5000" b="1">
                <a:latin typeface="Unbounded"/>
                <a:ea typeface="Unbounded"/>
                <a:cs typeface="Unbounded"/>
                <a:sym typeface="Unbounde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5000"/>
              <a:buFont typeface="Unbounded"/>
              <a:buNone/>
              <a:defRPr sz="5000" b="1">
                <a:latin typeface="Unbounded"/>
                <a:ea typeface="Unbounded"/>
                <a:cs typeface="Unbounded"/>
                <a:sym typeface="Unbounde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5000"/>
              <a:buFont typeface="Unbounded"/>
              <a:buNone/>
              <a:defRPr sz="5000" b="1">
                <a:latin typeface="Unbounded"/>
                <a:ea typeface="Unbounded"/>
                <a:cs typeface="Unbounded"/>
                <a:sym typeface="Unbounde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5000"/>
              <a:buFont typeface="Unbounded"/>
              <a:buNone/>
              <a:defRPr sz="5000" b="1">
                <a:latin typeface="Unbounded"/>
                <a:ea typeface="Unbounded"/>
                <a:cs typeface="Unbounded"/>
                <a:sym typeface="Unbounde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5000"/>
              <a:buFont typeface="Unbounded"/>
              <a:buNone/>
              <a:defRPr sz="5000" b="1">
                <a:latin typeface="Unbounded"/>
                <a:ea typeface="Unbounded"/>
                <a:cs typeface="Unbounded"/>
                <a:sym typeface="Unbounde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5000"/>
              <a:buFont typeface="Unbounded"/>
              <a:buNone/>
              <a:defRPr sz="5000" b="1">
                <a:latin typeface="Unbounded"/>
                <a:ea typeface="Unbounded"/>
                <a:cs typeface="Unbounded"/>
                <a:sym typeface="Unbounde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5000"/>
              <a:buFont typeface="Unbounded"/>
              <a:buNone/>
              <a:defRPr sz="5000" b="1">
                <a:latin typeface="Unbounded"/>
                <a:ea typeface="Unbounded"/>
                <a:cs typeface="Unbounded"/>
                <a:sym typeface="Unbounded"/>
              </a:defRPr>
            </a:lvl9pPr>
          </a:lstStyle>
          <a:p>
            <a:endParaRPr/>
          </a:p>
        </p:txBody>
      </p:sp>
      <p:sp>
        <p:nvSpPr>
          <p:cNvPr id="64" name="Google Shape;64;p3"/>
          <p:cNvSpPr txBox="1">
            <a:spLocks noGrp="1"/>
          </p:cNvSpPr>
          <p:nvPr>
            <p:ph type="title" idx="2" hasCustomPrompt="1"/>
          </p:nvPr>
        </p:nvSpPr>
        <p:spPr>
          <a:xfrm>
            <a:off x="715125" y="0"/>
            <a:ext cx="1368300" cy="28701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Font typeface="Unbounded"/>
              <a:buNone/>
              <a:defRPr sz="6000" b="1">
                <a:latin typeface="Unbounded"/>
                <a:ea typeface="Unbounded"/>
                <a:cs typeface="Unbounded"/>
                <a:sym typeface="Unbound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Font typeface="Unbounded"/>
              <a:buNone/>
              <a:defRPr sz="6000" b="1">
                <a:latin typeface="Unbounded"/>
                <a:ea typeface="Unbounded"/>
                <a:cs typeface="Unbounded"/>
                <a:sym typeface="Unbound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Font typeface="Unbounded"/>
              <a:buNone/>
              <a:defRPr sz="6000" b="1">
                <a:latin typeface="Unbounded"/>
                <a:ea typeface="Unbounded"/>
                <a:cs typeface="Unbounded"/>
                <a:sym typeface="Unbound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Font typeface="Unbounded"/>
              <a:buNone/>
              <a:defRPr sz="6000" b="1">
                <a:latin typeface="Unbounded"/>
                <a:ea typeface="Unbounded"/>
                <a:cs typeface="Unbounded"/>
                <a:sym typeface="Unbound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Font typeface="Unbounded"/>
              <a:buNone/>
              <a:defRPr sz="6000" b="1">
                <a:latin typeface="Unbounded"/>
                <a:ea typeface="Unbounded"/>
                <a:cs typeface="Unbounded"/>
                <a:sym typeface="Unbound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Font typeface="Unbounded"/>
              <a:buNone/>
              <a:defRPr sz="6000" b="1">
                <a:latin typeface="Unbounded"/>
                <a:ea typeface="Unbounded"/>
                <a:cs typeface="Unbounded"/>
                <a:sym typeface="Unbound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Font typeface="Unbounded"/>
              <a:buNone/>
              <a:defRPr sz="6000" b="1">
                <a:latin typeface="Unbounded"/>
                <a:ea typeface="Unbounded"/>
                <a:cs typeface="Unbounded"/>
                <a:sym typeface="Unbound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Font typeface="Unbounded"/>
              <a:buNone/>
              <a:defRPr sz="6000" b="1">
                <a:latin typeface="Unbounded"/>
                <a:ea typeface="Unbounded"/>
                <a:cs typeface="Unbounded"/>
                <a:sym typeface="Unbounded"/>
              </a:defRPr>
            </a:lvl9pPr>
          </a:lstStyle>
          <a:p>
            <a:r>
              <a:t>xx%</a:t>
            </a:r>
          </a:p>
        </p:txBody>
      </p:sp>
      <p:sp>
        <p:nvSpPr>
          <p:cNvPr id="65" name="Google Shape;65;p3"/>
          <p:cNvSpPr txBox="1">
            <a:spLocks noGrp="1"/>
          </p:cNvSpPr>
          <p:nvPr>
            <p:ph type="subTitle" idx="1"/>
          </p:nvPr>
        </p:nvSpPr>
        <p:spPr>
          <a:xfrm>
            <a:off x="715125" y="3781625"/>
            <a:ext cx="4563900" cy="41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6" name="Google Shape;66;p3"/>
          <p:cNvGrpSpPr/>
          <p:nvPr/>
        </p:nvGrpSpPr>
        <p:grpSpPr>
          <a:xfrm>
            <a:off x="6458800" y="-1267349"/>
            <a:ext cx="5393252" cy="6924536"/>
            <a:chOff x="6458800" y="-1267349"/>
            <a:chExt cx="5393252" cy="6924536"/>
          </a:xfrm>
        </p:grpSpPr>
        <p:pic>
          <p:nvPicPr>
            <p:cNvPr id="67" name="Google Shape;67;p3"/>
            <p:cNvPicPr preferRelativeResize="0"/>
            <p:nvPr/>
          </p:nvPicPr>
          <p:blipFill rotWithShape="1">
            <a:blip r:embed="rId3">
              <a:alphaModFix/>
            </a:blip>
            <a:srcRect t="6384" r="43709"/>
            <a:stretch/>
          </p:blipFill>
          <p:spPr>
            <a:xfrm rot="-1297010">
              <a:off x="7438282" y="-844808"/>
              <a:ext cx="3434288" cy="59731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Google Shape;68;p3"/>
            <p:cNvPicPr preferRelativeResize="0"/>
            <p:nvPr/>
          </p:nvPicPr>
          <p:blipFill>
            <a:blip r:embed="rId4">
              <a:alphaModFix amt="47000"/>
            </a:blip>
            <a:stretch>
              <a:fillRect/>
            </a:stretch>
          </p:blipFill>
          <p:spPr>
            <a:xfrm>
              <a:off x="8063188" y="3471388"/>
              <a:ext cx="2185800" cy="21858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6049800" cy="99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"/>
          <p:cNvSpPr txBox="1">
            <a:spLocks noGrp="1"/>
          </p:cNvSpPr>
          <p:nvPr>
            <p:ph type="body" idx="1"/>
          </p:nvPr>
        </p:nvSpPr>
        <p:spPr>
          <a:xfrm>
            <a:off x="720000" y="1737625"/>
            <a:ext cx="7717500" cy="259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3E2FF"/>
              </a:buClr>
              <a:buSzPts val="1200"/>
              <a:buChar char="●"/>
              <a:defRPr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■"/>
              <a:defRPr/>
            </a:lvl9pPr>
          </a:lstStyle>
          <a:p>
            <a:endParaRPr/>
          </a:p>
        </p:txBody>
      </p:sp>
      <p:grpSp>
        <p:nvGrpSpPr>
          <p:cNvPr id="73" name="Google Shape;73;p4"/>
          <p:cNvGrpSpPr/>
          <p:nvPr/>
        </p:nvGrpSpPr>
        <p:grpSpPr>
          <a:xfrm>
            <a:off x="-1218643" y="-1517484"/>
            <a:ext cx="12216526" cy="8206285"/>
            <a:chOff x="-1218643" y="-1517484"/>
            <a:chExt cx="12216526" cy="8206285"/>
          </a:xfrm>
        </p:grpSpPr>
        <p:grpSp>
          <p:nvGrpSpPr>
            <p:cNvPr id="74" name="Google Shape;74;p4"/>
            <p:cNvGrpSpPr/>
            <p:nvPr/>
          </p:nvGrpSpPr>
          <p:grpSpPr>
            <a:xfrm rot="315369">
              <a:off x="8542725" y="-1416137"/>
              <a:ext cx="2336465" cy="2698571"/>
              <a:chOff x="2229641" y="2678891"/>
              <a:chExt cx="1011055" cy="1167749"/>
            </a:xfrm>
          </p:grpSpPr>
          <p:sp>
            <p:nvSpPr>
              <p:cNvPr id="75" name="Google Shape;75;p4"/>
              <p:cNvSpPr/>
              <p:nvPr/>
            </p:nvSpPr>
            <p:spPr>
              <a:xfrm>
                <a:off x="2668571" y="3235430"/>
                <a:ext cx="572114" cy="69480"/>
              </a:xfrm>
              <a:custGeom>
                <a:avLst/>
                <a:gdLst/>
                <a:ahLst/>
                <a:cxnLst/>
                <a:rect l="l" t="t" r="r" b="b"/>
                <a:pathLst>
                  <a:path w="27387" h="3326" extrusionOk="0">
                    <a:moveTo>
                      <a:pt x="16221" y="0"/>
                    </a:moveTo>
                    <a:cubicBezTo>
                      <a:pt x="15090" y="42"/>
                      <a:pt x="14002" y="304"/>
                      <a:pt x="12956" y="618"/>
                    </a:cubicBezTo>
                    <a:cubicBezTo>
                      <a:pt x="11867" y="921"/>
                      <a:pt x="10821" y="1183"/>
                      <a:pt x="9733" y="1350"/>
                    </a:cubicBezTo>
                    <a:cubicBezTo>
                      <a:pt x="9275" y="1405"/>
                      <a:pt x="8826" y="1437"/>
                      <a:pt x="8380" y="1437"/>
                    </a:cubicBezTo>
                    <a:cubicBezTo>
                      <a:pt x="7712" y="1437"/>
                      <a:pt x="7051" y="1365"/>
                      <a:pt x="6374" y="1183"/>
                    </a:cubicBezTo>
                    <a:cubicBezTo>
                      <a:pt x="5673" y="1005"/>
                      <a:pt x="4930" y="827"/>
                      <a:pt x="4187" y="660"/>
                    </a:cubicBezTo>
                    <a:cubicBezTo>
                      <a:pt x="3669" y="556"/>
                      <a:pt x="3159" y="500"/>
                      <a:pt x="2654" y="500"/>
                    </a:cubicBezTo>
                    <a:cubicBezTo>
                      <a:pt x="1883" y="500"/>
                      <a:pt x="1122" y="630"/>
                      <a:pt x="357" y="921"/>
                    </a:cubicBezTo>
                    <a:cubicBezTo>
                      <a:pt x="221" y="963"/>
                      <a:pt x="95" y="1005"/>
                      <a:pt x="1" y="1183"/>
                    </a:cubicBezTo>
                    <a:cubicBezTo>
                      <a:pt x="82" y="1258"/>
                      <a:pt x="160" y="1273"/>
                      <a:pt x="248" y="1273"/>
                    </a:cubicBezTo>
                    <a:cubicBezTo>
                      <a:pt x="306" y="1273"/>
                      <a:pt x="369" y="1267"/>
                      <a:pt x="440" y="1267"/>
                    </a:cubicBezTo>
                    <a:cubicBezTo>
                      <a:pt x="838" y="1267"/>
                      <a:pt x="1225" y="1267"/>
                      <a:pt x="1623" y="1308"/>
                    </a:cubicBezTo>
                    <a:cubicBezTo>
                      <a:pt x="2355" y="1403"/>
                      <a:pt x="3015" y="1664"/>
                      <a:pt x="3663" y="1968"/>
                    </a:cubicBezTo>
                    <a:cubicBezTo>
                      <a:pt x="4323" y="2271"/>
                      <a:pt x="5024" y="2616"/>
                      <a:pt x="5714" y="2878"/>
                    </a:cubicBezTo>
                    <a:cubicBezTo>
                      <a:pt x="6486" y="3190"/>
                      <a:pt x="7250" y="3325"/>
                      <a:pt x="8040" y="3325"/>
                    </a:cubicBezTo>
                    <a:cubicBezTo>
                      <a:pt x="8150" y="3325"/>
                      <a:pt x="8261" y="3323"/>
                      <a:pt x="8372" y="3318"/>
                    </a:cubicBezTo>
                    <a:cubicBezTo>
                      <a:pt x="9419" y="3234"/>
                      <a:pt x="10382" y="2972"/>
                      <a:pt x="11386" y="2575"/>
                    </a:cubicBezTo>
                    <a:cubicBezTo>
                      <a:pt x="11611" y="2482"/>
                      <a:pt x="11812" y="2429"/>
                      <a:pt x="12042" y="2429"/>
                    </a:cubicBezTo>
                    <a:cubicBezTo>
                      <a:pt x="12122" y="2429"/>
                      <a:pt x="12207" y="2435"/>
                      <a:pt x="12296" y="2449"/>
                    </a:cubicBezTo>
                    <a:cubicBezTo>
                      <a:pt x="12820" y="2533"/>
                      <a:pt x="13395" y="2616"/>
                      <a:pt x="13960" y="2711"/>
                    </a:cubicBezTo>
                    <a:cubicBezTo>
                      <a:pt x="14415" y="2773"/>
                      <a:pt x="14871" y="2818"/>
                      <a:pt x="15326" y="2818"/>
                    </a:cubicBezTo>
                    <a:cubicBezTo>
                      <a:pt x="16085" y="2818"/>
                      <a:pt x="16841" y="2693"/>
                      <a:pt x="17581" y="2313"/>
                    </a:cubicBezTo>
                    <a:cubicBezTo>
                      <a:pt x="17704" y="2252"/>
                      <a:pt x="17877" y="2213"/>
                      <a:pt x="18030" y="2213"/>
                    </a:cubicBezTo>
                    <a:cubicBezTo>
                      <a:pt x="18087" y="2213"/>
                      <a:pt x="18140" y="2218"/>
                      <a:pt x="18188" y="2229"/>
                    </a:cubicBezTo>
                    <a:cubicBezTo>
                      <a:pt x="18837" y="2397"/>
                      <a:pt x="19496" y="2491"/>
                      <a:pt x="20197" y="2533"/>
                    </a:cubicBezTo>
                    <a:cubicBezTo>
                      <a:pt x="20930" y="2575"/>
                      <a:pt x="21673" y="2616"/>
                      <a:pt x="22416" y="2658"/>
                    </a:cubicBezTo>
                    <a:cubicBezTo>
                      <a:pt x="22719" y="2658"/>
                      <a:pt x="23022" y="2616"/>
                      <a:pt x="23336" y="2397"/>
                    </a:cubicBezTo>
                    <a:cubicBezTo>
                      <a:pt x="22761" y="2355"/>
                      <a:pt x="22290" y="2271"/>
                      <a:pt x="21809" y="2229"/>
                    </a:cubicBezTo>
                    <a:cubicBezTo>
                      <a:pt x="21243" y="2187"/>
                      <a:pt x="20668" y="2135"/>
                      <a:pt x="20103" y="2093"/>
                    </a:cubicBezTo>
                    <a:cubicBezTo>
                      <a:pt x="19580" y="2051"/>
                      <a:pt x="19056" y="2051"/>
                      <a:pt x="18533" y="1790"/>
                    </a:cubicBezTo>
                    <a:cubicBezTo>
                      <a:pt x="18229" y="1638"/>
                      <a:pt x="17925" y="1574"/>
                      <a:pt x="17613" y="1574"/>
                    </a:cubicBezTo>
                    <a:cubicBezTo>
                      <a:pt x="17388" y="1574"/>
                      <a:pt x="17158" y="1607"/>
                      <a:pt x="16922" y="1664"/>
                    </a:cubicBezTo>
                    <a:cubicBezTo>
                      <a:pt x="16576" y="1706"/>
                      <a:pt x="16221" y="1748"/>
                      <a:pt x="15875" y="1748"/>
                    </a:cubicBezTo>
                    <a:cubicBezTo>
                      <a:pt x="15352" y="1706"/>
                      <a:pt x="14787" y="1664"/>
                      <a:pt x="14264" y="1612"/>
                    </a:cubicBezTo>
                    <a:cubicBezTo>
                      <a:pt x="14086" y="1612"/>
                      <a:pt x="13960" y="1570"/>
                      <a:pt x="13824" y="1570"/>
                    </a:cubicBezTo>
                    <a:cubicBezTo>
                      <a:pt x="13824" y="1528"/>
                      <a:pt x="13824" y="1486"/>
                      <a:pt x="13782" y="1486"/>
                    </a:cubicBezTo>
                    <a:cubicBezTo>
                      <a:pt x="13866" y="1444"/>
                      <a:pt x="13918" y="1403"/>
                      <a:pt x="13960" y="1350"/>
                    </a:cubicBezTo>
                    <a:cubicBezTo>
                      <a:pt x="14965" y="963"/>
                      <a:pt x="16011" y="701"/>
                      <a:pt x="17141" y="701"/>
                    </a:cubicBezTo>
                    <a:cubicBezTo>
                      <a:pt x="19716" y="701"/>
                      <a:pt x="22290" y="1089"/>
                      <a:pt x="24770" y="1873"/>
                    </a:cubicBezTo>
                    <a:lnTo>
                      <a:pt x="27386" y="2658"/>
                    </a:lnTo>
                    <a:lnTo>
                      <a:pt x="27386" y="2313"/>
                    </a:lnTo>
                    <a:cubicBezTo>
                      <a:pt x="27124" y="2229"/>
                      <a:pt x="26863" y="2135"/>
                      <a:pt x="26601" y="2051"/>
                    </a:cubicBezTo>
                    <a:cubicBezTo>
                      <a:pt x="25335" y="1664"/>
                      <a:pt x="24027" y="1225"/>
                      <a:pt x="22761" y="879"/>
                    </a:cubicBezTo>
                    <a:cubicBezTo>
                      <a:pt x="21066" y="440"/>
                      <a:pt x="19360" y="220"/>
                      <a:pt x="17665" y="42"/>
                    </a:cubicBezTo>
                    <a:cubicBezTo>
                      <a:pt x="17183" y="0"/>
                      <a:pt x="16702" y="0"/>
                      <a:pt x="1622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6" name="Google Shape;76;p4"/>
              <p:cNvSpPr/>
              <p:nvPr/>
            </p:nvSpPr>
            <p:spPr>
              <a:xfrm>
                <a:off x="2566713" y="3307248"/>
                <a:ext cx="615607" cy="74870"/>
              </a:xfrm>
              <a:custGeom>
                <a:avLst/>
                <a:gdLst/>
                <a:ahLst/>
                <a:cxnLst/>
                <a:rect l="l" t="t" r="r" b="b"/>
                <a:pathLst>
                  <a:path w="29469" h="3584" extrusionOk="0">
                    <a:moveTo>
                      <a:pt x="28286" y="1835"/>
                    </a:moveTo>
                    <a:cubicBezTo>
                      <a:pt x="28289" y="1836"/>
                      <a:pt x="28293" y="1836"/>
                      <a:pt x="28296" y="1836"/>
                    </a:cubicBezTo>
                    <a:cubicBezTo>
                      <a:pt x="28293" y="1836"/>
                      <a:pt x="28289" y="1835"/>
                      <a:pt x="28286" y="1835"/>
                    </a:cubicBezTo>
                    <a:close/>
                    <a:moveTo>
                      <a:pt x="4530" y="0"/>
                    </a:moveTo>
                    <a:cubicBezTo>
                      <a:pt x="4284" y="0"/>
                      <a:pt x="4036" y="30"/>
                      <a:pt x="3789" y="99"/>
                    </a:cubicBezTo>
                    <a:cubicBezTo>
                      <a:pt x="2700" y="445"/>
                      <a:pt x="1612" y="790"/>
                      <a:pt x="524" y="1188"/>
                    </a:cubicBezTo>
                    <a:cubicBezTo>
                      <a:pt x="430" y="1188"/>
                      <a:pt x="304" y="1271"/>
                      <a:pt x="220" y="1313"/>
                    </a:cubicBezTo>
                    <a:cubicBezTo>
                      <a:pt x="0" y="1491"/>
                      <a:pt x="42" y="1795"/>
                      <a:pt x="304" y="1889"/>
                    </a:cubicBezTo>
                    <a:cubicBezTo>
                      <a:pt x="430" y="1931"/>
                      <a:pt x="566" y="1931"/>
                      <a:pt x="743" y="1931"/>
                    </a:cubicBezTo>
                    <a:cubicBezTo>
                      <a:pt x="1832" y="1931"/>
                      <a:pt x="2962" y="1795"/>
                      <a:pt x="4008" y="1491"/>
                    </a:cubicBezTo>
                    <a:cubicBezTo>
                      <a:pt x="4224" y="1446"/>
                      <a:pt x="4429" y="1423"/>
                      <a:pt x="4627" y="1423"/>
                    </a:cubicBezTo>
                    <a:cubicBezTo>
                      <a:pt x="4987" y="1423"/>
                      <a:pt x="5324" y="1500"/>
                      <a:pt x="5662" y="1669"/>
                    </a:cubicBezTo>
                    <a:cubicBezTo>
                      <a:pt x="5798" y="1711"/>
                      <a:pt x="5976" y="1795"/>
                      <a:pt x="6101" y="1889"/>
                    </a:cubicBezTo>
                    <a:cubicBezTo>
                      <a:pt x="7067" y="2301"/>
                      <a:pt x="8058" y="2551"/>
                      <a:pt x="9076" y="2551"/>
                    </a:cubicBezTo>
                    <a:cubicBezTo>
                      <a:pt x="9349" y="2551"/>
                      <a:pt x="9623" y="2533"/>
                      <a:pt x="9900" y="2496"/>
                    </a:cubicBezTo>
                    <a:cubicBezTo>
                      <a:pt x="10141" y="2456"/>
                      <a:pt x="10382" y="2436"/>
                      <a:pt x="10622" y="2436"/>
                    </a:cubicBezTo>
                    <a:cubicBezTo>
                      <a:pt x="11205" y="2436"/>
                      <a:pt x="11782" y="2554"/>
                      <a:pt x="12338" y="2799"/>
                    </a:cubicBezTo>
                    <a:cubicBezTo>
                      <a:pt x="13772" y="3364"/>
                      <a:pt x="15299" y="3584"/>
                      <a:pt x="16827" y="3584"/>
                    </a:cubicBezTo>
                    <a:cubicBezTo>
                      <a:pt x="18051" y="3542"/>
                      <a:pt x="19265" y="3500"/>
                      <a:pt x="20490" y="3500"/>
                    </a:cubicBezTo>
                    <a:cubicBezTo>
                      <a:pt x="21081" y="3479"/>
                      <a:pt x="21670" y="3469"/>
                      <a:pt x="22252" y="3469"/>
                    </a:cubicBezTo>
                    <a:cubicBezTo>
                      <a:pt x="22834" y="3469"/>
                      <a:pt x="23409" y="3479"/>
                      <a:pt x="23974" y="3500"/>
                    </a:cubicBezTo>
                    <a:cubicBezTo>
                      <a:pt x="24080" y="3503"/>
                      <a:pt x="24185" y="3504"/>
                      <a:pt x="24290" y="3504"/>
                    </a:cubicBezTo>
                    <a:cubicBezTo>
                      <a:pt x="25917" y="3504"/>
                      <a:pt x="27431" y="3199"/>
                      <a:pt x="28945" y="2579"/>
                    </a:cubicBezTo>
                    <a:cubicBezTo>
                      <a:pt x="29123" y="2537"/>
                      <a:pt x="29301" y="2454"/>
                      <a:pt x="29468" y="2234"/>
                    </a:cubicBezTo>
                    <a:lnTo>
                      <a:pt x="29468" y="2234"/>
                    </a:lnTo>
                    <a:cubicBezTo>
                      <a:pt x="29206" y="2276"/>
                      <a:pt x="29039" y="2276"/>
                      <a:pt x="28819" y="2318"/>
                    </a:cubicBezTo>
                    <a:cubicBezTo>
                      <a:pt x="28558" y="2360"/>
                      <a:pt x="28296" y="2454"/>
                      <a:pt x="27993" y="2537"/>
                    </a:cubicBezTo>
                    <a:cubicBezTo>
                      <a:pt x="27428" y="2674"/>
                      <a:pt x="26852" y="2841"/>
                      <a:pt x="26287" y="2935"/>
                    </a:cubicBezTo>
                    <a:cubicBezTo>
                      <a:pt x="25680" y="3047"/>
                      <a:pt x="25068" y="3065"/>
                      <a:pt x="24458" y="3065"/>
                    </a:cubicBezTo>
                    <a:cubicBezTo>
                      <a:pt x="24153" y="3065"/>
                      <a:pt x="23849" y="3061"/>
                      <a:pt x="23545" y="3061"/>
                    </a:cubicBezTo>
                    <a:cubicBezTo>
                      <a:pt x="21358" y="3061"/>
                      <a:pt x="19182" y="3061"/>
                      <a:pt x="17005" y="3019"/>
                    </a:cubicBezTo>
                    <a:cubicBezTo>
                      <a:pt x="16566" y="3019"/>
                      <a:pt x="16084" y="3019"/>
                      <a:pt x="15697" y="2935"/>
                    </a:cubicBezTo>
                    <a:cubicBezTo>
                      <a:pt x="14912" y="2799"/>
                      <a:pt x="14169" y="2579"/>
                      <a:pt x="13426" y="2412"/>
                    </a:cubicBezTo>
                    <a:cubicBezTo>
                      <a:pt x="13301" y="2360"/>
                      <a:pt x="13206" y="2318"/>
                      <a:pt x="13081" y="2234"/>
                    </a:cubicBezTo>
                    <a:lnTo>
                      <a:pt x="13081" y="2150"/>
                    </a:lnTo>
                    <a:cubicBezTo>
                      <a:pt x="13343" y="2098"/>
                      <a:pt x="13604" y="2098"/>
                      <a:pt x="13824" y="2056"/>
                    </a:cubicBezTo>
                    <a:cubicBezTo>
                      <a:pt x="14734" y="1972"/>
                      <a:pt x="15603" y="1836"/>
                      <a:pt x="16524" y="1753"/>
                    </a:cubicBezTo>
                    <a:cubicBezTo>
                      <a:pt x="16723" y="1735"/>
                      <a:pt x="16922" y="1725"/>
                      <a:pt x="17121" y="1725"/>
                    </a:cubicBezTo>
                    <a:cubicBezTo>
                      <a:pt x="17402" y="1725"/>
                      <a:pt x="17681" y="1745"/>
                      <a:pt x="17957" y="1795"/>
                    </a:cubicBezTo>
                    <a:cubicBezTo>
                      <a:pt x="18549" y="1883"/>
                      <a:pt x="19150" y="1949"/>
                      <a:pt x="19751" y="1949"/>
                    </a:cubicBezTo>
                    <a:cubicBezTo>
                      <a:pt x="20351" y="1949"/>
                      <a:pt x="20950" y="1883"/>
                      <a:pt x="21536" y="1711"/>
                    </a:cubicBezTo>
                    <a:cubicBezTo>
                      <a:pt x="21632" y="1695"/>
                      <a:pt x="21728" y="1686"/>
                      <a:pt x="21825" y="1686"/>
                    </a:cubicBezTo>
                    <a:cubicBezTo>
                      <a:pt x="21995" y="1686"/>
                      <a:pt x="22170" y="1715"/>
                      <a:pt x="22363" y="1795"/>
                    </a:cubicBezTo>
                    <a:cubicBezTo>
                      <a:pt x="22631" y="1897"/>
                      <a:pt x="22917" y="1946"/>
                      <a:pt x="23230" y="1946"/>
                    </a:cubicBezTo>
                    <a:cubicBezTo>
                      <a:pt x="23332" y="1946"/>
                      <a:pt x="23437" y="1941"/>
                      <a:pt x="23545" y="1931"/>
                    </a:cubicBezTo>
                    <a:cubicBezTo>
                      <a:pt x="24330" y="1889"/>
                      <a:pt x="25115" y="1836"/>
                      <a:pt x="25900" y="1753"/>
                    </a:cubicBezTo>
                    <a:cubicBezTo>
                      <a:pt x="26187" y="1737"/>
                      <a:pt x="26474" y="1728"/>
                      <a:pt x="26764" y="1728"/>
                    </a:cubicBezTo>
                    <a:cubicBezTo>
                      <a:pt x="27262" y="1728"/>
                      <a:pt x="27766" y="1756"/>
                      <a:pt x="28286" y="1835"/>
                    </a:cubicBezTo>
                    <a:lnTo>
                      <a:pt x="28286" y="1835"/>
                    </a:lnTo>
                    <a:cubicBezTo>
                      <a:pt x="28247" y="1824"/>
                      <a:pt x="28208" y="1753"/>
                      <a:pt x="28160" y="1753"/>
                    </a:cubicBezTo>
                    <a:cubicBezTo>
                      <a:pt x="27538" y="1684"/>
                      <a:pt x="26903" y="1652"/>
                      <a:pt x="26268" y="1652"/>
                    </a:cubicBezTo>
                    <a:cubicBezTo>
                      <a:pt x="25749" y="1652"/>
                      <a:pt x="25230" y="1673"/>
                      <a:pt x="24717" y="1711"/>
                    </a:cubicBezTo>
                    <a:cubicBezTo>
                      <a:pt x="24341" y="1735"/>
                      <a:pt x="23948" y="1791"/>
                      <a:pt x="23558" y="1791"/>
                    </a:cubicBezTo>
                    <a:cubicBezTo>
                      <a:pt x="23274" y="1791"/>
                      <a:pt x="22992" y="1761"/>
                      <a:pt x="22719" y="1669"/>
                    </a:cubicBezTo>
                    <a:cubicBezTo>
                      <a:pt x="22059" y="1491"/>
                      <a:pt x="21411" y="1365"/>
                      <a:pt x="20709" y="1365"/>
                    </a:cubicBezTo>
                    <a:lnTo>
                      <a:pt x="20668" y="1365"/>
                    </a:lnTo>
                    <a:cubicBezTo>
                      <a:pt x="19789" y="1229"/>
                      <a:pt x="19004" y="968"/>
                      <a:pt x="18177" y="706"/>
                    </a:cubicBezTo>
                    <a:cubicBezTo>
                      <a:pt x="17915" y="581"/>
                      <a:pt x="17654" y="486"/>
                      <a:pt x="17392" y="445"/>
                    </a:cubicBezTo>
                    <a:cubicBezTo>
                      <a:pt x="16848" y="377"/>
                      <a:pt x="16306" y="330"/>
                      <a:pt x="15764" y="330"/>
                    </a:cubicBezTo>
                    <a:cubicBezTo>
                      <a:pt x="15307" y="330"/>
                      <a:pt x="14849" y="363"/>
                      <a:pt x="14389" y="445"/>
                    </a:cubicBezTo>
                    <a:cubicBezTo>
                      <a:pt x="13824" y="581"/>
                      <a:pt x="13301" y="664"/>
                      <a:pt x="12725" y="748"/>
                    </a:cubicBezTo>
                    <a:cubicBezTo>
                      <a:pt x="12115" y="867"/>
                      <a:pt x="11500" y="944"/>
                      <a:pt x="10875" y="944"/>
                    </a:cubicBezTo>
                    <a:cubicBezTo>
                      <a:pt x="10567" y="944"/>
                      <a:pt x="10256" y="926"/>
                      <a:pt x="9942" y="884"/>
                    </a:cubicBezTo>
                    <a:cubicBezTo>
                      <a:pt x="9764" y="863"/>
                      <a:pt x="9588" y="853"/>
                      <a:pt x="9414" y="853"/>
                    </a:cubicBezTo>
                    <a:cubicBezTo>
                      <a:pt x="9240" y="853"/>
                      <a:pt x="9068" y="863"/>
                      <a:pt x="8895" y="884"/>
                    </a:cubicBezTo>
                    <a:cubicBezTo>
                      <a:pt x="8717" y="884"/>
                      <a:pt x="8498" y="926"/>
                      <a:pt x="8330" y="968"/>
                    </a:cubicBezTo>
                    <a:cubicBezTo>
                      <a:pt x="8219" y="1020"/>
                      <a:pt x="8109" y="1060"/>
                      <a:pt x="8000" y="1060"/>
                    </a:cubicBezTo>
                    <a:cubicBezTo>
                      <a:pt x="7935" y="1060"/>
                      <a:pt x="7870" y="1045"/>
                      <a:pt x="7807" y="1010"/>
                    </a:cubicBezTo>
                    <a:cubicBezTo>
                      <a:pt x="7409" y="884"/>
                      <a:pt x="7022" y="748"/>
                      <a:pt x="6624" y="581"/>
                    </a:cubicBezTo>
                    <a:cubicBezTo>
                      <a:pt x="6447" y="528"/>
                      <a:pt x="6279" y="403"/>
                      <a:pt x="6101" y="319"/>
                    </a:cubicBezTo>
                    <a:cubicBezTo>
                      <a:pt x="5593" y="140"/>
                      <a:pt x="5065" y="0"/>
                      <a:pt x="45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7" name="Google Shape;77;p4"/>
              <p:cNvSpPr/>
              <p:nvPr/>
            </p:nvSpPr>
            <p:spPr>
              <a:xfrm>
                <a:off x="3085880" y="3206456"/>
                <a:ext cx="154795" cy="34657"/>
              </a:xfrm>
              <a:custGeom>
                <a:avLst/>
                <a:gdLst/>
                <a:ahLst/>
                <a:cxnLst/>
                <a:rect l="l" t="t" r="r" b="b"/>
                <a:pathLst>
                  <a:path w="7410" h="1659" extrusionOk="0">
                    <a:moveTo>
                      <a:pt x="1637" y="1"/>
                    </a:moveTo>
                    <a:cubicBezTo>
                      <a:pt x="1254" y="1"/>
                      <a:pt x="868" y="57"/>
                      <a:pt x="482" y="173"/>
                    </a:cubicBezTo>
                    <a:cubicBezTo>
                      <a:pt x="387" y="215"/>
                      <a:pt x="304" y="215"/>
                      <a:pt x="220" y="257"/>
                    </a:cubicBezTo>
                    <a:cubicBezTo>
                      <a:pt x="42" y="383"/>
                      <a:pt x="0" y="603"/>
                      <a:pt x="220" y="697"/>
                    </a:cubicBezTo>
                    <a:cubicBezTo>
                      <a:pt x="346" y="780"/>
                      <a:pt x="524" y="780"/>
                      <a:pt x="649" y="822"/>
                    </a:cubicBezTo>
                    <a:cubicBezTo>
                      <a:pt x="1476" y="906"/>
                      <a:pt x="2261" y="1084"/>
                      <a:pt x="3004" y="1387"/>
                    </a:cubicBezTo>
                    <a:cubicBezTo>
                      <a:pt x="3098" y="1429"/>
                      <a:pt x="3181" y="1482"/>
                      <a:pt x="3265" y="1482"/>
                    </a:cubicBezTo>
                    <a:cubicBezTo>
                      <a:pt x="3635" y="1592"/>
                      <a:pt x="4005" y="1659"/>
                      <a:pt x="4373" y="1659"/>
                    </a:cubicBezTo>
                    <a:cubicBezTo>
                      <a:pt x="4703" y="1659"/>
                      <a:pt x="5032" y="1605"/>
                      <a:pt x="5358" y="1482"/>
                    </a:cubicBezTo>
                    <a:cubicBezTo>
                      <a:pt x="5536" y="1429"/>
                      <a:pt x="5756" y="1429"/>
                      <a:pt x="5923" y="1429"/>
                    </a:cubicBezTo>
                    <a:cubicBezTo>
                      <a:pt x="6363" y="1482"/>
                      <a:pt x="6844" y="1523"/>
                      <a:pt x="7325" y="1565"/>
                    </a:cubicBezTo>
                    <a:lnTo>
                      <a:pt x="7409" y="1565"/>
                    </a:lnTo>
                    <a:lnTo>
                      <a:pt x="7409" y="1126"/>
                    </a:lnTo>
                    <a:cubicBezTo>
                      <a:pt x="6802" y="1084"/>
                      <a:pt x="6237" y="1042"/>
                      <a:pt x="5620" y="958"/>
                    </a:cubicBezTo>
                    <a:cubicBezTo>
                      <a:pt x="4751" y="822"/>
                      <a:pt x="3924" y="561"/>
                      <a:pt x="3045" y="257"/>
                    </a:cubicBezTo>
                    <a:cubicBezTo>
                      <a:pt x="2586" y="89"/>
                      <a:pt x="2114" y="1"/>
                      <a:pt x="163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8" name="Google Shape;78;p4"/>
              <p:cNvSpPr/>
              <p:nvPr/>
            </p:nvSpPr>
            <p:spPr>
              <a:xfrm>
                <a:off x="3157803" y="3345601"/>
                <a:ext cx="21" cy="2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79" name="Google Shape;79;p4"/>
              <p:cNvSpPr/>
              <p:nvPr/>
            </p:nvSpPr>
            <p:spPr>
              <a:xfrm>
                <a:off x="3204135" y="3320763"/>
                <a:ext cx="36537" cy="26823"/>
              </a:xfrm>
              <a:custGeom>
                <a:avLst/>
                <a:gdLst/>
                <a:ahLst/>
                <a:cxnLst/>
                <a:rect l="l" t="t" r="r" b="b"/>
                <a:pathLst>
                  <a:path w="1749" h="1284" extrusionOk="0">
                    <a:moveTo>
                      <a:pt x="1123" y="0"/>
                    </a:moveTo>
                    <a:cubicBezTo>
                      <a:pt x="1033" y="0"/>
                      <a:pt x="939" y="5"/>
                      <a:pt x="838" y="17"/>
                    </a:cubicBezTo>
                    <a:cubicBezTo>
                      <a:pt x="524" y="59"/>
                      <a:pt x="262" y="143"/>
                      <a:pt x="1" y="405"/>
                    </a:cubicBezTo>
                    <a:cubicBezTo>
                      <a:pt x="262" y="499"/>
                      <a:pt x="482" y="541"/>
                      <a:pt x="702" y="666"/>
                    </a:cubicBezTo>
                    <a:cubicBezTo>
                      <a:pt x="1047" y="844"/>
                      <a:pt x="1403" y="1064"/>
                      <a:pt x="1748" y="1284"/>
                    </a:cubicBezTo>
                    <a:lnTo>
                      <a:pt x="1748" y="59"/>
                    </a:lnTo>
                    <a:cubicBezTo>
                      <a:pt x="1533" y="30"/>
                      <a:pt x="1340" y="0"/>
                      <a:pt x="11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0" name="Google Shape;80;p4"/>
              <p:cNvSpPr/>
              <p:nvPr/>
            </p:nvSpPr>
            <p:spPr>
              <a:xfrm>
                <a:off x="3027515" y="3058809"/>
                <a:ext cx="213162" cy="42407"/>
              </a:xfrm>
              <a:custGeom>
                <a:avLst/>
                <a:gdLst/>
                <a:ahLst/>
                <a:cxnLst/>
                <a:rect l="l" t="t" r="r" b="b"/>
                <a:pathLst>
                  <a:path w="10204" h="2030" extrusionOk="0">
                    <a:moveTo>
                      <a:pt x="6059" y="0"/>
                    </a:moveTo>
                    <a:cubicBezTo>
                      <a:pt x="5233" y="0"/>
                      <a:pt x="4448" y="220"/>
                      <a:pt x="3663" y="440"/>
                    </a:cubicBezTo>
                    <a:cubicBezTo>
                      <a:pt x="2794" y="701"/>
                      <a:pt x="1968" y="869"/>
                      <a:pt x="1130" y="1088"/>
                    </a:cubicBezTo>
                    <a:cubicBezTo>
                      <a:pt x="827" y="1172"/>
                      <a:pt x="524" y="1266"/>
                      <a:pt x="262" y="1350"/>
                    </a:cubicBezTo>
                    <a:cubicBezTo>
                      <a:pt x="136" y="1392"/>
                      <a:pt x="42" y="1486"/>
                      <a:pt x="0" y="1612"/>
                    </a:cubicBezTo>
                    <a:cubicBezTo>
                      <a:pt x="0" y="1748"/>
                      <a:pt x="136" y="1831"/>
                      <a:pt x="262" y="1831"/>
                    </a:cubicBezTo>
                    <a:cubicBezTo>
                      <a:pt x="607" y="1915"/>
                      <a:pt x="921" y="1957"/>
                      <a:pt x="1267" y="2009"/>
                    </a:cubicBezTo>
                    <a:cubicBezTo>
                      <a:pt x="1456" y="2023"/>
                      <a:pt x="1643" y="2030"/>
                      <a:pt x="1830" y="2030"/>
                    </a:cubicBezTo>
                    <a:cubicBezTo>
                      <a:pt x="2761" y="2030"/>
                      <a:pt x="3669" y="1864"/>
                      <a:pt x="4584" y="1612"/>
                    </a:cubicBezTo>
                    <a:cubicBezTo>
                      <a:pt x="5416" y="1383"/>
                      <a:pt x="6255" y="1258"/>
                      <a:pt x="7096" y="1258"/>
                    </a:cubicBezTo>
                    <a:cubicBezTo>
                      <a:pt x="7218" y="1258"/>
                      <a:pt x="7340" y="1261"/>
                      <a:pt x="7461" y="1266"/>
                    </a:cubicBezTo>
                    <a:cubicBezTo>
                      <a:pt x="7985" y="1266"/>
                      <a:pt x="8456" y="1308"/>
                      <a:pt x="8979" y="1308"/>
                    </a:cubicBezTo>
                    <a:cubicBezTo>
                      <a:pt x="9418" y="1350"/>
                      <a:pt x="9816" y="1350"/>
                      <a:pt x="10203" y="1350"/>
                    </a:cubicBezTo>
                    <a:lnTo>
                      <a:pt x="10203" y="963"/>
                    </a:lnTo>
                    <a:cubicBezTo>
                      <a:pt x="9502" y="743"/>
                      <a:pt x="8769" y="523"/>
                      <a:pt x="8068" y="304"/>
                    </a:cubicBezTo>
                    <a:cubicBezTo>
                      <a:pt x="7409" y="84"/>
                      <a:pt x="6760" y="0"/>
                      <a:pt x="60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1" name="Google Shape;81;p4"/>
              <p:cNvSpPr/>
              <p:nvPr/>
            </p:nvSpPr>
            <p:spPr>
              <a:xfrm>
                <a:off x="2229641" y="3125864"/>
                <a:ext cx="539296" cy="55024"/>
              </a:xfrm>
              <a:custGeom>
                <a:avLst/>
                <a:gdLst/>
                <a:ahLst/>
                <a:cxnLst/>
                <a:rect l="l" t="t" r="r" b="b"/>
                <a:pathLst>
                  <a:path w="25816" h="2634" extrusionOk="0">
                    <a:moveTo>
                      <a:pt x="1474" y="1"/>
                    </a:moveTo>
                    <a:cubicBezTo>
                      <a:pt x="981" y="1"/>
                      <a:pt x="491" y="44"/>
                      <a:pt x="0" y="149"/>
                    </a:cubicBezTo>
                    <a:lnTo>
                      <a:pt x="0" y="1279"/>
                    </a:lnTo>
                    <a:cubicBezTo>
                      <a:pt x="178" y="1279"/>
                      <a:pt x="346" y="1238"/>
                      <a:pt x="566" y="1238"/>
                    </a:cubicBezTo>
                    <a:cubicBezTo>
                      <a:pt x="876" y="1223"/>
                      <a:pt x="1187" y="1216"/>
                      <a:pt x="1497" y="1216"/>
                    </a:cubicBezTo>
                    <a:cubicBezTo>
                      <a:pt x="2976" y="1216"/>
                      <a:pt x="4455" y="1374"/>
                      <a:pt x="5934" y="1625"/>
                    </a:cubicBezTo>
                    <a:cubicBezTo>
                      <a:pt x="6760" y="1803"/>
                      <a:pt x="7629" y="2064"/>
                      <a:pt x="8508" y="2284"/>
                    </a:cubicBezTo>
                    <a:cubicBezTo>
                      <a:pt x="9264" y="2515"/>
                      <a:pt x="10039" y="2634"/>
                      <a:pt x="10822" y="2634"/>
                    </a:cubicBezTo>
                    <a:cubicBezTo>
                      <a:pt x="11211" y="2634"/>
                      <a:pt x="11601" y="2604"/>
                      <a:pt x="11993" y="2546"/>
                    </a:cubicBezTo>
                    <a:cubicBezTo>
                      <a:pt x="12694" y="2462"/>
                      <a:pt x="13301" y="2284"/>
                      <a:pt x="13949" y="2106"/>
                    </a:cubicBezTo>
                    <a:cubicBezTo>
                      <a:pt x="14842" y="1951"/>
                      <a:pt x="15735" y="1714"/>
                      <a:pt x="16662" y="1714"/>
                    </a:cubicBezTo>
                    <a:cubicBezTo>
                      <a:pt x="16734" y="1714"/>
                      <a:pt x="16807" y="1716"/>
                      <a:pt x="16879" y="1719"/>
                    </a:cubicBezTo>
                    <a:cubicBezTo>
                      <a:pt x="17368" y="1719"/>
                      <a:pt x="17842" y="1700"/>
                      <a:pt x="18324" y="1700"/>
                    </a:cubicBezTo>
                    <a:cubicBezTo>
                      <a:pt x="18565" y="1700"/>
                      <a:pt x="18808" y="1705"/>
                      <a:pt x="19056" y="1719"/>
                    </a:cubicBezTo>
                    <a:cubicBezTo>
                      <a:pt x="20186" y="1803"/>
                      <a:pt x="21274" y="1886"/>
                      <a:pt x="22373" y="1980"/>
                    </a:cubicBezTo>
                    <a:cubicBezTo>
                      <a:pt x="23200" y="2064"/>
                      <a:pt x="23985" y="2200"/>
                      <a:pt x="24811" y="2284"/>
                    </a:cubicBezTo>
                    <a:cubicBezTo>
                      <a:pt x="24913" y="2298"/>
                      <a:pt x="25018" y="2303"/>
                      <a:pt x="25126" y="2303"/>
                    </a:cubicBezTo>
                    <a:cubicBezTo>
                      <a:pt x="25342" y="2303"/>
                      <a:pt x="25565" y="2284"/>
                      <a:pt x="25774" y="2284"/>
                    </a:cubicBezTo>
                    <a:lnTo>
                      <a:pt x="25816" y="2242"/>
                    </a:lnTo>
                    <a:cubicBezTo>
                      <a:pt x="25638" y="2200"/>
                      <a:pt x="25513" y="2200"/>
                      <a:pt x="25376" y="2200"/>
                    </a:cubicBezTo>
                    <a:cubicBezTo>
                      <a:pt x="24110" y="2022"/>
                      <a:pt x="22802" y="1844"/>
                      <a:pt x="21536" y="1677"/>
                    </a:cubicBezTo>
                    <a:cubicBezTo>
                      <a:pt x="20774" y="1558"/>
                      <a:pt x="19980" y="1406"/>
                      <a:pt x="19174" y="1406"/>
                    </a:cubicBezTo>
                    <a:cubicBezTo>
                      <a:pt x="19062" y="1406"/>
                      <a:pt x="18949" y="1409"/>
                      <a:pt x="18836" y="1415"/>
                    </a:cubicBezTo>
                    <a:lnTo>
                      <a:pt x="16743" y="1415"/>
                    </a:lnTo>
                    <a:cubicBezTo>
                      <a:pt x="15435" y="1415"/>
                      <a:pt x="14085" y="1363"/>
                      <a:pt x="12736" y="1363"/>
                    </a:cubicBezTo>
                    <a:cubicBezTo>
                      <a:pt x="11250" y="1363"/>
                      <a:pt x="9764" y="1279"/>
                      <a:pt x="8330" y="976"/>
                    </a:cubicBezTo>
                    <a:cubicBezTo>
                      <a:pt x="6363" y="578"/>
                      <a:pt x="4448" y="233"/>
                      <a:pt x="2491" y="55"/>
                    </a:cubicBezTo>
                    <a:cubicBezTo>
                      <a:pt x="2150" y="21"/>
                      <a:pt x="1811" y="1"/>
                      <a:pt x="147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2" name="Google Shape;82;p4"/>
              <p:cNvSpPr/>
              <p:nvPr/>
            </p:nvSpPr>
            <p:spPr>
              <a:xfrm>
                <a:off x="2848910" y="3133363"/>
                <a:ext cx="391771" cy="78484"/>
              </a:xfrm>
              <a:custGeom>
                <a:avLst/>
                <a:gdLst/>
                <a:ahLst/>
                <a:cxnLst/>
                <a:rect l="l" t="t" r="r" b="b"/>
                <a:pathLst>
                  <a:path w="18754" h="3757" extrusionOk="0">
                    <a:moveTo>
                      <a:pt x="14981" y="1"/>
                    </a:moveTo>
                    <a:cubicBezTo>
                      <a:pt x="13655" y="1"/>
                      <a:pt x="12354" y="236"/>
                      <a:pt x="11083" y="795"/>
                    </a:cubicBezTo>
                    <a:cubicBezTo>
                      <a:pt x="10518" y="1056"/>
                      <a:pt x="9900" y="1266"/>
                      <a:pt x="9293" y="1266"/>
                    </a:cubicBezTo>
                    <a:cubicBezTo>
                      <a:pt x="9210" y="1266"/>
                      <a:pt x="9115" y="1266"/>
                      <a:pt x="9032" y="1318"/>
                    </a:cubicBezTo>
                    <a:cubicBezTo>
                      <a:pt x="8205" y="1485"/>
                      <a:pt x="7378" y="1621"/>
                      <a:pt x="6541" y="1841"/>
                    </a:cubicBezTo>
                    <a:cubicBezTo>
                      <a:pt x="5585" y="2052"/>
                      <a:pt x="4629" y="2180"/>
                      <a:pt x="3673" y="2180"/>
                    </a:cubicBezTo>
                    <a:cubicBezTo>
                      <a:pt x="3059" y="2180"/>
                      <a:pt x="2446" y="2127"/>
                      <a:pt x="1832" y="2009"/>
                    </a:cubicBezTo>
                    <a:cubicBezTo>
                      <a:pt x="1361" y="1883"/>
                      <a:pt x="922" y="1841"/>
                      <a:pt x="440" y="1747"/>
                    </a:cubicBezTo>
                    <a:cubicBezTo>
                      <a:pt x="400" y="1747"/>
                      <a:pt x="355" y="1743"/>
                      <a:pt x="307" y="1743"/>
                    </a:cubicBezTo>
                    <a:cubicBezTo>
                      <a:pt x="205" y="1743"/>
                      <a:pt x="93" y="1762"/>
                      <a:pt x="1" y="1883"/>
                    </a:cubicBezTo>
                    <a:cubicBezTo>
                      <a:pt x="1" y="1925"/>
                      <a:pt x="1" y="1925"/>
                      <a:pt x="53" y="1967"/>
                    </a:cubicBezTo>
                    <a:cubicBezTo>
                      <a:pt x="95" y="2009"/>
                      <a:pt x="137" y="2051"/>
                      <a:pt x="221" y="2103"/>
                    </a:cubicBezTo>
                    <a:cubicBezTo>
                      <a:pt x="1623" y="2888"/>
                      <a:pt x="3057" y="3411"/>
                      <a:pt x="4668" y="3453"/>
                    </a:cubicBezTo>
                    <a:cubicBezTo>
                      <a:pt x="5934" y="3453"/>
                      <a:pt x="7159" y="3233"/>
                      <a:pt x="8425" y="2930"/>
                    </a:cubicBezTo>
                    <a:cubicBezTo>
                      <a:pt x="9397" y="2720"/>
                      <a:pt x="10375" y="2537"/>
                      <a:pt x="11377" y="2537"/>
                    </a:cubicBezTo>
                    <a:cubicBezTo>
                      <a:pt x="11626" y="2537"/>
                      <a:pt x="11877" y="2549"/>
                      <a:pt x="12129" y="2574"/>
                    </a:cubicBezTo>
                    <a:cubicBezTo>
                      <a:pt x="13301" y="2668"/>
                      <a:pt x="14484" y="2835"/>
                      <a:pt x="15572" y="3191"/>
                    </a:cubicBezTo>
                    <a:cubicBezTo>
                      <a:pt x="16535" y="3453"/>
                      <a:pt x="17487" y="3620"/>
                      <a:pt x="18491" y="3714"/>
                    </a:cubicBezTo>
                    <a:cubicBezTo>
                      <a:pt x="18575" y="3714"/>
                      <a:pt x="18669" y="3714"/>
                      <a:pt x="18753" y="3756"/>
                    </a:cubicBezTo>
                    <a:lnTo>
                      <a:pt x="18753" y="2626"/>
                    </a:lnTo>
                    <a:cubicBezTo>
                      <a:pt x="17623" y="2406"/>
                      <a:pt x="16535" y="2103"/>
                      <a:pt x="15394" y="1747"/>
                    </a:cubicBezTo>
                    <a:cubicBezTo>
                      <a:pt x="15352" y="1747"/>
                      <a:pt x="15268" y="1705"/>
                      <a:pt x="15227" y="1663"/>
                    </a:cubicBezTo>
                    <a:cubicBezTo>
                      <a:pt x="15227" y="1621"/>
                      <a:pt x="15268" y="1621"/>
                      <a:pt x="15268" y="1621"/>
                    </a:cubicBezTo>
                    <a:cubicBezTo>
                      <a:pt x="15394" y="1621"/>
                      <a:pt x="15488" y="1580"/>
                      <a:pt x="15614" y="1580"/>
                    </a:cubicBezTo>
                    <a:cubicBezTo>
                      <a:pt x="16482" y="1580"/>
                      <a:pt x="17361" y="1663"/>
                      <a:pt x="18230" y="1789"/>
                    </a:cubicBezTo>
                    <a:cubicBezTo>
                      <a:pt x="18408" y="1789"/>
                      <a:pt x="18575" y="1841"/>
                      <a:pt x="18753" y="1841"/>
                    </a:cubicBezTo>
                    <a:lnTo>
                      <a:pt x="18753" y="533"/>
                    </a:lnTo>
                    <a:cubicBezTo>
                      <a:pt x="18366" y="439"/>
                      <a:pt x="17968" y="355"/>
                      <a:pt x="17581" y="272"/>
                    </a:cubicBezTo>
                    <a:cubicBezTo>
                      <a:pt x="16706" y="99"/>
                      <a:pt x="15838" y="1"/>
                      <a:pt x="1498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" name="Google Shape;83;p4"/>
              <p:cNvSpPr/>
              <p:nvPr/>
            </p:nvSpPr>
            <p:spPr>
              <a:xfrm>
                <a:off x="2229641" y="3181994"/>
                <a:ext cx="126593" cy="47107"/>
              </a:xfrm>
              <a:custGeom>
                <a:avLst/>
                <a:gdLst/>
                <a:ahLst/>
                <a:cxnLst/>
                <a:rect l="l" t="t" r="r" b="b"/>
                <a:pathLst>
                  <a:path w="6060" h="2255" extrusionOk="0">
                    <a:moveTo>
                      <a:pt x="3572" y="0"/>
                    </a:moveTo>
                    <a:cubicBezTo>
                      <a:pt x="3402" y="0"/>
                      <a:pt x="3229" y="12"/>
                      <a:pt x="3056" y="36"/>
                    </a:cubicBezTo>
                    <a:cubicBezTo>
                      <a:pt x="2753" y="78"/>
                      <a:pt x="2439" y="162"/>
                      <a:pt x="2135" y="204"/>
                    </a:cubicBezTo>
                    <a:cubicBezTo>
                      <a:pt x="1445" y="382"/>
                      <a:pt x="702" y="560"/>
                      <a:pt x="0" y="727"/>
                    </a:cubicBezTo>
                    <a:lnTo>
                      <a:pt x="0" y="2255"/>
                    </a:lnTo>
                    <a:cubicBezTo>
                      <a:pt x="607" y="2171"/>
                      <a:pt x="1225" y="2035"/>
                      <a:pt x="1832" y="1815"/>
                    </a:cubicBezTo>
                    <a:cubicBezTo>
                      <a:pt x="2836" y="1470"/>
                      <a:pt x="3841" y="1250"/>
                      <a:pt x="4929" y="1250"/>
                    </a:cubicBezTo>
                    <a:lnTo>
                      <a:pt x="5149" y="1250"/>
                    </a:lnTo>
                    <a:cubicBezTo>
                      <a:pt x="5369" y="1208"/>
                      <a:pt x="5578" y="1167"/>
                      <a:pt x="5756" y="1083"/>
                    </a:cubicBezTo>
                    <a:cubicBezTo>
                      <a:pt x="5840" y="1031"/>
                      <a:pt x="5976" y="905"/>
                      <a:pt x="5976" y="821"/>
                    </a:cubicBezTo>
                    <a:cubicBezTo>
                      <a:pt x="6059" y="685"/>
                      <a:pt x="5892" y="643"/>
                      <a:pt x="5756" y="560"/>
                    </a:cubicBezTo>
                    <a:cubicBezTo>
                      <a:pt x="5080" y="234"/>
                      <a:pt x="4340" y="0"/>
                      <a:pt x="35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4" name="Google Shape;84;p4"/>
              <p:cNvSpPr/>
              <p:nvPr/>
            </p:nvSpPr>
            <p:spPr>
              <a:xfrm>
                <a:off x="2521028" y="3056761"/>
                <a:ext cx="490121" cy="84166"/>
              </a:xfrm>
              <a:custGeom>
                <a:avLst/>
                <a:gdLst/>
                <a:ahLst/>
                <a:cxnLst/>
                <a:rect l="l" t="t" r="r" b="b"/>
                <a:pathLst>
                  <a:path w="23462" h="4029" extrusionOk="0">
                    <a:moveTo>
                      <a:pt x="11839" y="0"/>
                    </a:moveTo>
                    <a:cubicBezTo>
                      <a:pt x="11474" y="0"/>
                      <a:pt x="11105" y="30"/>
                      <a:pt x="10726" y="98"/>
                    </a:cubicBezTo>
                    <a:cubicBezTo>
                      <a:pt x="10339" y="140"/>
                      <a:pt x="9900" y="182"/>
                      <a:pt x="9471" y="224"/>
                    </a:cubicBezTo>
                    <a:cubicBezTo>
                      <a:pt x="8110" y="360"/>
                      <a:pt x="6802" y="485"/>
                      <a:pt x="5547" y="883"/>
                    </a:cubicBezTo>
                    <a:cubicBezTo>
                      <a:pt x="4929" y="1061"/>
                      <a:pt x="4280" y="1145"/>
                      <a:pt x="3621" y="1186"/>
                    </a:cubicBezTo>
                    <a:cubicBezTo>
                      <a:pt x="3318" y="1186"/>
                      <a:pt x="3014" y="1228"/>
                      <a:pt x="2711" y="1270"/>
                    </a:cubicBezTo>
                    <a:cubicBezTo>
                      <a:pt x="2533" y="1270"/>
                      <a:pt x="2355" y="1322"/>
                      <a:pt x="2271" y="1532"/>
                    </a:cubicBezTo>
                    <a:cubicBezTo>
                      <a:pt x="2391" y="1652"/>
                      <a:pt x="2549" y="1691"/>
                      <a:pt x="2706" y="1691"/>
                    </a:cubicBezTo>
                    <a:cubicBezTo>
                      <a:pt x="2782" y="1691"/>
                      <a:pt x="2859" y="1681"/>
                      <a:pt x="2930" y="1668"/>
                    </a:cubicBezTo>
                    <a:lnTo>
                      <a:pt x="5756" y="1668"/>
                    </a:lnTo>
                    <a:cubicBezTo>
                      <a:pt x="6237" y="1668"/>
                      <a:pt x="6719" y="1710"/>
                      <a:pt x="7200" y="1710"/>
                    </a:cubicBezTo>
                    <a:cubicBezTo>
                      <a:pt x="7242" y="1710"/>
                      <a:pt x="7325" y="1752"/>
                      <a:pt x="7378" y="1793"/>
                    </a:cubicBezTo>
                    <a:cubicBezTo>
                      <a:pt x="7284" y="1888"/>
                      <a:pt x="7158" y="1971"/>
                      <a:pt x="7064" y="1971"/>
                    </a:cubicBezTo>
                    <a:cubicBezTo>
                      <a:pt x="6635" y="2107"/>
                      <a:pt x="6195" y="2191"/>
                      <a:pt x="5756" y="2275"/>
                    </a:cubicBezTo>
                    <a:cubicBezTo>
                      <a:pt x="3977" y="2578"/>
                      <a:pt x="2093" y="2672"/>
                      <a:pt x="262" y="2714"/>
                    </a:cubicBezTo>
                    <a:cubicBezTo>
                      <a:pt x="178" y="2714"/>
                      <a:pt x="95" y="2756"/>
                      <a:pt x="0" y="2756"/>
                    </a:cubicBezTo>
                    <a:cubicBezTo>
                      <a:pt x="0" y="2976"/>
                      <a:pt x="136" y="2976"/>
                      <a:pt x="262" y="3018"/>
                    </a:cubicBezTo>
                    <a:cubicBezTo>
                      <a:pt x="482" y="3101"/>
                      <a:pt x="702" y="3196"/>
                      <a:pt x="963" y="3196"/>
                    </a:cubicBezTo>
                    <a:cubicBezTo>
                      <a:pt x="1640" y="3247"/>
                      <a:pt x="2325" y="3277"/>
                      <a:pt x="3015" y="3277"/>
                    </a:cubicBezTo>
                    <a:cubicBezTo>
                      <a:pt x="4011" y="3277"/>
                      <a:pt x="5016" y="3214"/>
                      <a:pt x="6017" y="3060"/>
                    </a:cubicBezTo>
                    <a:cubicBezTo>
                      <a:pt x="6457" y="3018"/>
                      <a:pt x="6896" y="2840"/>
                      <a:pt x="7378" y="2840"/>
                    </a:cubicBezTo>
                    <a:cubicBezTo>
                      <a:pt x="7606" y="2829"/>
                      <a:pt x="7835" y="2824"/>
                      <a:pt x="8064" y="2824"/>
                    </a:cubicBezTo>
                    <a:cubicBezTo>
                      <a:pt x="8707" y="2824"/>
                      <a:pt x="9357" y="2865"/>
                      <a:pt x="10036" y="2934"/>
                    </a:cubicBezTo>
                    <a:cubicBezTo>
                      <a:pt x="10904" y="3060"/>
                      <a:pt x="11731" y="3279"/>
                      <a:pt x="12610" y="3625"/>
                    </a:cubicBezTo>
                    <a:cubicBezTo>
                      <a:pt x="13271" y="3861"/>
                      <a:pt x="13974" y="4028"/>
                      <a:pt x="14681" y="4028"/>
                    </a:cubicBezTo>
                    <a:cubicBezTo>
                      <a:pt x="14758" y="4028"/>
                      <a:pt x="14835" y="4026"/>
                      <a:pt x="14912" y="4022"/>
                    </a:cubicBezTo>
                    <a:cubicBezTo>
                      <a:pt x="15791" y="4022"/>
                      <a:pt x="16618" y="3980"/>
                      <a:pt x="17445" y="3886"/>
                    </a:cubicBezTo>
                    <a:cubicBezTo>
                      <a:pt x="18187" y="3844"/>
                      <a:pt x="18930" y="3761"/>
                      <a:pt x="19621" y="3583"/>
                    </a:cubicBezTo>
                    <a:cubicBezTo>
                      <a:pt x="20438" y="3419"/>
                      <a:pt x="21227" y="3331"/>
                      <a:pt x="22025" y="3331"/>
                    </a:cubicBezTo>
                    <a:cubicBezTo>
                      <a:pt x="22300" y="3331"/>
                      <a:pt x="22576" y="3342"/>
                      <a:pt x="22855" y="3363"/>
                    </a:cubicBezTo>
                    <a:lnTo>
                      <a:pt x="23462" y="3363"/>
                    </a:lnTo>
                    <a:lnTo>
                      <a:pt x="23462" y="3321"/>
                    </a:lnTo>
                    <a:cubicBezTo>
                      <a:pt x="23336" y="3321"/>
                      <a:pt x="23158" y="3279"/>
                      <a:pt x="22980" y="3279"/>
                    </a:cubicBezTo>
                    <a:cubicBezTo>
                      <a:pt x="22499" y="3198"/>
                      <a:pt x="22022" y="3147"/>
                      <a:pt x="21544" y="3147"/>
                    </a:cubicBezTo>
                    <a:cubicBezTo>
                      <a:pt x="21284" y="3147"/>
                      <a:pt x="21024" y="3162"/>
                      <a:pt x="20762" y="3196"/>
                    </a:cubicBezTo>
                    <a:cubicBezTo>
                      <a:pt x="19959" y="3292"/>
                      <a:pt x="19156" y="3394"/>
                      <a:pt x="18354" y="3394"/>
                    </a:cubicBezTo>
                    <a:cubicBezTo>
                      <a:pt x="18110" y="3394"/>
                      <a:pt x="17866" y="3385"/>
                      <a:pt x="17622" y="3363"/>
                    </a:cubicBezTo>
                    <a:cubicBezTo>
                      <a:pt x="17183" y="3363"/>
                      <a:pt x="16743" y="3321"/>
                      <a:pt x="16314" y="3279"/>
                    </a:cubicBezTo>
                    <a:cubicBezTo>
                      <a:pt x="15226" y="3237"/>
                      <a:pt x="14127" y="3060"/>
                      <a:pt x="13133" y="2578"/>
                    </a:cubicBezTo>
                    <a:cubicBezTo>
                      <a:pt x="12348" y="2191"/>
                      <a:pt x="11511" y="1929"/>
                      <a:pt x="10601" y="1888"/>
                    </a:cubicBezTo>
                    <a:cubicBezTo>
                      <a:pt x="10517" y="1888"/>
                      <a:pt x="10381" y="1888"/>
                      <a:pt x="10297" y="1752"/>
                    </a:cubicBezTo>
                    <a:cubicBezTo>
                      <a:pt x="10423" y="1710"/>
                      <a:pt x="10517" y="1668"/>
                      <a:pt x="10601" y="1668"/>
                    </a:cubicBezTo>
                    <a:cubicBezTo>
                      <a:pt x="11208" y="1584"/>
                      <a:pt x="11867" y="1490"/>
                      <a:pt x="12474" y="1448"/>
                    </a:cubicBezTo>
                    <a:cubicBezTo>
                      <a:pt x="12777" y="1448"/>
                      <a:pt x="13081" y="1448"/>
                      <a:pt x="13395" y="1532"/>
                    </a:cubicBezTo>
                    <a:cubicBezTo>
                      <a:pt x="15006" y="1888"/>
                      <a:pt x="16660" y="2013"/>
                      <a:pt x="18313" y="2055"/>
                    </a:cubicBezTo>
                    <a:cubicBezTo>
                      <a:pt x="19014" y="2055"/>
                      <a:pt x="19715" y="2107"/>
                      <a:pt x="20364" y="2107"/>
                    </a:cubicBezTo>
                    <a:cubicBezTo>
                      <a:pt x="20762" y="2107"/>
                      <a:pt x="21107" y="2149"/>
                      <a:pt x="21452" y="2149"/>
                    </a:cubicBezTo>
                    <a:cubicBezTo>
                      <a:pt x="21630" y="2149"/>
                      <a:pt x="21808" y="2149"/>
                      <a:pt x="21934" y="2013"/>
                    </a:cubicBezTo>
                    <a:cubicBezTo>
                      <a:pt x="21714" y="1793"/>
                      <a:pt x="21410" y="1752"/>
                      <a:pt x="21107" y="1710"/>
                    </a:cubicBezTo>
                    <a:cubicBezTo>
                      <a:pt x="20720" y="1626"/>
                      <a:pt x="20280" y="1626"/>
                      <a:pt x="19841" y="1532"/>
                    </a:cubicBezTo>
                    <a:cubicBezTo>
                      <a:pt x="19056" y="1406"/>
                      <a:pt x="18229" y="1322"/>
                      <a:pt x="17403" y="1145"/>
                    </a:cubicBezTo>
                    <a:cubicBezTo>
                      <a:pt x="16356" y="925"/>
                      <a:pt x="15310" y="621"/>
                      <a:pt x="14263" y="360"/>
                    </a:cubicBezTo>
                    <a:cubicBezTo>
                      <a:pt x="13446" y="150"/>
                      <a:pt x="12654" y="0"/>
                      <a:pt x="1183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5" name="Google Shape;85;p4"/>
              <p:cNvSpPr/>
              <p:nvPr/>
            </p:nvSpPr>
            <p:spPr>
              <a:xfrm>
                <a:off x="3157803" y="3345601"/>
                <a:ext cx="13558" cy="21"/>
              </a:xfrm>
              <a:custGeom>
                <a:avLst/>
                <a:gdLst/>
                <a:ahLst/>
                <a:cxnLst/>
                <a:rect l="l" t="t" r="r" b="b"/>
                <a:pathLst>
                  <a:path w="649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64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" name="Google Shape;86;p4"/>
              <p:cNvSpPr/>
              <p:nvPr/>
            </p:nvSpPr>
            <p:spPr>
              <a:xfrm>
                <a:off x="2597525" y="3390346"/>
                <a:ext cx="626763" cy="75496"/>
              </a:xfrm>
              <a:custGeom>
                <a:avLst/>
                <a:gdLst/>
                <a:ahLst/>
                <a:cxnLst/>
                <a:rect l="l" t="t" r="r" b="b"/>
                <a:pathLst>
                  <a:path w="30003" h="3614" extrusionOk="0">
                    <a:moveTo>
                      <a:pt x="8232" y="1"/>
                    </a:moveTo>
                    <a:cubicBezTo>
                      <a:pt x="7647" y="1"/>
                      <a:pt x="7057" y="45"/>
                      <a:pt x="6457" y="129"/>
                    </a:cubicBezTo>
                    <a:cubicBezTo>
                      <a:pt x="5714" y="265"/>
                      <a:pt x="5066" y="527"/>
                      <a:pt x="4406" y="914"/>
                    </a:cubicBezTo>
                    <a:cubicBezTo>
                      <a:pt x="3318" y="1479"/>
                      <a:pt x="2230" y="1877"/>
                      <a:pt x="964" y="1919"/>
                    </a:cubicBezTo>
                    <a:cubicBezTo>
                      <a:pt x="702" y="1919"/>
                      <a:pt x="440" y="2002"/>
                      <a:pt x="179" y="2044"/>
                    </a:cubicBezTo>
                    <a:cubicBezTo>
                      <a:pt x="137" y="2044"/>
                      <a:pt x="53" y="2180"/>
                      <a:pt x="1" y="2222"/>
                    </a:cubicBezTo>
                    <a:cubicBezTo>
                      <a:pt x="95" y="2306"/>
                      <a:pt x="137" y="2400"/>
                      <a:pt x="221" y="2400"/>
                    </a:cubicBezTo>
                    <a:cubicBezTo>
                      <a:pt x="786" y="2484"/>
                      <a:pt x="1403" y="2620"/>
                      <a:pt x="1968" y="2662"/>
                    </a:cubicBezTo>
                    <a:cubicBezTo>
                      <a:pt x="2091" y="2671"/>
                      <a:pt x="2214" y="2675"/>
                      <a:pt x="2335" y="2675"/>
                    </a:cubicBezTo>
                    <a:cubicBezTo>
                      <a:pt x="3293" y="2675"/>
                      <a:pt x="4221" y="2397"/>
                      <a:pt x="5149" y="2044"/>
                    </a:cubicBezTo>
                    <a:cubicBezTo>
                      <a:pt x="5547" y="1919"/>
                      <a:pt x="5976" y="1783"/>
                      <a:pt x="6416" y="1699"/>
                    </a:cubicBezTo>
                    <a:cubicBezTo>
                      <a:pt x="6882" y="1641"/>
                      <a:pt x="7357" y="1609"/>
                      <a:pt x="7833" y="1609"/>
                    </a:cubicBezTo>
                    <a:cubicBezTo>
                      <a:pt x="8382" y="1609"/>
                      <a:pt x="8933" y="1651"/>
                      <a:pt x="9471" y="1741"/>
                    </a:cubicBezTo>
                    <a:cubicBezTo>
                      <a:pt x="10779" y="1960"/>
                      <a:pt x="12087" y="2264"/>
                      <a:pt x="13395" y="2484"/>
                    </a:cubicBezTo>
                    <a:cubicBezTo>
                      <a:pt x="14525" y="2703"/>
                      <a:pt x="15656" y="2881"/>
                      <a:pt x="16796" y="3007"/>
                    </a:cubicBezTo>
                    <a:cubicBezTo>
                      <a:pt x="18146" y="3185"/>
                      <a:pt x="19538" y="3268"/>
                      <a:pt x="20930" y="3352"/>
                    </a:cubicBezTo>
                    <a:cubicBezTo>
                      <a:pt x="22154" y="3446"/>
                      <a:pt x="23378" y="3488"/>
                      <a:pt x="24592" y="3572"/>
                    </a:cubicBezTo>
                    <a:lnTo>
                      <a:pt x="25639" y="3572"/>
                    </a:lnTo>
                    <a:cubicBezTo>
                      <a:pt x="26779" y="3614"/>
                      <a:pt x="27909" y="3614"/>
                      <a:pt x="29040" y="3614"/>
                    </a:cubicBezTo>
                    <a:cubicBezTo>
                      <a:pt x="29353" y="3614"/>
                      <a:pt x="29699" y="3572"/>
                      <a:pt x="29960" y="3404"/>
                    </a:cubicBezTo>
                    <a:cubicBezTo>
                      <a:pt x="29960" y="3404"/>
                      <a:pt x="29960" y="3352"/>
                      <a:pt x="30002" y="3310"/>
                    </a:cubicBezTo>
                    <a:cubicBezTo>
                      <a:pt x="29479" y="3268"/>
                      <a:pt x="28998" y="3185"/>
                      <a:pt x="28474" y="3143"/>
                    </a:cubicBezTo>
                    <a:cubicBezTo>
                      <a:pt x="27261" y="3091"/>
                      <a:pt x="25994" y="3049"/>
                      <a:pt x="24770" y="2965"/>
                    </a:cubicBezTo>
                    <a:cubicBezTo>
                      <a:pt x="24331" y="2965"/>
                      <a:pt x="23860" y="2923"/>
                      <a:pt x="23420" y="2881"/>
                    </a:cubicBezTo>
                    <a:cubicBezTo>
                      <a:pt x="22593" y="2745"/>
                      <a:pt x="21714" y="2620"/>
                      <a:pt x="20888" y="2484"/>
                    </a:cubicBezTo>
                    <a:cubicBezTo>
                      <a:pt x="18366" y="2138"/>
                      <a:pt x="15917" y="1657"/>
                      <a:pt x="13479" y="956"/>
                    </a:cubicBezTo>
                    <a:cubicBezTo>
                      <a:pt x="12391" y="652"/>
                      <a:pt x="11302" y="391"/>
                      <a:pt x="10162" y="171"/>
                    </a:cubicBezTo>
                    <a:cubicBezTo>
                      <a:pt x="9523" y="55"/>
                      <a:pt x="8881" y="1"/>
                      <a:pt x="82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7" name="Google Shape;87;p4"/>
              <p:cNvSpPr/>
              <p:nvPr/>
            </p:nvSpPr>
            <p:spPr>
              <a:xfrm>
                <a:off x="2467468" y="2678891"/>
                <a:ext cx="773222" cy="82202"/>
              </a:xfrm>
              <a:custGeom>
                <a:avLst/>
                <a:gdLst/>
                <a:ahLst/>
                <a:cxnLst/>
                <a:rect l="l" t="t" r="r" b="b"/>
                <a:pathLst>
                  <a:path w="37014" h="3935" extrusionOk="0">
                    <a:moveTo>
                      <a:pt x="210" y="0"/>
                    </a:moveTo>
                    <a:cubicBezTo>
                      <a:pt x="126" y="52"/>
                      <a:pt x="43" y="94"/>
                      <a:pt x="1" y="220"/>
                    </a:cubicBezTo>
                    <a:cubicBezTo>
                      <a:pt x="210" y="398"/>
                      <a:pt x="304" y="398"/>
                      <a:pt x="649" y="440"/>
                    </a:cubicBezTo>
                    <a:cubicBezTo>
                      <a:pt x="1957" y="481"/>
                      <a:pt x="3224" y="659"/>
                      <a:pt x="4490" y="963"/>
                    </a:cubicBezTo>
                    <a:cubicBezTo>
                      <a:pt x="5756" y="1308"/>
                      <a:pt x="7064" y="1664"/>
                      <a:pt x="8320" y="2009"/>
                    </a:cubicBezTo>
                    <a:cubicBezTo>
                      <a:pt x="9328" y="2249"/>
                      <a:pt x="10326" y="2454"/>
                      <a:pt x="11357" y="2454"/>
                    </a:cubicBezTo>
                    <a:cubicBezTo>
                      <a:pt x="11450" y="2454"/>
                      <a:pt x="11543" y="2452"/>
                      <a:pt x="11637" y="2449"/>
                    </a:cubicBezTo>
                    <a:cubicBezTo>
                      <a:pt x="11721" y="2449"/>
                      <a:pt x="11815" y="2491"/>
                      <a:pt x="11899" y="2491"/>
                    </a:cubicBezTo>
                    <a:cubicBezTo>
                      <a:pt x="13123" y="2836"/>
                      <a:pt x="14337" y="3139"/>
                      <a:pt x="15519" y="3453"/>
                    </a:cubicBezTo>
                    <a:cubicBezTo>
                      <a:pt x="16220" y="3621"/>
                      <a:pt x="16869" y="3799"/>
                      <a:pt x="17570" y="3841"/>
                    </a:cubicBezTo>
                    <a:cubicBezTo>
                      <a:pt x="18154" y="3905"/>
                      <a:pt x="18739" y="3935"/>
                      <a:pt x="19323" y="3935"/>
                    </a:cubicBezTo>
                    <a:cubicBezTo>
                      <a:pt x="20739" y="3935"/>
                      <a:pt x="22153" y="3757"/>
                      <a:pt x="23545" y="3453"/>
                    </a:cubicBezTo>
                    <a:cubicBezTo>
                      <a:pt x="24676" y="3234"/>
                      <a:pt x="25848" y="2972"/>
                      <a:pt x="27030" y="2930"/>
                    </a:cubicBezTo>
                    <a:cubicBezTo>
                      <a:pt x="28035" y="2836"/>
                      <a:pt x="28987" y="2794"/>
                      <a:pt x="29991" y="2752"/>
                    </a:cubicBezTo>
                    <a:cubicBezTo>
                      <a:pt x="31559" y="2677"/>
                      <a:pt x="33127" y="2526"/>
                      <a:pt x="34688" y="2526"/>
                    </a:cubicBezTo>
                    <a:cubicBezTo>
                      <a:pt x="34866" y="2526"/>
                      <a:pt x="35045" y="2528"/>
                      <a:pt x="35224" y="2533"/>
                    </a:cubicBezTo>
                    <a:cubicBezTo>
                      <a:pt x="35841" y="2574"/>
                      <a:pt x="36448" y="2574"/>
                      <a:pt x="37013" y="2574"/>
                    </a:cubicBezTo>
                    <a:lnTo>
                      <a:pt x="37013" y="2229"/>
                    </a:lnTo>
                    <a:lnTo>
                      <a:pt x="36887" y="2229"/>
                    </a:lnTo>
                    <a:cubicBezTo>
                      <a:pt x="35542" y="2081"/>
                      <a:pt x="34174" y="1999"/>
                      <a:pt x="32827" y="1999"/>
                    </a:cubicBezTo>
                    <a:cubicBezTo>
                      <a:pt x="32551" y="1999"/>
                      <a:pt x="32275" y="2002"/>
                      <a:pt x="32001" y="2009"/>
                    </a:cubicBezTo>
                    <a:cubicBezTo>
                      <a:pt x="31300" y="2009"/>
                      <a:pt x="30609" y="2051"/>
                      <a:pt x="29908" y="2051"/>
                    </a:cubicBezTo>
                    <a:cubicBezTo>
                      <a:pt x="28558" y="2009"/>
                      <a:pt x="27250" y="1967"/>
                      <a:pt x="25942" y="1926"/>
                    </a:cubicBezTo>
                    <a:cubicBezTo>
                      <a:pt x="23545" y="1926"/>
                      <a:pt x="21139" y="2145"/>
                      <a:pt x="18700" y="2271"/>
                    </a:cubicBezTo>
                    <a:cubicBezTo>
                      <a:pt x="18348" y="2286"/>
                      <a:pt x="17997" y="2296"/>
                      <a:pt x="17649" y="2296"/>
                    </a:cubicBezTo>
                    <a:cubicBezTo>
                      <a:pt x="17045" y="2296"/>
                      <a:pt x="16448" y="2267"/>
                      <a:pt x="15865" y="2187"/>
                    </a:cubicBezTo>
                    <a:cubicBezTo>
                      <a:pt x="15519" y="2145"/>
                      <a:pt x="15216" y="2093"/>
                      <a:pt x="14912" y="2051"/>
                    </a:cubicBezTo>
                    <a:cubicBezTo>
                      <a:pt x="14860" y="2051"/>
                      <a:pt x="14860" y="2009"/>
                      <a:pt x="14860" y="2009"/>
                    </a:cubicBezTo>
                    <a:cubicBezTo>
                      <a:pt x="14954" y="1967"/>
                      <a:pt x="15038" y="1926"/>
                      <a:pt x="15080" y="1926"/>
                    </a:cubicBezTo>
                    <a:cubicBezTo>
                      <a:pt x="15865" y="1748"/>
                      <a:pt x="16649" y="1570"/>
                      <a:pt x="17434" y="1444"/>
                    </a:cubicBezTo>
                    <a:cubicBezTo>
                      <a:pt x="18878" y="1183"/>
                      <a:pt x="20354" y="921"/>
                      <a:pt x="21798" y="743"/>
                    </a:cubicBezTo>
                    <a:cubicBezTo>
                      <a:pt x="23493" y="576"/>
                      <a:pt x="25157" y="356"/>
                      <a:pt x="26852" y="262"/>
                    </a:cubicBezTo>
                    <a:cubicBezTo>
                      <a:pt x="27407" y="248"/>
                      <a:pt x="27965" y="243"/>
                      <a:pt x="28526" y="243"/>
                    </a:cubicBezTo>
                    <a:cubicBezTo>
                      <a:pt x="29647" y="243"/>
                      <a:pt x="30780" y="262"/>
                      <a:pt x="31917" y="262"/>
                    </a:cubicBezTo>
                    <a:cubicBezTo>
                      <a:pt x="32084" y="262"/>
                      <a:pt x="32304" y="314"/>
                      <a:pt x="32482" y="314"/>
                    </a:cubicBezTo>
                    <a:cubicBezTo>
                      <a:pt x="33131" y="356"/>
                      <a:pt x="33832" y="440"/>
                      <a:pt x="34481" y="481"/>
                    </a:cubicBezTo>
                    <a:cubicBezTo>
                      <a:pt x="34742" y="481"/>
                      <a:pt x="35004" y="440"/>
                      <a:pt x="35266" y="440"/>
                    </a:cubicBezTo>
                    <a:cubicBezTo>
                      <a:pt x="34742" y="356"/>
                      <a:pt x="34271" y="314"/>
                      <a:pt x="33748" y="262"/>
                    </a:cubicBezTo>
                    <a:cubicBezTo>
                      <a:pt x="33047" y="178"/>
                      <a:pt x="32346" y="136"/>
                      <a:pt x="31655" y="94"/>
                    </a:cubicBezTo>
                    <a:cubicBezTo>
                      <a:pt x="31237" y="73"/>
                      <a:pt x="30831" y="73"/>
                      <a:pt x="30432" y="73"/>
                    </a:cubicBezTo>
                    <a:cubicBezTo>
                      <a:pt x="30033" y="73"/>
                      <a:pt x="29641" y="73"/>
                      <a:pt x="29249" y="52"/>
                    </a:cubicBezTo>
                    <a:cubicBezTo>
                      <a:pt x="28819" y="52"/>
                      <a:pt x="28422" y="52"/>
                      <a:pt x="27993" y="0"/>
                    </a:cubicBezTo>
                    <a:lnTo>
                      <a:pt x="16649" y="0"/>
                    </a:lnTo>
                    <a:cubicBezTo>
                      <a:pt x="16566" y="0"/>
                      <a:pt x="16524" y="0"/>
                      <a:pt x="16430" y="52"/>
                    </a:cubicBezTo>
                    <a:cubicBezTo>
                      <a:pt x="14693" y="481"/>
                      <a:pt x="12903" y="837"/>
                      <a:pt x="11114" y="921"/>
                    </a:cubicBezTo>
                    <a:cubicBezTo>
                      <a:pt x="10690" y="951"/>
                      <a:pt x="10266" y="971"/>
                      <a:pt x="9840" y="971"/>
                    </a:cubicBezTo>
                    <a:cubicBezTo>
                      <a:pt x="9089" y="971"/>
                      <a:pt x="8336" y="910"/>
                      <a:pt x="7587" y="743"/>
                    </a:cubicBezTo>
                    <a:cubicBezTo>
                      <a:pt x="6802" y="576"/>
                      <a:pt x="6060" y="398"/>
                      <a:pt x="5275" y="262"/>
                    </a:cubicBezTo>
                    <a:cubicBezTo>
                      <a:pt x="4574" y="136"/>
                      <a:pt x="3925" y="52"/>
                      <a:pt x="322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8" name="Google Shape;88;p4"/>
              <p:cNvSpPr/>
              <p:nvPr/>
            </p:nvSpPr>
            <p:spPr>
              <a:xfrm>
                <a:off x="2729777" y="3750356"/>
                <a:ext cx="510907" cy="96282"/>
              </a:xfrm>
              <a:custGeom>
                <a:avLst/>
                <a:gdLst/>
                <a:ahLst/>
                <a:cxnLst/>
                <a:rect l="l" t="t" r="r" b="b"/>
                <a:pathLst>
                  <a:path w="24457" h="4609" extrusionOk="0">
                    <a:moveTo>
                      <a:pt x="3257" y="0"/>
                    </a:moveTo>
                    <a:cubicBezTo>
                      <a:pt x="2986" y="0"/>
                      <a:pt x="2713" y="12"/>
                      <a:pt x="2439" y="36"/>
                    </a:cubicBezTo>
                    <a:cubicBezTo>
                      <a:pt x="1958" y="78"/>
                      <a:pt x="1476" y="119"/>
                      <a:pt x="995" y="203"/>
                    </a:cubicBezTo>
                    <a:cubicBezTo>
                      <a:pt x="828" y="203"/>
                      <a:pt x="608" y="203"/>
                      <a:pt x="430" y="245"/>
                    </a:cubicBezTo>
                    <a:cubicBezTo>
                      <a:pt x="262" y="297"/>
                      <a:pt x="85" y="339"/>
                      <a:pt x="43" y="507"/>
                    </a:cubicBezTo>
                    <a:cubicBezTo>
                      <a:pt x="1" y="685"/>
                      <a:pt x="85" y="862"/>
                      <a:pt x="304" y="946"/>
                    </a:cubicBezTo>
                    <a:cubicBezTo>
                      <a:pt x="524" y="1030"/>
                      <a:pt x="692" y="1124"/>
                      <a:pt x="911" y="1166"/>
                    </a:cubicBezTo>
                    <a:cubicBezTo>
                      <a:pt x="1257" y="1208"/>
                      <a:pt x="1654" y="1250"/>
                      <a:pt x="2041" y="1250"/>
                    </a:cubicBezTo>
                    <a:cubicBezTo>
                      <a:pt x="3444" y="1291"/>
                      <a:pt x="4835" y="1469"/>
                      <a:pt x="6185" y="1909"/>
                    </a:cubicBezTo>
                    <a:cubicBezTo>
                      <a:pt x="7148" y="2212"/>
                      <a:pt x="8153" y="2516"/>
                      <a:pt x="9157" y="2819"/>
                    </a:cubicBezTo>
                    <a:cubicBezTo>
                      <a:pt x="10204" y="3175"/>
                      <a:pt x="11292" y="3437"/>
                      <a:pt x="12422" y="3479"/>
                    </a:cubicBezTo>
                    <a:cubicBezTo>
                      <a:pt x="13385" y="3520"/>
                      <a:pt x="14295" y="3562"/>
                      <a:pt x="15258" y="3562"/>
                    </a:cubicBezTo>
                    <a:cubicBezTo>
                      <a:pt x="15373" y="3568"/>
                      <a:pt x="15488" y="3570"/>
                      <a:pt x="15604" y="3570"/>
                    </a:cubicBezTo>
                    <a:cubicBezTo>
                      <a:pt x="16401" y="3570"/>
                      <a:pt x="17204" y="3445"/>
                      <a:pt x="18000" y="3217"/>
                    </a:cubicBezTo>
                    <a:cubicBezTo>
                      <a:pt x="18275" y="3140"/>
                      <a:pt x="18546" y="3100"/>
                      <a:pt x="18811" y="3100"/>
                    </a:cubicBezTo>
                    <a:cubicBezTo>
                      <a:pt x="19301" y="3100"/>
                      <a:pt x="19774" y="3235"/>
                      <a:pt x="20228" y="3520"/>
                    </a:cubicBezTo>
                    <a:cubicBezTo>
                      <a:pt x="20710" y="3824"/>
                      <a:pt x="21191" y="4044"/>
                      <a:pt x="21714" y="4263"/>
                    </a:cubicBezTo>
                    <a:cubicBezTo>
                      <a:pt x="22018" y="4389"/>
                      <a:pt x="22321" y="4483"/>
                      <a:pt x="22625" y="4609"/>
                    </a:cubicBezTo>
                    <a:lnTo>
                      <a:pt x="24456" y="4609"/>
                    </a:lnTo>
                    <a:lnTo>
                      <a:pt x="24456" y="3646"/>
                    </a:lnTo>
                    <a:cubicBezTo>
                      <a:pt x="23064" y="3259"/>
                      <a:pt x="21714" y="2819"/>
                      <a:pt x="20354" y="2338"/>
                    </a:cubicBezTo>
                    <a:cubicBezTo>
                      <a:pt x="20270" y="2296"/>
                      <a:pt x="20187" y="2254"/>
                      <a:pt x="20145" y="2212"/>
                    </a:cubicBezTo>
                    <a:lnTo>
                      <a:pt x="20145" y="2129"/>
                    </a:lnTo>
                    <a:cubicBezTo>
                      <a:pt x="20312" y="2076"/>
                      <a:pt x="20448" y="1951"/>
                      <a:pt x="20616" y="1951"/>
                    </a:cubicBezTo>
                    <a:cubicBezTo>
                      <a:pt x="20956" y="1921"/>
                      <a:pt x="21296" y="1892"/>
                      <a:pt x="21637" y="1892"/>
                    </a:cubicBezTo>
                    <a:cubicBezTo>
                      <a:pt x="21778" y="1892"/>
                      <a:pt x="21919" y="1897"/>
                      <a:pt x="22060" y="1909"/>
                    </a:cubicBezTo>
                    <a:cubicBezTo>
                      <a:pt x="22845" y="1993"/>
                      <a:pt x="23671" y="2129"/>
                      <a:pt x="24456" y="2296"/>
                    </a:cubicBezTo>
                    <a:lnTo>
                      <a:pt x="24456" y="339"/>
                    </a:lnTo>
                    <a:cubicBezTo>
                      <a:pt x="23849" y="209"/>
                      <a:pt x="23242" y="129"/>
                      <a:pt x="22614" y="129"/>
                    </a:cubicBezTo>
                    <a:cubicBezTo>
                      <a:pt x="22387" y="129"/>
                      <a:pt x="22157" y="139"/>
                      <a:pt x="21924" y="161"/>
                    </a:cubicBezTo>
                    <a:cubicBezTo>
                      <a:pt x="20835" y="297"/>
                      <a:pt x="19789" y="601"/>
                      <a:pt x="19004" y="1427"/>
                    </a:cubicBezTo>
                    <a:cubicBezTo>
                      <a:pt x="18743" y="1731"/>
                      <a:pt x="18397" y="1909"/>
                      <a:pt x="18000" y="2076"/>
                    </a:cubicBezTo>
                    <a:cubicBezTo>
                      <a:pt x="17173" y="2390"/>
                      <a:pt x="16346" y="2599"/>
                      <a:pt x="15478" y="2599"/>
                    </a:cubicBezTo>
                    <a:cubicBezTo>
                      <a:pt x="14651" y="2558"/>
                      <a:pt x="13814" y="2558"/>
                      <a:pt x="12987" y="2516"/>
                    </a:cubicBezTo>
                    <a:cubicBezTo>
                      <a:pt x="11857" y="2432"/>
                      <a:pt x="10811" y="2170"/>
                      <a:pt x="9764" y="1731"/>
                    </a:cubicBezTo>
                    <a:cubicBezTo>
                      <a:pt x="8843" y="1386"/>
                      <a:pt x="7933" y="1030"/>
                      <a:pt x="6970" y="726"/>
                    </a:cubicBezTo>
                    <a:cubicBezTo>
                      <a:pt x="5787" y="260"/>
                      <a:pt x="4540" y="0"/>
                      <a:pt x="32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89" name="Google Shape;89;p4"/>
              <p:cNvSpPr/>
              <p:nvPr/>
            </p:nvSpPr>
            <p:spPr>
              <a:xfrm>
                <a:off x="2699612" y="3448565"/>
                <a:ext cx="445542" cy="64007"/>
              </a:xfrm>
              <a:custGeom>
                <a:avLst/>
                <a:gdLst/>
                <a:ahLst/>
                <a:cxnLst/>
                <a:rect l="l" t="t" r="r" b="b"/>
                <a:pathLst>
                  <a:path w="21328" h="3064" extrusionOk="0">
                    <a:moveTo>
                      <a:pt x="3001" y="1"/>
                    </a:moveTo>
                    <a:cubicBezTo>
                      <a:pt x="2242" y="1"/>
                      <a:pt x="1494" y="154"/>
                      <a:pt x="786" y="440"/>
                    </a:cubicBezTo>
                    <a:cubicBezTo>
                      <a:pt x="566" y="523"/>
                      <a:pt x="346" y="659"/>
                      <a:pt x="179" y="827"/>
                    </a:cubicBezTo>
                    <a:cubicBezTo>
                      <a:pt x="1" y="963"/>
                      <a:pt x="43" y="1183"/>
                      <a:pt x="221" y="1266"/>
                    </a:cubicBezTo>
                    <a:cubicBezTo>
                      <a:pt x="346" y="1308"/>
                      <a:pt x="482" y="1350"/>
                      <a:pt x="608" y="1350"/>
                    </a:cubicBezTo>
                    <a:cubicBezTo>
                      <a:pt x="964" y="1350"/>
                      <a:pt x="1309" y="1350"/>
                      <a:pt x="1654" y="1402"/>
                    </a:cubicBezTo>
                    <a:cubicBezTo>
                      <a:pt x="2136" y="1402"/>
                      <a:pt x="2617" y="1402"/>
                      <a:pt x="3098" y="1528"/>
                    </a:cubicBezTo>
                    <a:cubicBezTo>
                      <a:pt x="4009" y="1748"/>
                      <a:pt x="4930" y="2093"/>
                      <a:pt x="5840" y="2355"/>
                    </a:cubicBezTo>
                    <a:cubicBezTo>
                      <a:pt x="6363" y="2491"/>
                      <a:pt x="6844" y="2710"/>
                      <a:pt x="7326" y="2794"/>
                    </a:cubicBezTo>
                    <a:cubicBezTo>
                      <a:pt x="8272" y="2949"/>
                      <a:pt x="9218" y="3064"/>
                      <a:pt x="10198" y="3064"/>
                    </a:cubicBezTo>
                    <a:cubicBezTo>
                      <a:pt x="10345" y="3064"/>
                      <a:pt x="10494" y="3061"/>
                      <a:pt x="10643" y="3056"/>
                    </a:cubicBezTo>
                    <a:cubicBezTo>
                      <a:pt x="12035" y="2920"/>
                      <a:pt x="13427" y="2794"/>
                      <a:pt x="14829" y="2616"/>
                    </a:cubicBezTo>
                    <a:cubicBezTo>
                      <a:pt x="15434" y="2555"/>
                      <a:pt x="16039" y="2516"/>
                      <a:pt x="16644" y="2516"/>
                    </a:cubicBezTo>
                    <a:cubicBezTo>
                      <a:pt x="16866" y="2516"/>
                      <a:pt x="17087" y="2521"/>
                      <a:pt x="17309" y="2532"/>
                    </a:cubicBezTo>
                    <a:cubicBezTo>
                      <a:pt x="17811" y="2574"/>
                      <a:pt x="18303" y="2595"/>
                      <a:pt x="18795" y="2595"/>
                    </a:cubicBezTo>
                    <a:cubicBezTo>
                      <a:pt x="19287" y="2595"/>
                      <a:pt x="19778" y="2574"/>
                      <a:pt x="20281" y="2532"/>
                    </a:cubicBezTo>
                    <a:cubicBezTo>
                      <a:pt x="20626" y="2491"/>
                      <a:pt x="20971" y="2449"/>
                      <a:pt x="21327" y="2271"/>
                    </a:cubicBezTo>
                    <a:lnTo>
                      <a:pt x="21149" y="2271"/>
                    </a:lnTo>
                    <a:cubicBezTo>
                      <a:pt x="19799" y="2229"/>
                      <a:pt x="18491" y="2187"/>
                      <a:pt x="17183" y="2187"/>
                    </a:cubicBezTo>
                    <a:cubicBezTo>
                      <a:pt x="16398" y="2135"/>
                      <a:pt x="15614" y="2135"/>
                      <a:pt x="14829" y="2135"/>
                    </a:cubicBezTo>
                    <a:cubicBezTo>
                      <a:pt x="13688" y="2135"/>
                      <a:pt x="12600" y="2187"/>
                      <a:pt x="11512" y="2187"/>
                    </a:cubicBezTo>
                    <a:cubicBezTo>
                      <a:pt x="10810" y="2187"/>
                      <a:pt x="10162" y="2093"/>
                      <a:pt x="9502" y="1926"/>
                    </a:cubicBezTo>
                    <a:cubicBezTo>
                      <a:pt x="8979" y="1706"/>
                      <a:pt x="8414" y="1570"/>
                      <a:pt x="7891" y="1402"/>
                    </a:cubicBezTo>
                    <a:cubicBezTo>
                      <a:pt x="7504" y="1266"/>
                      <a:pt x="7148" y="1183"/>
                      <a:pt x="6803" y="1005"/>
                    </a:cubicBezTo>
                    <a:cubicBezTo>
                      <a:pt x="5976" y="565"/>
                      <a:pt x="5107" y="356"/>
                      <a:pt x="4228" y="136"/>
                    </a:cubicBezTo>
                    <a:cubicBezTo>
                      <a:pt x="3819" y="45"/>
                      <a:pt x="3408" y="1"/>
                      <a:pt x="30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90" name="Google Shape;90;p4"/>
              <p:cNvSpPr/>
              <p:nvPr/>
            </p:nvSpPr>
            <p:spPr>
              <a:xfrm>
                <a:off x="2229641" y="3241634"/>
                <a:ext cx="404430" cy="76833"/>
              </a:xfrm>
              <a:custGeom>
                <a:avLst/>
                <a:gdLst/>
                <a:ahLst/>
                <a:cxnLst/>
                <a:rect l="l" t="t" r="r" b="b"/>
                <a:pathLst>
                  <a:path w="19360" h="3678" extrusionOk="0">
                    <a:moveTo>
                      <a:pt x="5636" y="1"/>
                    </a:moveTo>
                    <a:cubicBezTo>
                      <a:pt x="5575" y="1"/>
                      <a:pt x="5514" y="3"/>
                      <a:pt x="5452" y="7"/>
                    </a:cubicBezTo>
                    <a:cubicBezTo>
                      <a:pt x="4270" y="101"/>
                      <a:pt x="3140" y="446"/>
                      <a:pt x="2010" y="844"/>
                    </a:cubicBezTo>
                    <a:cubicBezTo>
                      <a:pt x="1848" y="896"/>
                      <a:pt x="1670" y="931"/>
                      <a:pt x="1496" y="931"/>
                    </a:cubicBezTo>
                    <a:cubicBezTo>
                      <a:pt x="1389" y="931"/>
                      <a:pt x="1283" y="918"/>
                      <a:pt x="1183" y="886"/>
                    </a:cubicBezTo>
                    <a:cubicBezTo>
                      <a:pt x="921" y="792"/>
                      <a:pt x="660" y="666"/>
                      <a:pt x="440" y="582"/>
                    </a:cubicBezTo>
                    <a:cubicBezTo>
                      <a:pt x="262" y="530"/>
                      <a:pt x="136" y="446"/>
                      <a:pt x="0" y="404"/>
                    </a:cubicBezTo>
                    <a:lnTo>
                      <a:pt x="0" y="1535"/>
                    </a:lnTo>
                    <a:cubicBezTo>
                      <a:pt x="42" y="1576"/>
                      <a:pt x="84" y="1576"/>
                      <a:pt x="136" y="1629"/>
                    </a:cubicBezTo>
                    <a:cubicBezTo>
                      <a:pt x="398" y="1754"/>
                      <a:pt x="660" y="1890"/>
                      <a:pt x="963" y="1974"/>
                    </a:cubicBezTo>
                    <a:cubicBezTo>
                      <a:pt x="1129" y="2010"/>
                      <a:pt x="1312" y="2038"/>
                      <a:pt x="1498" y="2038"/>
                    </a:cubicBezTo>
                    <a:cubicBezTo>
                      <a:pt x="1747" y="2038"/>
                      <a:pt x="2002" y="1988"/>
                      <a:pt x="2229" y="1838"/>
                    </a:cubicBezTo>
                    <a:cubicBezTo>
                      <a:pt x="2962" y="1409"/>
                      <a:pt x="3799" y="1189"/>
                      <a:pt x="4626" y="1011"/>
                    </a:cubicBezTo>
                    <a:cubicBezTo>
                      <a:pt x="4904" y="937"/>
                      <a:pt x="5182" y="894"/>
                      <a:pt x="5455" y="894"/>
                    </a:cubicBezTo>
                    <a:cubicBezTo>
                      <a:pt x="5994" y="894"/>
                      <a:pt x="6515" y="1062"/>
                      <a:pt x="6980" y="1493"/>
                    </a:cubicBezTo>
                    <a:cubicBezTo>
                      <a:pt x="7242" y="1754"/>
                      <a:pt x="7587" y="1838"/>
                      <a:pt x="7932" y="1838"/>
                    </a:cubicBezTo>
                    <a:cubicBezTo>
                      <a:pt x="8246" y="1838"/>
                      <a:pt x="8550" y="1838"/>
                      <a:pt x="8853" y="1890"/>
                    </a:cubicBezTo>
                    <a:cubicBezTo>
                      <a:pt x="9900" y="2016"/>
                      <a:pt x="10862" y="2278"/>
                      <a:pt x="11773" y="2759"/>
                    </a:cubicBezTo>
                    <a:cubicBezTo>
                      <a:pt x="12338" y="3062"/>
                      <a:pt x="12955" y="3282"/>
                      <a:pt x="13562" y="3544"/>
                    </a:cubicBezTo>
                    <a:cubicBezTo>
                      <a:pt x="13803" y="3633"/>
                      <a:pt x="14054" y="3677"/>
                      <a:pt x="14310" y="3677"/>
                    </a:cubicBezTo>
                    <a:cubicBezTo>
                      <a:pt x="14567" y="3677"/>
                      <a:pt x="14828" y="3633"/>
                      <a:pt x="15090" y="3544"/>
                    </a:cubicBezTo>
                    <a:cubicBezTo>
                      <a:pt x="16304" y="3198"/>
                      <a:pt x="17528" y="2843"/>
                      <a:pt x="18794" y="2801"/>
                    </a:cubicBezTo>
                    <a:cubicBezTo>
                      <a:pt x="18920" y="2801"/>
                      <a:pt x="19098" y="2717"/>
                      <a:pt x="19234" y="2623"/>
                    </a:cubicBezTo>
                    <a:cubicBezTo>
                      <a:pt x="19318" y="2539"/>
                      <a:pt x="19359" y="2414"/>
                      <a:pt x="19276" y="2319"/>
                    </a:cubicBezTo>
                    <a:cubicBezTo>
                      <a:pt x="19098" y="2152"/>
                      <a:pt x="18972" y="2016"/>
                      <a:pt x="18753" y="1890"/>
                    </a:cubicBezTo>
                    <a:cubicBezTo>
                      <a:pt x="18397" y="1671"/>
                      <a:pt x="18010" y="1629"/>
                      <a:pt x="17570" y="1576"/>
                    </a:cubicBezTo>
                    <a:cubicBezTo>
                      <a:pt x="17490" y="1572"/>
                      <a:pt x="17411" y="1570"/>
                      <a:pt x="17331" y="1570"/>
                    </a:cubicBezTo>
                    <a:cubicBezTo>
                      <a:pt x="16625" y="1570"/>
                      <a:pt x="15916" y="1725"/>
                      <a:pt x="15174" y="1838"/>
                    </a:cubicBezTo>
                    <a:cubicBezTo>
                      <a:pt x="14958" y="1897"/>
                      <a:pt x="14721" y="1935"/>
                      <a:pt x="14490" y="1935"/>
                    </a:cubicBezTo>
                    <a:cubicBezTo>
                      <a:pt x="14351" y="1935"/>
                      <a:pt x="14215" y="1922"/>
                      <a:pt x="14085" y="1890"/>
                    </a:cubicBezTo>
                    <a:cubicBezTo>
                      <a:pt x="13301" y="1671"/>
                      <a:pt x="12558" y="1493"/>
                      <a:pt x="11773" y="1315"/>
                    </a:cubicBezTo>
                    <a:cubicBezTo>
                      <a:pt x="10766" y="1054"/>
                      <a:pt x="9752" y="824"/>
                      <a:pt x="8743" y="824"/>
                    </a:cubicBezTo>
                    <a:cubicBezTo>
                      <a:pt x="8577" y="824"/>
                      <a:pt x="8412" y="831"/>
                      <a:pt x="8246" y="844"/>
                    </a:cubicBezTo>
                    <a:cubicBezTo>
                      <a:pt x="8184" y="850"/>
                      <a:pt x="8126" y="854"/>
                      <a:pt x="8070" y="854"/>
                    </a:cubicBezTo>
                    <a:cubicBezTo>
                      <a:pt x="7766" y="854"/>
                      <a:pt x="7540" y="759"/>
                      <a:pt x="7284" y="582"/>
                    </a:cubicBezTo>
                    <a:cubicBezTo>
                      <a:pt x="6810" y="184"/>
                      <a:pt x="6224" y="1"/>
                      <a:pt x="56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91" name="Google Shape;91;p4"/>
              <p:cNvSpPr/>
              <p:nvPr/>
            </p:nvSpPr>
            <p:spPr>
              <a:xfrm>
                <a:off x="2229641" y="3065138"/>
                <a:ext cx="252289" cy="59829"/>
              </a:xfrm>
              <a:custGeom>
                <a:avLst/>
                <a:gdLst/>
                <a:ahLst/>
                <a:cxnLst/>
                <a:rect l="l" t="t" r="r" b="b"/>
                <a:pathLst>
                  <a:path w="12077" h="2864" extrusionOk="0">
                    <a:moveTo>
                      <a:pt x="0" y="1"/>
                    </a:moveTo>
                    <a:lnTo>
                      <a:pt x="0" y="1612"/>
                    </a:lnTo>
                    <a:cubicBezTo>
                      <a:pt x="193" y="1603"/>
                      <a:pt x="385" y="1598"/>
                      <a:pt x="576" y="1598"/>
                    </a:cubicBezTo>
                    <a:cubicBezTo>
                      <a:pt x="1243" y="1598"/>
                      <a:pt x="1899" y="1661"/>
                      <a:pt x="2575" y="1832"/>
                    </a:cubicBezTo>
                    <a:lnTo>
                      <a:pt x="6499" y="2617"/>
                    </a:lnTo>
                    <a:cubicBezTo>
                      <a:pt x="7270" y="2743"/>
                      <a:pt x="8063" y="2864"/>
                      <a:pt x="8865" y="2864"/>
                    </a:cubicBezTo>
                    <a:cubicBezTo>
                      <a:pt x="9195" y="2864"/>
                      <a:pt x="9526" y="2843"/>
                      <a:pt x="9858" y="2795"/>
                    </a:cubicBezTo>
                    <a:cubicBezTo>
                      <a:pt x="10423" y="2700"/>
                      <a:pt x="10946" y="2575"/>
                      <a:pt x="11511" y="2397"/>
                    </a:cubicBezTo>
                    <a:cubicBezTo>
                      <a:pt x="11689" y="2355"/>
                      <a:pt x="11909" y="2271"/>
                      <a:pt x="12076" y="2010"/>
                    </a:cubicBezTo>
                    <a:cubicBezTo>
                      <a:pt x="11951" y="1968"/>
                      <a:pt x="11815" y="1874"/>
                      <a:pt x="11689" y="1874"/>
                    </a:cubicBezTo>
                    <a:cubicBezTo>
                      <a:pt x="11511" y="1832"/>
                      <a:pt x="11291" y="1832"/>
                      <a:pt x="11072" y="1832"/>
                    </a:cubicBezTo>
                    <a:lnTo>
                      <a:pt x="10078" y="1832"/>
                    </a:lnTo>
                    <a:cubicBezTo>
                      <a:pt x="8717" y="1790"/>
                      <a:pt x="7409" y="1570"/>
                      <a:pt x="6101" y="1351"/>
                    </a:cubicBezTo>
                    <a:cubicBezTo>
                      <a:pt x="5536" y="1267"/>
                      <a:pt x="5013" y="1183"/>
                      <a:pt x="4490" y="1005"/>
                    </a:cubicBezTo>
                    <a:cubicBezTo>
                      <a:pt x="3485" y="566"/>
                      <a:pt x="2439" y="398"/>
                      <a:pt x="1392" y="262"/>
                    </a:cubicBezTo>
                    <a:cubicBezTo>
                      <a:pt x="1089" y="220"/>
                      <a:pt x="827" y="220"/>
                      <a:pt x="524" y="137"/>
                    </a:cubicBezTo>
                    <a:cubicBezTo>
                      <a:pt x="346" y="84"/>
                      <a:pt x="178" y="42"/>
                      <a:pt x="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92" name="Google Shape;92;p4"/>
              <p:cNvSpPr/>
              <p:nvPr/>
            </p:nvSpPr>
            <p:spPr>
              <a:xfrm>
                <a:off x="2399054" y="3190266"/>
                <a:ext cx="490999" cy="64425"/>
              </a:xfrm>
              <a:custGeom>
                <a:avLst/>
                <a:gdLst/>
                <a:ahLst/>
                <a:cxnLst/>
                <a:rect l="l" t="t" r="r" b="b"/>
                <a:pathLst>
                  <a:path w="23504" h="3084" extrusionOk="0">
                    <a:moveTo>
                      <a:pt x="6767" y="1"/>
                    </a:moveTo>
                    <a:cubicBezTo>
                      <a:pt x="6617" y="1"/>
                      <a:pt x="6468" y="9"/>
                      <a:pt x="6321" y="28"/>
                    </a:cubicBezTo>
                    <a:cubicBezTo>
                      <a:pt x="5892" y="69"/>
                      <a:pt x="5494" y="164"/>
                      <a:pt x="5055" y="247"/>
                    </a:cubicBezTo>
                    <a:cubicBezTo>
                      <a:pt x="4793" y="331"/>
                      <a:pt x="4584" y="467"/>
                      <a:pt x="4448" y="771"/>
                    </a:cubicBezTo>
                    <a:cubicBezTo>
                      <a:pt x="4626" y="896"/>
                      <a:pt x="4845" y="948"/>
                      <a:pt x="5055" y="948"/>
                    </a:cubicBezTo>
                    <a:cubicBezTo>
                      <a:pt x="5241" y="911"/>
                      <a:pt x="5428" y="879"/>
                      <a:pt x="5615" y="879"/>
                    </a:cubicBezTo>
                    <a:cubicBezTo>
                      <a:pt x="5690" y="879"/>
                      <a:pt x="5765" y="884"/>
                      <a:pt x="5839" y="896"/>
                    </a:cubicBezTo>
                    <a:cubicBezTo>
                      <a:pt x="6541" y="948"/>
                      <a:pt x="7242" y="1032"/>
                      <a:pt x="7932" y="1074"/>
                    </a:cubicBezTo>
                    <a:cubicBezTo>
                      <a:pt x="7985" y="1116"/>
                      <a:pt x="8026" y="1158"/>
                      <a:pt x="8068" y="1158"/>
                    </a:cubicBezTo>
                    <a:cubicBezTo>
                      <a:pt x="8026" y="1252"/>
                      <a:pt x="7985" y="1252"/>
                      <a:pt x="7890" y="1294"/>
                    </a:cubicBezTo>
                    <a:cubicBezTo>
                      <a:pt x="7200" y="1472"/>
                      <a:pt x="6457" y="1733"/>
                      <a:pt x="5756" y="1901"/>
                    </a:cubicBezTo>
                    <a:cubicBezTo>
                      <a:pt x="5533" y="1951"/>
                      <a:pt x="5309" y="1977"/>
                      <a:pt x="5087" y="1977"/>
                    </a:cubicBezTo>
                    <a:cubicBezTo>
                      <a:pt x="4703" y="1977"/>
                      <a:pt x="4324" y="1899"/>
                      <a:pt x="3966" y="1733"/>
                    </a:cubicBezTo>
                    <a:cubicBezTo>
                      <a:pt x="3663" y="1597"/>
                      <a:pt x="3318" y="1378"/>
                      <a:pt x="2962" y="1294"/>
                    </a:cubicBezTo>
                    <a:cubicBezTo>
                      <a:pt x="2616" y="1158"/>
                      <a:pt x="2313" y="1074"/>
                      <a:pt x="1968" y="1032"/>
                    </a:cubicBezTo>
                    <a:cubicBezTo>
                      <a:pt x="1867" y="1025"/>
                      <a:pt x="1766" y="1021"/>
                      <a:pt x="1665" y="1021"/>
                    </a:cubicBezTo>
                    <a:cubicBezTo>
                      <a:pt x="1194" y="1021"/>
                      <a:pt x="728" y="1098"/>
                      <a:pt x="262" y="1210"/>
                    </a:cubicBezTo>
                    <a:cubicBezTo>
                      <a:pt x="178" y="1210"/>
                      <a:pt x="42" y="1252"/>
                      <a:pt x="0" y="1378"/>
                    </a:cubicBezTo>
                    <a:cubicBezTo>
                      <a:pt x="0" y="1555"/>
                      <a:pt x="84" y="1639"/>
                      <a:pt x="220" y="1681"/>
                    </a:cubicBezTo>
                    <a:cubicBezTo>
                      <a:pt x="440" y="1775"/>
                      <a:pt x="660" y="1859"/>
                      <a:pt x="921" y="1859"/>
                    </a:cubicBezTo>
                    <a:cubicBezTo>
                      <a:pt x="1654" y="1943"/>
                      <a:pt x="2397" y="2162"/>
                      <a:pt x="3056" y="2560"/>
                    </a:cubicBezTo>
                    <a:cubicBezTo>
                      <a:pt x="3140" y="2602"/>
                      <a:pt x="3223" y="2644"/>
                      <a:pt x="3276" y="2686"/>
                    </a:cubicBezTo>
                    <a:cubicBezTo>
                      <a:pt x="3841" y="2905"/>
                      <a:pt x="4364" y="3083"/>
                      <a:pt x="4971" y="3083"/>
                    </a:cubicBezTo>
                    <a:cubicBezTo>
                      <a:pt x="5578" y="3083"/>
                      <a:pt x="6153" y="2947"/>
                      <a:pt x="6718" y="2780"/>
                    </a:cubicBezTo>
                    <a:cubicBezTo>
                      <a:pt x="7849" y="2424"/>
                      <a:pt x="8895" y="1943"/>
                      <a:pt x="9941" y="1472"/>
                    </a:cubicBezTo>
                    <a:cubicBezTo>
                      <a:pt x="10423" y="1252"/>
                      <a:pt x="10946" y="1158"/>
                      <a:pt x="11469" y="1158"/>
                    </a:cubicBezTo>
                    <a:cubicBezTo>
                      <a:pt x="12296" y="1210"/>
                      <a:pt x="13164" y="1252"/>
                      <a:pt x="14043" y="1336"/>
                    </a:cubicBezTo>
                    <a:cubicBezTo>
                      <a:pt x="16000" y="1472"/>
                      <a:pt x="17926" y="1775"/>
                      <a:pt x="19883" y="2120"/>
                    </a:cubicBezTo>
                    <a:cubicBezTo>
                      <a:pt x="20709" y="2298"/>
                      <a:pt x="21536" y="2424"/>
                      <a:pt x="22373" y="2602"/>
                    </a:cubicBezTo>
                    <a:cubicBezTo>
                      <a:pt x="22488" y="2613"/>
                      <a:pt x="22601" y="2618"/>
                      <a:pt x="22710" y="2618"/>
                    </a:cubicBezTo>
                    <a:cubicBezTo>
                      <a:pt x="23008" y="2618"/>
                      <a:pt x="23281" y="2579"/>
                      <a:pt x="23503" y="2518"/>
                    </a:cubicBezTo>
                    <a:cubicBezTo>
                      <a:pt x="23420" y="2466"/>
                      <a:pt x="23367" y="2466"/>
                      <a:pt x="23325" y="2466"/>
                    </a:cubicBezTo>
                    <a:cubicBezTo>
                      <a:pt x="21892" y="2162"/>
                      <a:pt x="20364" y="1943"/>
                      <a:pt x="18920" y="1639"/>
                    </a:cubicBezTo>
                    <a:cubicBezTo>
                      <a:pt x="16660" y="1158"/>
                      <a:pt x="14389" y="635"/>
                      <a:pt x="12076" y="509"/>
                    </a:cubicBezTo>
                    <a:cubicBezTo>
                      <a:pt x="11731" y="509"/>
                      <a:pt x="11427" y="425"/>
                      <a:pt x="11124" y="425"/>
                    </a:cubicBezTo>
                    <a:cubicBezTo>
                      <a:pt x="10931" y="443"/>
                      <a:pt x="10737" y="451"/>
                      <a:pt x="10541" y="451"/>
                    </a:cubicBezTo>
                    <a:cubicBezTo>
                      <a:pt x="9802" y="451"/>
                      <a:pt x="9050" y="338"/>
                      <a:pt x="8330" y="206"/>
                    </a:cubicBezTo>
                    <a:cubicBezTo>
                      <a:pt x="7818" y="100"/>
                      <a:pt x="7288" y="1"/>
                      <a:pt x="67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93" name="Google Shape;93;p4"/>
              <p:cNvSpPr/>
              <p:nvPr/>
            </p:nvSpPr>
            <p:spPr>
              <a:xfrm>
                <a:off x="2229641" y="3293795"/>
                <a:ext cx="273262" cy="52267"/>
              </a:xfrm>
              <a:custGeom>
                <a:avLst/>
                <a:gdLst/>
                <a:ahLst/>
                <a:cxnLst/>
                <a:rect l="l" t="t" r="r" b="b"/>
                <a:pathLst>
                  <a:path w="13081" h="2502" extrusionOk="0">
                    <a:moveTo>
                      <a:pt x="0" y="0"/>
                    </a:moveTo>
                    <a:lnTo>
                      <a:pt x="0" y="911"/>
                    </a:lnTo>
                    <a:cubicBezTo>
                      <a:pt x="398" y="1047"/>
                      <a:pt x="785" y="1130"/>
                      <a:pt x="1225" y="1225"/>
                    </a:cubicBezTo>
                    <a:cubicBezTo>
                      <a:pt x="1549" y="1329"/>
                      <a:pt x="1887" y="1382"/>
                      <a:pt x="2231" y="1382"/>
                    </a:cubicBezTo>
                    <a:cubicBezTo>
                      <a:pt x="2575" y="1382"/>
                      <a:pt x="2925" y="1329"/>
                      <a:pt x="3276" y="1225"/>
                    </a:cubicBezTo>
                    <a:cubicBezTo>
                      <a:pt x="3579" y="1089"/>
                      <a:pt x="3883" y="963"/>
                      <a:pt x="4228" y="869"/>
                    </a:cubicBezTo>
                    <a:cubicBezTo>
                      <a:pt x="4349" y="800"/>
                      <a:pt x="4470" y="769"/>
                      <a:pt x="4591" y="769"/>
                    </a:cubicBezTo>
                    <a:cubicBezTo>
                      <a:pt x="4690" y="769"/>
                      <a:pt x="4789" y="789"/>
                      <a:pt x="4887" y="827"/>
                    </a:cubicBezTo>
                    <a:cubicBezTo>
                      <a:pt x="5411" y="1005"/>
                      <a:pt x="5934" y="1225"/>
                      <a:pt x="6499" y="1392"/>
                    </a:cubicBezTo>
                    <a:cubicBezTo>
                      <a:pt x="6938" y="1528"/>
                      <a:pt x="7325" y="1696"/>
                      <a:pt x="7765" y="1790"/>
                    </a:cubicBezTo>
                    <a:cubicBezTo>
                      <a:pt x="8717" y="1957"/>
                      <a:pt x="9680" y="2093"/>
                      <a:pt x="10643" y="2355"/>
                    </a:cubicBezTo>
                    <a:cubicBezTo>
                      <a:pt x="11073" y="2458"/>
                      <a:pt x="11499" y="2501"/>
                      <a:pt x="11926" y="2501"/>
                    </a:cubicBezTo>
                    <a:cubicBezTo>
                      <a:pt x="12237" y="2501"/>
                      <a:pt x="12548" y="2478"/>
                      <a:pt x="12861" y="2439"/>
                    </a:cubicBezTo>
                    <a:cubicBezTo>
                      <a:pt x="12955" y="2439"/>
                      <a:pt x="13039" y="2397"/>
                      <a:pt x="13081" y="2355"/>
                    </a:cubicBezTo>
                    <a:lnTo>
                      <a:pt x="13081" y="2271"/>
                    </a:lnTo>
                    <a:cubicBezTo>
                      <a:pt x="12777" y="2219"/>
                      <a:pt x="12474" y="2219"/>
                      <a:pt x="12170" y="2177"/>
                    </a:cubicBezTo>
                    <a:cubicBezTo>
                      <a:pt x="11909" y="2177"/>
                      <a:pt x="11647" y="2177"/>
                      <a:pt x="11386" y="2135"/>
                    </a:cubicBezTo>
                    <a:cubicBezTo>
                      <a:pt x="10203" y="1873"/>
                      <a:pt x="8979" y="1612"/>
                      <a:pt x="7807" y="1308"/>
                    </a:cubicBezTo>
                    <a:cubicBezTo>
                      <a:pt x="7409" y="1225"/>
                      <a:pt x="7064" y="1047"/>
                      <a:pt x="6677" y="911"/>
                    </a:cubicBezTo>
                    <a:cubicBezTo>
                      <a:pt x="6101" y="649"/>
                      <a:pt x="5536" y="440"/>
                      <a:pt x="4971" y="178"/>
                    </a:cubicBezTo>
                    <a:cubicBezTo>
                      <a:pt x="4773" y="90"/>
                      <a:pt x="4558" y="41"/>
                      <a:pt x="4333" y="41"/>
                    </a:cubicBezTo>
                    <a:cubicBezTo>
                      <a:pt x="4213" y="41"/>
                      <a:pt x="4090" y="55"/>
                      <a:pt x="3966" y="84"/>
                    </a:cubicBezTo>
                    <a:cubicBezTo>
                      <a:pt x="3663" y="178"/>
                      <a:pt x="3401" y="262"/>
                      <a:pt x="3098" y="346"/>
                    </a:cubicBezTo>
                    <a:cubicBezTo>
                      <a:pt x="2815" y="435"/>
                      <a:pt x="2520" y="479"/>
                      <a:pt x="2224" y="479"/>
                    </a:cubicBezTo>
                    <a:cubicBezTo>
                      <a:pt x="1929" y="479"/>
                      <a:pt x="1633" y="435"/>
                      <a:pt x="1350" y="346"/>
                    </a:cubicBezTo>
                    <a:cubicBezTo>
                      <a:pt x="921" y="220"/>
                      <a:pt x="440" y="126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94" name="Google Shape;94;p4"/>
              <p:cNvSpPr/>
              <p:nvPr/>
            </p:nvSpPr>
            <p:spPr>
              <a:xfrm>
                <a:off x="3090476" y="2972409"/>
                <a:ext cx="150199" cy="27178"/>
              </a:xfrm>
              <a:custGeom>
                <a:avLst/>
                <a:gdLst/>
                <a:ahLst/>
                <a:cxnLst/>
                <a:rect l="l" t="t" r="r" b="b"/>
                <a:pathLst>
                  <a:path w="7190" h="1301" extrusionOk="0">
                    <a:moveTo>
                      <a:pt x="3382" y="1"/>
                    </a:moveTo>
                    <a:cubicBezTo>
                      <a:pt x="2737" y="1"/>
                      <a:pt x="2098" y="92"/>
                      <a:pt x="1476" y="338"/>
                    </a:cubicBezTo>
                    <a:cubicBezTo>
                      <a:pt x="1172" y="474"/>
                      <a:pt x="869" y="516"/>
                      <a:pt x="607" y="599"/>
                    </a:cubicBezTo>
                    <a:cubicBezTo>
                      <a:pt x="471" y="652"/>
                      <a:pt x="345" y="693"/>
                      <a:pt x="209" y="735"/>
                    </a:cubicBezTo>
                    <a:cubicBezTo>
                      <a:pt x="126" y="777"/>
                      <a:pt x="42" y="861"/>
                      <a:pt x="42" y="913"/>
                    </a:cubicBezTo>
                    <a:cubicBezTo>
                      <a:pt x="0" y="997"/>
                      <a:pt x="84" y="1081"/>
                      <a:pt x="167" y="1122"/>
                    </a:cubicBezTo>
                    <a:cubicBezTo>
                      <a:pt x="209" y="1217"/>
                      <a:pt x="304" y="1217"/>
                      <a:pt x="345" y="1217"/>
                    </a:cubicBezTo>
                    <a:cubicBezTo>
                      <a:pt x="523" y="1258"/>
                      <a:pt x="649" y="1300"/>
                      <a:pt x="785" y="1300"/>
                    </a:cubicBezTo>
                    <a:cubicBezTo>
                      <a:pt x="1350" y="1300"/>
                      <a:pt x="1873" y="1258"/>
                      <a:pt x="2396" y="1081"/>
                    </a:cubicBezTo>
                    <a:cubicBezTo>
                      <a:pt x="3095" y="825"/>
                      <a:pt x="3812" y="751"/>
                      <a:pt x="4536" y="751"/>
                    </a:cubicBezTo>
                    <a:cubicBezTo>
                      <a:pt x="5028" y="751"/>
                      <a:pt x="5522" y="785"/>
                      <a:pt x="6017" y="819"/>
                    </a:cubicBezTo>
                    <a:cubicBezTo>
                      <a:pt x="6404" y="861"/>
                      <a:pt x="6802" y="913"/>
                      <a:pt x="7189" y="913"/>
                    </a:cubicBezTo>
                    <a:lnTo>
                      <a:pt x="7189" y="474"/>
                    </a:lnTo>
                    <a:lnTo>
                      <a:pt x="7147" y="474"/>
                    </a:lnTo>
                    <a:cubicBezTo>
                      <a:pt x="6404" y="338"/>
                      <a:pt x="5619" y="212"/>
                      <a:pt x="4835" y="128"/>
                    </a:cubicBezTo>
                    <a:cubicBezTo>
                      <a:pt x="4351" y="52"/>
                      <a:pt x="3865" y="1"/>
                      <a:pt x="338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95" name="Google Shape;95;p4"/>
              <p:cNvSpPr/>
              <p:nvPr/>
            </p:nvSpPr>
            <p:spPr>
              <a:xfrm>
                <a:off x="2229641" y="2764329"/>
                <a:ext cx="427159" cy="74912"/>
              </a:xfrm>
              <a:custGeom>
                <a:avLst/>
                <a:gdLst/>
                <a:ahLst/>
                <a:cxnLst/>
                <a:rect l="l" t="t" r="r" b="b"/>
                <a:pathLst>
                  <a:path w="20448" h="3586" extrusionOk="0">
                    <a:moveTo>
                      <a:pt x="1749" y="1"/>
                    </a:moveTo>
                    <a:cubicBezTo>
                      <a:pt x="1629" y="1"/>
                      <a:pt x="1510" y="4"/>
                      <a:pt x="1392" y="12"/>
                    </a:cubicBezTo>
                    <a:cubicBezTo>
                      <a:pt x="921" y="54"/>
                      <a:pt x="440" y="96"/>
                      <a:pt x="0" y="148"/>
                    </a:cubicBezTo>
                    <a:lnTo>
                      <a:pt x="0" y="2450"/>
                    </a:lnTo>
                    <a:cubicBezTo>
                      <a:pt x="743" y="2586"/>
                      <a:pt x="1528" y="2712"/>
                      <a:pt x="2313" y="2848"/>
                    </a:cubicBezTo>
                    <a:cubicBezTo>
                      <a:pt x="3747" y="3110"/>
                      <a:pt x="5191" y="3329"/>
                      <a:pt x="6624" y="3455"/>
                    </a:cubicBezTo>
                    <a:cubicBezTo>
                      <a:pt x="7609" y="3555"/>
                      <a:pt x="8594" y="3586"/>
                      <a:pt x="9570" y="3586"/>
                    </a:cubicBezTo>
                    <a:cubicBezTo>
                      <a:pt x="10325" y="3586"/>
                      <a:pt x="11075" y="3567"/>
                      <a:pt x="11815" y="3549"/>
                    </a:cubicBezTo>
                    <a:cubicBezTo>
                      <a:pt x="11951" y="3549"/>
                      <a:pt x="12034" y="3497"/>
                      <a:pt x="12118" y="3497"/>
                    </a:cubicBezTo>
                    <a:cubicBezTo>
                      <a:pt x="11333" y="3413"/>
                      <a:pt x="10549" y="3329"/>
                      <a:pt x="9764" y="3329"/>
                    </a:cubicBezTo>
                    <a:cubicBezTo>
                      <a:pt x="8634" y="3287"/>
                      <a:pt x="7545" y="3193"/>
                      <a:pt x="6415" y="3026"/>
                    </a:cubicBezTo>
                    <a:cubicBezTo>
                      <a:pt x="4668" y="2712"/>
                      <a:pt x="2920" y="2283"/>
                      <a:pt x="1183" y="1760"/>
                    </a:cubicBezTo>
                    <a:cubicBezTo>
                      <a:pt x="1089" y="1760"/>
                      <a:pt x="1047" y="1718"/>
                      <a:pt x="963" y="1666"/>
                    </a:cubicBezTo>
                    <a:lnTo>
                      <a:pt x="963" y="1624"/>
                    </a:lnTo>
                    <a:cubicBezTo>
                      <a:pt x="1193" y="1624"/>
                      <a:pt x="1405" y="1605"/>
                      <a:pt x="1626" y="1605"/>
                    </a:cubicBezTo>
                    <a:cubicBezTo>
                      <a:pt x="1736" y="1605"/>
                      <a:pt x="1849" y="1610"/>
                      <a:pt x="1968" y="1624"/>
                    </a:cubicBezTo>
                    <a:cubicBezTo>
                      <a:pt x="2805" y="1624"/>
                      <a:pt x="3665" y="1642"/>
                      <a:pt x="4521" y="1642"/>
                    </a:cubicBezTo>
                    <a:cubicBezTo>
                      <a:pt x="4949" y="1642"/>
                      <a:pt x="5376" y="1638"/>
                      <a:pt x="5798" y="1624"/>
                    </a:cubicBezTo>
                    <a:cubicBezTo>
                      <a:pt x="7106" y="1624"/>
                      <a:pt x="8414" y="1760"/>
                      <a:pt x="9680" y="2021"/>
                    </a:cubicBezTo>
                    <a:cubicBezTo>
                      <a:pt x="10988" y="2283"/>
                      <a:pt x="12254" y="2450"/>
                      <a:pt x="13604" y="2545"/>
                    </a:cubicBezTo>
                    <a:cubicBezTo>
                      <a:pt x="14211" y="2586"/>
                      <a:pt x="14828" y="2628"/>
                      <a:pt x="15435" y="2628"/>
                    </a:cubicBezTo>
                    <a:cubicBezTo>
                      <a:pt x="16743" y="2670"/>
                      <a:pt x="18051" y="2712"/>
                      <a:pt x="19359" y="2764"/>
                    </a:cubicBezTo>
                    <a:cubicBezTo>
                      <a:pt x="19621" y="2764"/>
                      <a:pt x="19883" y="2670"/>
                      <a:pt x="20144" y="2586"/>
                    </a:cubicBezTo>
                    <a:cubicBezTo>
                      <a:pt x="20228" y="2545"/>
                      <a:pt x="20322" y="2450"/>
                      <a:pt x="20448" y="2367"/>
                    </a:cubicBezTo>
                    <a:cubicBezTo>
                      <a:pt x="20228" y="2325"/>
                      <a:pt x="20102" y="2283"/>
                      <a:pt x="20019" y="2283"/>
                    </a:cubicBezTo>
                    <a:cubicBezTo>
                      <a:pt x="19182" y="2189"/>
                      <a:pt x="18313" y="2147"/>
                      <a:pt x="17486" y="2063"/>
                    </a:cubicBezTo>
                    <a:cubicBezTo>
                      <a:pt x="16136" y="1885"/>
                      <a:pt x="14787" y="1760"/>
                      <a:pt x="13479" y="1540"/>
                    </a:cubicBezTo>
                    <a:cubicBezTo>
                      <a:pt x="11773" y="1278"/>
                      <a:pt x="10119" y="933"/>
                      <a:pt x="8414" y="619"/>
                    </a:cubicBezTo>
                    <a:cubicBezTo>
                      <a:pt x="7587" y="494"/>
                      <a:pt x="6760" y="274"/>
                      <a:pt x="5892" y="274"/>
                    </a:cubicBezTo>
                    <a:cubicBezTo>
                      <a:pt x="5013" y="232"/>
                      <a:pt x="4144" y="148"/>
                      <a:pt x="3276" y="96"/>
                    </a:cubicBezTo>
                    <a:cubicBezTo>
                      <a:pt x="2776" y="62"/>
                      <a:pt x="2256" y="1"/>
                      <a:pt x="17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96" name="Google Shape;96;p4"/>
              <p:cNvSpPr/>
              <p:nvPr/>
            </p:nvSpPr>
            <p:spPr>
              <a:xfrm>
                <a:off x="2229641" y="3393041"/>
                <a:ext cx="339734" cy="88030"/>
              </a:xfrm>
              <a:custGeom>
                <a:avLst/>
                <a:gdLst/>
                <a:ahLst/>
                <a:cxnLst/>
                <a:rect l="l" t="t" r="r" b="b"/>
                <a:pathLst>
                  <a:path w="16263" h="4214" extrusionOk="0">
                    <a:moveTo>
                      <a:pt x="0" y="0"/>
                    </a:moveTo>
                    <a:lnTo>
                      <a:pt x="0" y="1047"/>
                    </a:lnTo>
                    <a:cubicBezTo>
                      <a:pt x="963" y="1266"/>
                      <a:pt x="1915" y="1444"/>
                      <a:pt x="2878" y="1654"/>
                    </a:cubicBezTo>
                    <a:cubicBezTo>
                      <a:pt x="4186" y="1915"/>
                      <a:pt x="5494" y="2135"/>
                      <a:pt x="6802" y="2396"/>
                    </a:cubicBezTo>
                    <a:cubicBezTo>
                      <a:pt x="7849" y="2574"/>
                      <a:pt x="8853" y="2752"/>
                      <a:pt x="9858" y="3056"/>
                    </a:cubicBezTo>
                    <a:cubicBezTo>
                      <a:pt x="11291" y="3443"/>
                      <a:pt x="12694" y="3841"/>
                      <a:pt x="14169" y="4060"/>
                    </a:cubicBezTo>
                    <a:cubicBezTo>
                      <a:pt x="14707" y="4125"/>
                      <a:pt x="15246" y="4213"/>
                      <a:pt x="15779" y="4213"/>
                    </a:cubicBezTo>
                    <a:cubicBezTo>
                      <a:pt x="15940" y="4213"/>
                      <a:pt x="16102" y="4205"/>
                      <a:pt x="16262" y="4186"/>
                    </a:cubicBezTo>
                    <a:cubicBezTo>
                      <a:pt x="15875" y="4144"/>
                      <a:pt x="15435" y="4102"/>
                      <a:pt x="15048" y="4060"/>
                    </a:cubicBezTo>
                    <a:cubicBezTo>
                      <a:pt x="13824" y="3882"/>
                      <a:pt x="12600" y="3663"/>
                      <a:pt x="11469" y="3275"/>
                    </a:cubicBezTo>
                    <a:cubicBezTo>
                      <a:pt x="9942" y="2752"/>
                      <a:pt x="8414" y="2313"/>
                      <a:pt x="6844" y="1967"/>
                    </a:cubicBezTo>
                    <a:cubicBezTo>
                      <a:pt x="5714" y="1706"/>
                      <a:pt x="4532" y="1392"/>
                      <a:pt x="3443" y="1005"/>
                    </a:cubicBezTo>
                    <a:cubicBezTo>
                      <a:pt x="2313" y="607"/>
                      <a:pt x="1183" y="262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97" name="Google Shape;97;p4"/>
              <p:cNvSpPr/>
              <p:nvPr/>
            </p:nvSpPr>
            <p:spPr>
              <a:xfrm>
                <a:off x="2229641" y="3595126"/>
                <a:ext cx="1011055" cy="174515"/>
              </a:xfrm>
              <a:custGeom>
                <a:avLst/>
                <a:gdLst/>
                <a:ahLst/>
                <a:cxnLst/>
                <a:rect l="l" t="t" r="r" b="b"/>
                <a:pathLst>
                  <a:path w="48399" h="8354" extrusionOk="0">
                    <a:moveTo>
                      <a:pt x="17042" y="0"/>
                    </a:moveTo>
                    <a:cubicBezTo>
                      <a:pt x="16230" y="0"/>
                      <a:pt x="15418" y="120"/>
                      <a:pt x="14609" y="309"/>
                    </a:cubicBezTo>
                    <a:cubicBezTo>
                      <a:pt x="14347" y="403"/>
                      <a:pt x="14127" y="487"/>
                      <a:pt x="13908" y="613"/>
                    </a:cubicBezTo>
                    <a:cubicBezTo>
                      <a:pt x="13688" y="707"/>
                      <a:pt x="13688" y="874"/>
                      <a:pt x="13908" y="968"/>
                    </a:cubicBezTo>
                    <a:cubicBezTo>
                      <a:pt x="14085" y="1052"/>
                      <a:pt x="14305" y="1136"/>
                      <a:pt x="14525" y="1136"/>
                    </a:cubicBezTo>
                    <a:cubicBezTo>
                      <a:pt x="14912" y="1188"/>
                      <a:pt x="15352" y="1230"/>
                      <a:pt x="15739" y="1230"/>
                    </a:cubicBezTo>
                    <a:cubicBezTo>
                      <a:pt x="16702" y="1314"/>
                      <a:pt x="17664" y="1397"/>
                      <a:pt x="18533" y="1795"/>
                    </a:cubicBezTo>
                    <a:cubicBezTo>
                      <a:pt x="19098" y="2015"/>
                      <a:pt x="19705" y="2235"/>
                      <a:pt x="20280" y="2444"/>
                    </a:cubicBezTo>
                    <a:cubicBezTo>
                      <a:pt x="20322" y="2496"/>
                      <a:pt x="20406" y="2538"/>
                      <a:pt x="20490" y="2580"/>
                    </a:cubicBezTo>
                    <a:cubicBezTo>
                      <a:pt x="20364" y="2622"/>
                      <a:pt x="20322" y="2622"/>
                      <a:pt x="20280" y="2622"/>
                    </a:cubicBezTo>
                    <a:cubicBezTo>
                      <a:pt x="19496" y="2580"/>
                      <a:pt x="18753" y="2496"/>
                      <a:pt x="17968" y="2402"/>
                    </a:cubicBezTo>
                    <a:cubicBezTo>
                      <a:pt x="16785" y="2235"/>
                      <a:pt x="15613" y="2015"/>
                      <a:pt x="14431" y="1837"/>
                    </a:cubicBezTo>
                    <a:cubicBezTo>
                      <a:pt x="14031" y="1781"/>
                      <a:pt x="13636" y="1747"/>
                      <a:pt x="13245" y="1747"/>
                    </a:cubicBezTo>
                    <a:cubicBezTo>
                      <a:pt x="12401" y="1747"/>
                      <a:pt x="11577" y="1903"/>
                      <a:pt x="10768" y="2318"/>
                    </a:cubicBezTo>
                    <a:cubicBezTo>
                      <a:pt x="10287" y="2580"/>
                      <a:pt x="9764" y="2622"/>
                      <a:pt x="9240" y="2664"/>
                    </a:cubicBezTo>
                    <a:cubicBezTo>
                      <a:pt x="8993" y="2673"/>
                      <a:pt x="8744" y="2679"/>
                      <a:pt x="8493" y="2679"/>
                    </a:cubicBezTo>
                    <a:cubicBezTo>
                      <a:pt x="7683" y="2679"/>
                      <a:pt x="6859" y="2624"/>
                      <a:pt x="6059" y="2496"/>
                    </a:cubicBezTo>
                    <a:cubicBezTo>
                      <a:pt x="5149" y="2318"/>
                      <a:pt x="4228" y="2140"/>
                      <a:pt x="3360" y="1973"/>
                    </a:cubicBezTo>
                    <a:cubicBezTo>
                      <a:pt x="2271" y="1753"/>
                      <a:pt x="1225" y="1711"/>
                      <a:pt x="178" y="1659"/>
                    </a:cubicBezTo>
                    <a:lnTo>
                      <a:pt x="0" y="1659"/>
                    </a:lnTo>
                    <a:lnTo>
                      <a:pt x="0" y="2664"/>
                    </a:lnTo>
                    <a:cubicBezTo>
                      <a:pt x="1131" y="2758"/>
                      <a:pt x="2271" y="2883"/>
                      <a:pt x="3401" y="3145"/>
                    </a:cubicBezTo>
                    <a:cubicBezTo>
                      <a:pt x="4793" y="3448"/>
                      <a:pt x="6153" y="3752"/>
                      <a:pt x="7587" y="3846"/>
                    </a:cubicBezTo>
                    <a:cubicBezTo>
                      <a:pt x="7723" y="3846"/>
                      <a:pt x="7849" y="3888"/>
                      <a:pt x="7985" y="3930"/>
                    </a:cubicBezTo>
                    <a:cubicBezTo>
                      <a:pt x="8456" y="4108"/>
                      <a:pt x="8895" y="4275"/>
                      <a:pt x="9377" y="4411"/>
                    </a:cubicBezTo>
                    <a:cubicBezTo>
                      <a:pt x="10078" y="4589"/>
                      <a:pt x="10685" y="4851"/>
                      <a:pt x="11208" y="5280"/>
                    </a:cubicBezTo>
                    <a:cubicBezTo>
                      <a:pt x="11951" y="5845"/>
                      <a:pt x="12819" y="6201"/>
                      <a:pt x="13688" y="6462"/>
                    </a:cubicBezTo>
                    <a:cubicBezTo>
                      <a:pt x="14585" y="6722"/>
                      <a:pt x="15480" y="6826"/>
                      <a:pt x="16381" y="6826"/>
                    </a:cubicBezTo>
                    <a:cubicBezTo>
                      <a:pt x="17151" y="6826"/>
                      <a:pt x="17925" y="6750"/>
                      <a:pt x="18711" y="6630"/>
                    </a:cubicBezTo>
                    <a:cubicBezTo>
                      <a:pt x="20322" y="6368"/>
                      <a:pt x="21976" y="6159"/>
                      <a:pt x="23629" y="6106"/>
                    </a:cubicBezTo>
                    <a:cubicBezTo>
                      <a:pt x="24675" y="6106"/>
                      <a:pt x="25722" y="6106"/>
                      <a:pt x="26768" y="6420"/>
                    </a:cubicBezTo>
                    <a:cubicBezTo>
                      <a:pt x="28861" y="6985"/>
                      <a:pt x="30954" y="7467"/>
                      <a:pt x="33099" y="7896"/>
                    </a:cubicBezTo>
                    <a:cubicBezTo>
                      <a:pt x="34288" y="8155"/>
                      <a:pt x="35447" y="8353"/>
                      <a:pt x="36627" y="8353"/>
                    </a:cubicBezTo>
                    <a:cubicBezTo>
                      <a:pt x="36828" y="8353"/>
                      <a:pt x="37030" y="8347"/>
                      <a:pt x="37233" y="8335"/>
                    </a:cubicBezTo>
                    <a:cubicBezTo>
                      <a:pt x="38373" y="8293"/>
                      <a:pt x="39462" y="8199"/>
                      <a:pt x="40592" y="8116"/>
                    </a:cubicBezTo>
                    <a:cubicBezTo>
                      <a:pt x="40895" y="8116"/>
                      <a:pt x="41209" y="8032"/>
                      <a:pt x="41471" y="7990"/>
                    </a:cubicBezTo>
                    <a:cubicBezTo>
                      <a:pt x="41638" y="7938"/>
                      <a:pt x="41774" y="7854"/>
                      <a:pt x="41858" y="7676"/>
                    </a:cubicBezTo>
                    <a:cubicBezTo>
                      <a:pt x="41816" y="7634"/>
                      <a:pt x="41732" y="7634"/>
                      <a:pt x="41680" y="7634"/>
                    </a:cubicBezTo>
                    <a:cubicBezTo>
                      <a:pt x="41495" y="7605"/>
                      <a:pt x="41289" y="7575"/>
                      <a:pt x="41092" y="7575"/>
                    </a:cubicBezTo>
                    <a:cubicBezTo>
                      <a:pt x="41010" y="7575"/>
                      <a:pt x="40930" y="7580"/>
                      <a:pt x="40853" y="7592"/>
                    </a:cubicBezTo>
                    <a:cubicBezTo>
                      <a:pt x="39807" y="7592"/>
                      <a:pt x="38760" y="7634"/>
                      <a:pt x="37672" y="7728"/>
                    </a:cubicBezTo>
                    <a:cubicBezTo>
                      <a:pt x="37362" y="7743"/>
                      <a:pt x="37051" y="7753"/>
                      <a:pt x="36739" y="7753"/>
                    </a:cubicBezTo>
                    <a:cubicBezTo>
                      <a:pt x="36178" y="7753"/>
                      <a:pt x="35615" y="7722"/>
                      <a:pt x="35056" y="7634"/>
                    </a:cubicBezTo>
                    <a:cubicBezTo>
                      <a:pt x="33267" y="7373"/>
                      <a:pt x="31477" y="6985"/>
                      <a:pt x="29740" y="6504"/>
                    </a:cubicBezTo>
                    <a:cubicBezTo>
                      <a:pt x="28652" y="6242"/>
                      <a:pt x="27553" y="5845"/>
                      <a:pt x="26465" y="5541"/>
                    </a:cubicBezTo>
                    <a:cubicBezTo>
                      <a:pt x="25040" y="5193"/>
                      <a:pt x="23600" y="5060"/>
                      <a:pt x="22154" y="5060"/>
                    </a:cubicBezTo>
                    <a:cubicBezTo>
                      <a:pt x="21252" y="5060"/>
                      <a:pt x="20348" y="5112"/>
                      <a:pt x="19443" y="5196"/>
                    </a:cubicBezTo>
                    <a:cubicBezTo>
                      <a:pt x="18346" y="5306"/>
                      <a:pt x="17272" y="5423"/>
                      <a:pt x="16202" y="5423"/>
                    </a:cubicBezTo>
                    <a:cubicBezTo>
                      <a:pt x="16048" y="5423"/>
                      <a:pt x="15893" y="5421"/>
                      <a:pt x="15739" y="5416"/>
                    </a:cubicBezTo>
                    <a:cubicBezTo>
                      <a:pt x="14389" y="5322"/>
                      <a:pt x="13123" y="4976"/>
                      <a:pt x="11951" y="4327"/>
                    </a:cubicBezTo>
                    <a:cubicBezTo>
                      <a:pt x="11553" y="4150"/>
                      <a:pt x="11124" y="3972"/>
                      <a:pt x="10726" y="3752"/>
                    </a:cubicBezTo>
                    <a:cubicBezTo>
                      <a:pt x="10685" y="3752"/>
                      <a:pt x="10643" y="3710"/>
                      <a:pt x="10549" y="3668"/>
                    </a:cubicBezTo>
                    <a:cubicBezTo>
                      <a:pt x="10810" y="3543"/>
                      <a:pt x="11072" y="3448"/>
                      <a:pt x="11291" y="3323"/>
                    </a:cubicBezTo>
                    <a:cubicBezTo>
                      <a:pt x="11836" y="3032"/>
                      <a:pt x="12425" y="2931"/>
                      <a:pt x="13026" y="2931"/>
                    </a:cubicBezTo>
                    <a:cubicBezTo>
                      <a:pt x="13245" y="2931"/>
                      <a:pt x="13467" y="2945"/>
                      <a:pt x="13688" y="2967"/>
                    </a:cubicBezTo>
                    <a:cubicBezTo>
                      <a:pt x="14525" y="3061"/>
                      <a:pt x="15352" y="3187"/>
                      <a:pt x="16178" y="3323"/>
                    </a:cubicBezTo>
                    <a:cubicBezTo>
                      <a:pt x="17359" y="3538"/>
                      <a:pt x="18519" y="3690"/>
                      <a:pt x="19692" y="3690"/>
                    </a:cubicBezTo>
                    <a:cubicBezTo>
                      <a:pt x="19943" y="3690"/>
                      <a:pt x="20195" y="3683"/>
                      <a:pt x="20448" y="3668"/>
                    </a:cubicBezTo>
                    <a:cubicBezTo>
                      <a:pt x="21191" y="3626"/>
                      <a:pt x="21892" y="3543"/>
                      <a:pt x="22583" y="3323"/>
                    </a:cubicBezTo>
                    <a:cubicBezTo>
                      <a:pt x="23064" y="3103"/>
                      <a:pt x="23587" y="3061"/>
                      <a:pt x="24110" y="3061"/>
                    </a:cubicBezTo>
                    <a:cubicBezTo>
                      <a:pt x="24853" y="3061"/>
                      <a:pt x="25554" y="2925"/>
                      <a:pt x="26161" y="2538"/>
                    </a:cubicBezTo>
                    <a:cubicBezTo>
                      <a:pt x="26759" y="2151"/>
                      <a:pt x="27439" y="1987"/>
                      <a:pt x="28140" y="1987"/>
                    </a:cubicBezTo>
                    <a:cubicBezTo>
                      <a:pt x="28309" y="1987"/>
                      <a:pt x="28480" y="1996"/>
                      <a:pt x="28652" y="2015"/>
                    </a:cubicBezTo>
                    <a:cubicBezTo>
                      <a:pt x="29081" y="2057"/>
                      <a:pt x="29520" y="2140"/>
                      <a:pt x="29960" y="2235"/>
                    </a:cubicBezTo>
                    <a:cubicBezTo>
                      <a:pt x="31014" y="2501"/>
                      <a:pt x="32089" y="2619"/>
                      <a:pt x="33169" y="2619"/>
                    </a:cubicBezTo>
                    <a:cubicBezTo>
                      <a:pt x="33825" y="2619"/>
                      <a:pt x="34483" y="2575"/>
                      <a:pt x="35140" y="2496"/>
                    </a:cubicBezTo>
                    <a:cubicBezTo>
                      <a:pt x="35925" y="2402"/>
                      <a:pt x="36709" y="2318"/>
                      <a:pt x="37494" y="2276"/>
                    </a:cubicBezTo>
                    <a:cubicBezTo>
                      <a:pt x="38980" y="2182"/>
                      <a:pt x="40466" y="2057"/>
                      <a:pt x="41942" y="1921"/>
                    </a:cubicBezTo>
                    <a:cubicBezTo>
                      <a:pt x="42817" y="1856"/>
                      <a:pt x="43686" y="1767"/>
                      <a:pt x="44554" y="1767"/>
                    </a:cubicBezTo>
                    <a:cubicBezTo>
                      <a:pt x="44817" y="1767"/>
                      <a:pt x="45080" y="1776"/>
                      <a:pt x="45342" y="1795"/>
                    </a:cubicBezTo>
                    <a:cubicBezTo>
                      <a:pt x="46347" y="1837"/>
                      <a:pt x="47393" y="1837"/>
                      <a:pt x="48398" y="1921"/>
                    </a:cubicBezTo>
                    <a:lnTo>
                      <a:pt x="48398" y="1136"/>
                    </a:lnTo>
                    <a:cubicBezTo>
                      <a:pt x="47835" y="1116"/>
                      <a:pt x="47271" y="1105"/>
                      <a:pt x="46709" y="1105"/>
                    </a:cubicBezTo>
                    <a:cubicBezTo>
                      <a:pt x="44919" y="1105"/>
                      <a:pt x="43136" y="1211"/>
                      <a:pt x="41376" y="1450"/>
                    </a:cubicBezTo>
                    <a:cubicBezTo>
                      <a:pt x="40508" y="1575"/>
                      <a:pt x="39639" y="1659"/>
                      <a:pt x="38760" y="1711"/>
                    </a:cubicBezTo>
                    <a:cubicBezTo>
                      <a:pt x="38153" y="1795"/>
                      <a:pt x="37494" y="1795"/>
                      <a:pt x="36887" y="1837"/>
                    </a:cubicBezTo>
                    <a:cubicBezTo>
                      <a:pt x="36364" y="1879"/>
                      <a:pt x="35883" y="1973"/>
                      <a:pt x="35359" y="2015"/>
                    </a:cubicBezTo>
                    <a:cubicBezTo>
                      <a:pt x="35138" y="2027"/>
                      <a:pt x="34919" y="2032"/>
                      <a:pt x="34701" y="2032"/>
                    </a:cubicBezTo>
                    <a:cubicBezTo>
                      <a:pt x="33373" y="2032"/>
                      <a:pt x="32105" y="1818"/>
                      <a:pt x="30828" y="1450"/>
                    </a:cubicBezTo>
                    <a:cubicBezTo>
                      <a:pt x="30169" y="1272"/>
                      <a:pt x="29520" y="1052"/>
                      <a:pt x="28819" y="968"/>
                    </a:cubicBezTo>
                    <a:cubicBezTo>
                      <a:pt x="28469" y="911"/>
                      <a:pt x="28120" y="881"/>
                      <a:pt x="27773" y="881"/>
                    </a:cubicBezTo>
                    <a:cubicBezTo>
                      <a:pt x="27040" y="881"/>
                      <a:pt x="26320" y="1015"/>
                      <a:pt x="25638" y="1314"/>
                    </a:cubicBezTo>
                    <a:cubicBezTo>
                      <a:pt x="25335" y="1397"/>
                      <a:pt x="25073" y="1492"/>
                      <a:pt x="24770" y="1492"/>
                    </a:cubicBezTo>
                    <a:cubicBezTo>
                      <a:pt x="24288" y="1492"/>
                      <a:pt x="23807" y="1450"/>
                      <a:pt x="23325" y="1397"/>
                    </a:cubicBezTo>
                    <a:cubicBezTo>
                      <a:pt x="22017" y="1230"/>
                      <a:pt x="20804" y="874"/>
                      <a:pt x="19579" y="445"/>
                    </a:cubicBezTo>
                    <a:cubicBezTo>
                      <a:pt x="18735" y="130"/>
                      <a:pt x="17889" y="0"/>
                      <a:pt x="170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98" name="Google Shape;98;p4"/>
              <p:cNvSpPr/>
              <p:nvPr/>
            </p:nvSpPr>
            <p:spPr>
              <a:xfrm>
                <a:off x="2229641" y="2852754"/>
                <a:ext cx="996390" cy="87592"/>
              </a:xfrm>
              <a:custGeom>
                <a:avLst/>
                <a:gdLst/>
                <a:ahLst/>
                <a:cxnLst/>
                <a:rect l="l" t="t" r="r" b="b"/>
                <a:pathLst>
                  <a:path w="47697" h="4193" extrusionOk="0">
                    <a:moveTo>
                      <a:pt x="25344" y="1"/>
                    </a:moveTo>
                    <a:cubicBezTo>
                      <a:pt x="25167" y="1"/>
                      <a:pt x="24989" y="3"/>
                      <a:pt x="24811" y="7"/>
                    </a:cubicBezTo>
                    <a:cubicBezTo>
                      <a:pt x="23462" y="49"/>
                      <a:pt x="22112" y="185"/>
                      <a:pt x="20751" y="530"/>
                    </a:cubicBezTo>
                    <a:cubicBezTo>
                      <a:pt x="19182" y="928"/>
                      <a:pt x="17570" y="1231"/>
                      <a:pt x="16000" y="1576"/>
                    </a:cubicBezTo>
                    <a:cubicBezTo>
                      <a:pt x="15655" y="1644"/>
                      <a:pt x="15318" y="1678"/>
                      <a:pt x="14979" y="1678"/>
                    </a:cubicBezTo>
                    <a:cubicBezTo>
                      <a:pt x="14640" y="1678"/>
                      <a:pt x="14300" y="1644"/>
                      <a:pt x="13949" y="1576"/>
                    </a:cubicBezTo>
                    <a:cubicBezTo>
                      <a:pt x="13165" y="1451"/>
                      <a:pt x="12338" y="1273"/>
                      <a:pt x="11511" y="1231"/>
                    </a:cubicBezTo>
                    <a:cubicBezTo>
                      <a:pt x="10025" y="1095"/>
                      <a:pt x="8550" y="1053"/>
                      <a:pt x="7064" y="969"/>
                    </a:cubicBezTo>
                    <a:cubicBezTo>
                      <a:pt x="5934" y="886"/>
                      <a:pt x="4845" y="833"/>
                      <a:pt x="3705" y="792"/>
                    </a:cubicBezTo>
                    <a:cubicBezTo>
                      <a:pt x="2920" y="708"/>
                      <a:pt x="2135" y="624"/>
                      <a:pt x="1350" y="572"/>
                    </a:cubicBezTo>
                    <a:cubicBezTo>
                      <a:pt x="921" y="488"/>
                      <a:pt x="440" y="488"/>
                      <a:pt x="0" y="404"/>
                    </a:cubicBezTo>
                    <a:lnTo>
                      <a:pt x="0" y="1576"/>
                    </a:lnTo>
                    <a:cubicBezTo>
                      <a:pt x="827" y="1712"/>
                      <a:pt x="1706" y="1754"/>
                      <a:pt x="2575" y="1796"/>
                    </a:cubicBezTo>
                    <a:cubicBezTo>
                      <a:pt x="3883" y="1880"/>
                      <a:pt x="5191" y="1932"/>
                      <a:pt x="6499" y="1932"/>
                    </a:cubicBezTo>
                    <a:cubicBezTo>
                      <a:pt x="7346" y="1914"/>
                      <a:pt x="8194" y="1898"/>
                      <a:pt x="9043" y="1898"/>
                    </a:cubicBezTo>
                    <a:cubicBezTo>
                      <a:pt x="10679" y="1898"/>
                      <a:pt x="12316" y="1960"/>
                      <a:pt x="13949" y="2194"/>
                    </a:cubicBezTo>
                    <a:cubicBezTo>
                      <a:pt x="14159" y="2211"/>
                      <a:pt x="14376" y="2221"/>
                      <a:pt x="14596" y="2221"/>
                    </a:cubicBezTo>
                    <a:cubicBezTo>
                      <a:pt x="14925" y="2221"/>
                      <a:pt x="15257" y="2198"/>
                      <a:pt x="15571" y="2141"/>
                    </a:cubicBezTo>
                    <a:cubicBezTo>
                      <a:pt x="17308" y="1838"/>
                      <a:pt x="19056" y="1493"/>
                      <a:pt x="20804" y="1147"/>
                    </a:cubicBezTo>
                    <a:cubicBezTo>
                      <a:pt x="21371" y="1010"/>
                      <a:pt x="21970" y="897"/>
                      <a:pt x="22576" y="897"/>
                    </a:cubicBezTo>
                    <a:cubicBezTo>
                      <a:pt x="22752" y="897"/>
                      <a:pt x="22929" y="906"/>
                      <a:pt x="23106" y="928"/>
                    </a:cubicBezTo>
                    <a:cubicBezTo>
                      <a:pt x="24152" y="1053"/>
                      <a:pt x="25157" y="1147"/>
                      <a:pt x="26161" y="1273"/>
                    </a:cubicBezTo>
                    <a:cubicBezTo>
                      <a:pt x="26245" y="1273"/>
                      <a:pt x="26381" y="1315"/>
                      <a:pt x="26465" y="1315"/>
                    </a:cubicBezTo>
                    <a:cubicBezTo>
                      <a:pt x="26339" y="1451"/>
                      <a:pt x="26245" y="1493"/>
                      <a:pt x="26119" y="1493"/>
                    </a:cubicBezTo>
                    <a:cubicBezTo>
                      <a:pt x="25900" y="1535"/>
                      <a:pt x="25638" y="1576"/>
                      <a:pt x="25418" y="1618"/>
                    </a:cubicBezTo>
                    <a:cubicBezTo>
                      <a:pt x="24592" y="1796"/>
                      <a:pt x="23765" y="1932"/>
                      <a:pt x="22938" y="2141"/>
                    </a:cubicBezTo>
                    <a:cubicBezTo>
                      <a:pt x="22373" y="2278"/>
                      <a:pt x="21798" y="2403"/>
                      <a:pt x="21274" y="2581"/>
                    </a:cubicBezTo>
                    <a:cubicBezTo>
                      <a:pt x="19579" y="3188"/>
                      <a:pt x="17874" y="3586"/>
                      <a:pt x="16095" y="3627"/>
                    </a:cubicBezTo>
                    <a:cubicBezTo>
                      <a:pt x="15659" y="3641"/>
                      <a:pt x="15217" y="3646"/>
                      <a:pt x="14771" y="3646"/>
                    </a:cubicBezTo>
                    <a:cubicBezTo>
                      <a:pt x="13881" y="3646"/>
                      <a:pt x="12976" y="3627"/>
                      <a:pt x="12076" y="3627"/>
                    </a:cubicBezTo>
                    <a:cubicBezTo>
                      <a:pt x="11731" y="3627"/>
                      <a:pt x="11428" y="3586"/>
                      <a:pt x="11072" y="3502"/>
                    </a:cubicBezTo>
                    <a:cubicBezTo>
                      <a:pt x="10078" y="3366"/>
                      <a:pt x="9031" y="3188"/>
                      <a:pt x="8027" y="3020"/>
                    </a:cubicBezTo>
                    <a:cubicBezTo>
                      <a:pt x="7345" y="2908"/>
                      <a:pt x="6628" y="2832"/>
                      <a:pt x="5934" y="2832"/>
                    </a:cubicBezTo>
                    <a:cubicBezTo>
                      <a:pt x="5786" y="2832"/>
                      <a:pt x="5639" y="2835"/>
                      <a:pt x="5494" y="2843"/>
                    </a:cubicBezTo>
                    <a:cubicBezTo>
                      <a:pt x="5013" y="2843"/>
                      <a:pt x="4532" y="2884"/>
                      <a:pt x="4061" y="3188"/>
                    </a:cubicBezTo>
                    <a:cubicBezTo>
                      <a:pt x="4228" y="3240"/>
                      <a:pt x="4322" y="3282"/>
                      <a:pt x="4406" y="3282"/>
                    </a:cubicBezTo>
                    <a:cubicBezTo>
                      <a:pt x="4793" y="3366"/>
                      <a:pt x="5233" y="3408"/>
                      <a:pt x="5630" y="3408"/>
                    </a:cubicBezTo>
                    <a:cubicBezTo>
                      <a:pt x="6802" y="3450"/>
                      <a:pt x="7932" y="3627"/>
                      <a:pt x="9073" y="3805"/>
                    </a:cubicBezTo>
                    <a:cubicBezTo>
                      <a:pt x="10245" y="3973"/>
                      <a:pt x="11386" y="4192"/>
                      <a:pt x="12558" y="4192"/>
                    </a:cubicBezTo>
                    <a:cubicBezTo>
                      <a:pt x="13562" y="4192"/>
                      <a:pt x="14525" y="4192"/>
                      <a:pt x="15477" y="4151"/>
                    </a:cubicBezTo>
                    <a:cubicBezTo>
                      <a:pt x="16702" y="4109"/>
                      <a:pt x="17968" y="3973"/>
                      <a:pt x="19140" y="3669"/>
                    </a:cubicBezTo>
                    <a:cubicBezTo>
                      <a:pt x="20019" y="3450"/>
                      <a:pt x="20845" y="3188"/>
                      <a:pt x="21714" y="2979"/>
                    </a:cubicBezTo>
                    <a:cubicBezTo>
                      <a:pt x="22153" y="2843"/>
                      <a:pt x="22635" y="2801"/>
                      <a:pt x="23106" y="2759"/>
                    </a:cubicBezTo>
                    <a:cubicBezTo>
                      <a:pt x="23165" y="2752"/>
                      <a:pt x="23223" y="2748"/>
                      <a:pt x="23282" y="2748"/>
                    </a:cubicBezTo>
                    <a:cubicBezTo>
                      <a:pt x="23576" y="2748"/>
                      <a:pt x="23864" y="2837"/>
                      <a:pt x="24152" y="3020"/>
                    </a:cubicBezTo>
                    <a:cubicBezTo>
                      <a:pt x="24414" y="3188"/>
                      <a:pt x="24728" y="3282"/>
                      <a:pt x="25073" y="3366"/>
                    </a:cubicBezTo>
                    <a:cubicBezTo>
                      <a:pt x="25286" y="3426"/>
                      <a:pt x="25499" y="3449"/>
                      <a:pt x="25716" y="3449"/>
                    </a:cubicBezTo>
                    <a:cubicBezTo>
                      <a:pt x="25989" y="3449"/>
                      <a:pt x="26267" y="3412"/>
                      <a:pt x="26559" y="3366"/>
                    </a:cubicBezTo>
                    <a:cubicBezTo>
                      <a:pt x="27250" y="3188"/>
                      <a:pt x="27909" y="2926"/>
                      <a:pt x="28558" y="2581"/>
                    </a:cubicBezTo>
                    <a:cubicBezTo>
                      <a:pt x="29424" y="2131"/>
                      <a:pt x="30324" y="1761"/>
                      <a:pt x="31294" y="1761"/>
                    </a:cubicBezTo>
                    <a:cubicBezTo>
                      <a:pt x="31542" y="1761"/>
                      <a:pt x="31795" y="1785"/>
                      <a:pt x="32053" y="1838"/>
                    </a:cubicBezTo>
                    <a:lnTo>
                      <a:pt x="32178" y="1838"/>
                    </a:lnTo>
                    <a:cubicBezTo>
                      <a:pt x="33664" y="1880"/>
                      <a:pt x="35098" y="1932"/>
                      <a:pt x="36584" y="1974"/>
                    </a:cubicBezTo>
                    <a:cubicBezTo>
                      <a:pt x="36932" y="1982"/>
                      <a:pt x="37281" y="1985"/>
                      <a:pt x="37630" y="1985"/>
                    </a:cubicBezTo>
                    <a:cubicBezTo>
                      <a:pt x="39200" y="1985"/>
                      <a:pt x="40780" y="1915"/>
                      <a:pt x="42381" y="1838"/>
                    </a:cubicBezTo>
                    <a:cubicBezTo>
                      <a:pt x="43082" y="1796"/>
                      <a:pt x="43773" y="1754"/>
                      <a:pt x="44516" y="1671"/>
                    </a:cubicBezTo>
                    <a:cubicBezTo>
                      <a:pt x="45479" y="1493"/>
                      <a:pt x="46441" y="1273"/>
                      <a:pt x="47435" y="1053"/>
                    </a:cubicBezTo>
                    <a:cubicBezTo>
                      <a:pt x="47530" y="1053"/>
                      <a:pt x="47613" y="1011"/>
                      <a:pt x="47697" y="969"/>
                    </a:cubicBezTo>
                    <a:cubicBezTo>
                      <a:pt x="47613" y="928"/>
                      <a:pt x="47530" y="928"/>
                      <a:pt x="47435" y="928"/>
                    </a:cubicBezTo>
                    <a:cubicBezTo>
                      <a:pt x="46239" y="1111"/>
                      <a:pt x="45006" y="1200"/>
                      <a:pt x="43798" y="1200"/>
                    </a:cubicBezTo>
                    <a:cubicBezTo>
                      <a:pt x="43558" y="1200"/>
                      <a:pt x="43319" y="1196"/>
                      <a:pt x="43082" y="1189"/>
                    </a:cubicBezTo>
                    <a:cubicBezTo>
                      <a:pt x="42357" y="1189"/>
                      <a:pt x="41608" y="1208"/>
                      <a:pt x="40867" y="1208"/>
                    </a:cubicBezTo>
                    <a:cubicBezTo>
                      <a:pt x="40496" y="1208"/>
                      <a:pt x="40128" y="1203"/>
                      <a:pt x="39765" y="1189"/>
                    </a:cubicBezTo>
                    <a:cubicBezTo>
                      <a:pt x="38070" y="1095"/>
                      <a:pt x="36406" y="969"/>
                      <a:pt x="34711" y="833"/>
                    </a:cubicBezTo>
                    <a:cubicBezTo>
                      <a:pt x="33183" y="708"/>
                      <a:pt x="31655" y="530"/>
                      <a:pt x="30169" y="363"/>
                    </a:cubicBezTo>
                    <a:cubicBezTo>
                      <a:pt x="28567" y="165"/>
                      <a:pt x="26956" y="1"/>
                      <a:pt x="253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99" name="Google Shape;99;p4"/>
              <p:cNvSpPr/>
              <p:nvPr/>
            </p:nvSpPr>
            <p:spPr>
              <a:xfrm>
                <a:off x="3062045" y="2811142"/>
                <a:ext cx="178630" cy="33675"/>
              </a:xfrm>
              <a:custGeom>
                <a:avLst/>
                <a:gdLst/>
                <a:ahLst/>
                <a:cxnLst/>
                <a:rect l="l" t="t" r="r" b="b"/>
                <a:pathLst>
                  <a:path w="8551" h="1612" extrusionOk="0">
                    <a:moveTo>
                      <a:pt x="8550" y="0"/>
                    </a:moveTo>
                    <a:cubicBezTo>
                      <a:pt x="8288" y="42"/>
                      <a:pt x="7985" y="126"/>
                      <a:pt x="7682" y="167"/>
                    </a:cubicBezTo>
                    <a:cubicBezTo>
                      <a:pt x="7158" y="304"/>
                      <a:pt x="6635" y="387"/>
                      <a:pt x="6112" y="429"/>
                    </a:cubicBezTo>
                    <a:cubicBezTo>
                      <a:pt x="5453" y="523"/>
                      <a:pt x="4804" y="523"/>
                      <a:pt x="4186" y="523"/>
                    </a:cubicBezTo>
                    <a:cubicBezTo>
                      <a:pt x="4035" y="533"/>
                      <a:pt x="3886" y="538"/>
                      <a:pt x="3739" y="538"/>
                    </a:cubicBezTo>
                    <a:cubicBezTo>
                      <a:pt x="3254" y="538"/>
                      <a:pt x="2787" y="482"/>
                      <a:pt x="2313" y="345"/>
                    </a:cubicBezTo>
                    <a:cubicBezTo>
                      <a:pt x="1919" y="243"/>
                      <a:pt x="1501" y="194"/>
                      <a:pt x="1077" y="194"/>
                    </a:cubicBezTo>
                    <a:cubicBezTo>
                      <a:pt x="938" y="194"/>
                      <a:pt x="799" y="199"/>
                      <a:pt x="660" y="209"/>
                    </a:cubicBezTo>
                    <a:cubicBezTo>
                      <a:pt x="482" y="262"/>
                      <a:pt x="262" y="262"/>
                      <a:pt x="1" y="387"/>
                    </a:cubicBezTo>
                    <a:cubicBezTo>
                      <a:pt x="262" y="471"/>
                      <a:pt x="440" y="523"/>
                      <a:pt x="618" y="565"/>
                    </a:cubicBezTo>
                    <a:cubicBezTo>
                      <a:pt x="1225" y="649"/>
                      <a:pt x="1832" y="827"/>
                      <a:pt x="2407" y="1088"/>
                    </a:cubicBezTo>
                    <a:cubicBezTo>
                      <a:pt x="2669" y="1172"/>
                      <a:pt x="2973" y="1256"/>
                      <a:pt x="3234" y="1308"/>
                    </a:cubicBezTo>
                    <a:cubicBezTo>
                      <a:pt x="3883" y="1392"/>
                      <a:pt x="4542" y="1434"/>
                      <a:pt x="5191" y="1517"/>
                    </a:cubicBezTo>
                    <a:cubicBezTo>
                      <a:pt x="5538" y="1582"/>
                      <a:pt x="5886" y="1612"/>
                      <a:pt x="6233" y="1612"/>
                    </a:cubicBezTo>
                    <a:cubicBezTo>
                      <a:pt x="6847" y="1612"/>
                      <a:pt x="7460" y="1517"/>
                      <a:pt x="8069" y="1350"/>
                    </a:cubicBezTo>
                    <a:cubicBezTo>
                      <a:pt x="8247" y="1256"/>
                      <a:pt x="8424" y="1256"/>
                      <a:pt x="8550" y="1214"/>
                    </a:cubicBezTo>
                    <a:lnTo>
                      <a:pt x="855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00" name="Google Shape;100;p4"/>
              <p:cNvSpPr/>
              <p:nvPr/>
            </p:nvSpPr>
            <p:spPr>
              <a:xfrm>
                <a:off x="2229641" y="2701034"/>
                <a:ext cx="949179" cy="101818"/>
              </a:xfrm>
              <a:custGeom>
                <a:avLst/>
                <a:gdLst/>
                <a:ahLst/>
                <a:cxnLst/>
                <a:rect l="l" t="t" r="r" b="b"/>
                <a:pathLst>
                  <a:path w="45437" h="4874" extrusionOk="0">
                    <a:moveTo>
                      <a:pt x="4330" y="1"/>
                    </a:moveTo>
                    <a:cubicBezTo>
                      <a:pt x="3285" y="1"/>
                      <a:pt x="2252" y="74"/>
                      <a:pt x="1225" y="164"/>
                    </a:cubicBezTo>
                    <a:cubicBezTo>
                      <a:pt x="785" y="206"/>
                      <a:pt x="398" y="248"/>
                      <a:pt x="0" y="301"/>
                    </a:cubicBezTo>
                    <a:lnTo>
                      <a:pt x="0" y="1253"/>
                    </a:lnTo>
                    <a:cubicBezTo>
                      <a:pt x="566" y="1211"/>
                      <a:pt x="1183" y="1211"/>
                      <a:pt x="1748" y="1169"/>
                    </a:cubicBezTo>
                    <a:cubicBezTo>
                      <a:pt x="2552" y="1145"/>
                      <a:pt x="3355" y="1121"/>
                      <a:pt x="4161" y="1121"/>
                    </a:cubicBezTo>
                    <a:cubicBezTo>
                      <a:pt x="4750" y="1121"/>
                      <a:pt x="5341" y="1134"/>
                      <a:pt x="5934" y="1169"/>
                    </a:cubicBezTo>
                    <a:cubicBezTo>
                      <a:pt x="7807" y="1253"/>
                      <a:pt x="9680" y="1514"/>
                      <a:pt x="11553" y="1818"/>
                    </a:cubicBezTo>
                    <a:cubicBezTo>
                      <a:pt x="14169" y="2257"/>
                      <a:pt x="16743" y="2739"/>
                      <a:pt x="19318" y="3220"/>
                    </a:cubicBezTo>
                    <a:cubicBezTo>
                      <a:pt x="21274" y="3607"/>
                      <a:pt x="23200" y="4005"/>
                      <a:pt x="25199" y="4225"/>
                    </a:cubicBezTo>
                    <a:cubicBezTo>
                      <a:pt x="26381" y="4350"/>
                      <a:pt x="27605" y="4486"/>
                      <a:pt x="28819" y="4612"/>
                    </a:cubicBezTo>
                    <a:cubicBezTo>
                      <a:pt x="30044" y="4696"/>
                      <a:pt x="31310" y="4832"/>
                      <a:pt x="32576" y="4873"/>
                    </a:cubicBezTo>
                    <a:cubicBezTo>
                      <a:pt x="34617" y="4873"/>
                      <a:pt x="36668" y="4832"/>
                      <a:pt x="38677" y="4790"/>
                    </a:cubicBezTo>
                    <a:cubicBezTo>
                      <a:pt x="40372" y="4790"/>
                      <a:pt x="42078" y="4654"/>
                      <a:pt x="43773" y="4434"/>
                    </a:cubicBezTo>
                    <a:cubicBezTo>
                      <a:pt x="44348" y="4350"/>
                      <a:pt x="44872" y="4225"/>
                      <a:pt x="45437" y="4005"/>
                    </a:cubicBezTo>
                    <a:lnTo>
                      <a:pt x="45437" y="4005"/>
                    </a:lnTo>
                    <a:cubicBezTo>
                      <a:pt x="44872" y="4047"/>
                      <a:pt x="44390" y="4089"/>
                      <a:pt x="43909" y="4130"/>
                    </a:cubicBezTo>
                    <a:cubicBezTo>
                      <a:pt x="42559" y="4225"/>
                      <a:pt x="41251" y="4308"/>
                      <a:pt x="39901" y="4350"/>
                    </a:cubicBezTo>
                    <a:cubicBezTo>
                      <a:pt x="39200" y="4392"/>
                      <a:pt x="38501" y="4403"/>
                      <a:pt x="37804" y="4403"/>
                    </a:cubicBezTo>
                    <a:cubicBezTo>
                      <a:pt x="37107" y="4403"/>
                      <a:pt x="36411" y="4392"/>
                      <a:pt x="35715" y="4392"/>
                    </a:cubicBezTo>
                    <a:cubicBezTo>
                      <a:pt x="35532" y="4396"/>
                      <a:pt x="35349" y="4397"/>
                      <a:pt x="35165" y="4397"/>
                    </a:cubicBezTo>
                    <a:cubicBezTo>
                      <a:pt x="33205" y="4397"/>
                      <a:pt x="31253" y="4198"/>
                      <a:pt x="29301" y="3911"/>
                    </a:cubicBezTo>
                    <a:cubicBezTo>
                      <a:pt x="26297" y="3524"/>
                      <a:pt x="23325" y="2917"/>
                      <a:pt x="20364" y="2299"/>
                    </a:cubicBezTo>
                    <a:cubicBezTo>
                      <a:pt x="18397" y="1912"/>
                      <a:pt x="16440" y="1473"/>
                      <a:pt x="14473" y="1169"/>
                    </a:cubicBezTo>
                    <a:cubicBezTo>
                      <a:pt x="12694" y="866"/>
                      <a:pt x="10904" y="604"/>
                      <a:pt x="9115" y="384"/>
                    </a:cubicBezTo>
                    <a:cubicBezTo>
                      <a:pt x="7932" y="206"/>
                      <a:pt x="6760" y="123"/>
                      <a:pt x="5578" y="39"/>
                    </a:cubicBezTo>
                    <a:cubicBezTo>
                      <a:pt x="5160" y="12"/>
                      <a:pt x="4744" y="1"/>
                      <a:pt x="433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01" name="Google Shape;101;p4"/>
              <p:cNvSpPr/>
              <p:nvPr/>
            </p:nvSpPr>
            <p:spPr>
              <a:xfrm>
                <a:off x="2229641" y="3812628"/>
                <a:ext cx="242220" cy="34009"/>
              </a:xfrm>
              <a:custGeom>
                <a:avLst/>
                <a:gdLst/>
                <a:ahLst/>
                <a:cxnLst/>
                <a:rect l="l" t="t" r="r" b="b"/>
                <a:pathLst>
                  <a:path w="11595" h="1628" extrusionOk="0">
                    <a:moveTo>
                      <a:pt x="2117" y="0"/>
                    </a:moveTo>
                    <a:cubicBezTo>
                      <a:pt x="1399" y="0"/>
                      <a:pt x="691" y="48"/>
                      <a:pt x="0" y="142"/>
                    </a:cubicBezTo>
                    <a:lnTo>
                      <a:pt x="0" y="1628"/>
                    </a:lnTo>
                    <a:lnTo>
                      <a:pt x="11595" y="1628"/>
                    </a:lnTo>
                    <a:cubicBezTo>
                      <a:pt x="11208" y="1502"/>
                      <a:pt x="10810" y="1408"/>
                      <a:pt x="10381" y="1282"/>
                    </a:cubicBezTo>
                    <a:cubicBezTo>
                      <a:pt x="9199" y="927"/>
                      <a:pt x="8027" y="623"/>
                      <a:pt x="6802" y="361"/>
                    </a:cubicBezTo>
                    <a:cubicBezTo>
                      <a:pt x="5494" y="100"/>
                      <a:pt x="4186" y="100"/>
                      <a:pt x="2836" y="16"/>
                    </a:cubicBezTo>
                    <a:cubicBezTo>
                      <a:pt x="2596" y="6"/>
                      <a:pt x="2356" y="0"/>
                      <a:pt x="21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02" name="Google Shape;102;p4"/>
              <p:cNvSpPr/>
              <p:nvPr/>
            </p:nvSpPr>
            <p:spPr>
              <a:xfrm>
                <a:off x="2229641" y="3706217"/>
                <a:ext cx="794196" cy="140423"/>
              </a:xfrm>
              <a:custGeom>
                <a:avLst/>
                <a:gdLst/>
                <a:ahLst/>
                <a:cxnLst/>
                <a:rect l="l" t="t" r="r" b="b"/>
                <a:pathLst>
                  <a:path w="38018" h="6722" extrusionOk="0">
                    <a:moveTo>
                      <a:pt x="6375" y="1"/>
                    </a:moveTo>
                    <a:cubicBezTo>
                      <a:pt x="6143" y="1"/>
                      <a:pt x="5909" y="19"/>
                      <a:pt x="5672" y="56"/>
                    </a:cubicBezTo>
                    <a:cubicBezTo>
                      <a:pt x="4929" y="140"/>
                      <a:pt x="4144" y="317"/>
                      <a:pt x="3401" y="485"/>
                    </a:cubicBezTo>
                    <a:cubicBezTo>
                      <a:pt x="3077" y="554"/>
                      <a:pt x="2782" y="595"/>
                      <a:pt x="2456" y="595"/>
                    </a:cubicBezTo>
                    <a:cubicBezTo>
                      <a:pt x="2340" y="595"/>
                      <a:pt x="2220" y="590"/>
                      <a:pt x="2093" y="579"/>
                    </a:cubicBezTo>
                    <a:cubicBezTo>
                      <a:pt x="1486" y="527"/>
                      <a:pt x="827" y="485"/>
                      <a:pt x="178" y="401"/>
                    </a:cubicBezTo>
                    <a:cubicBezTo>
                      <a:pt x="136" y="401"/>
                      <a:pt x="42" y="359"/>
                      <a:pt x="0" y="359"/>
                    </a:cubicBezTo>
                    <a:lnTo>
                      <a:pt x="0" y="2274"/>
                    </a:lnTo>
                    <a:cubicBezTo>
                      <a:pt x="566" y="2316"/>
                      <a:pt x="1183" y="2410"/>
                      <a:pt x="1790" y="2452"/>
                    </a:cubicBezTo>
                    <a:cubicBezTo>
                      <a:pt x="1931" y="2464"/>
                      <a:pt x="2072" y="2470"/>
                      <a:pt x="2213" y="2470"/>
                    </a:cubicBezTo>
                    <a:cubicBezTo>
                      <a:pt x="2552" y="2470"/>
                      <a:pt x="2890" y="2440"/>
                      <a:pt x="3223" y="2410"/>
                    </a:cubicBezTo>
                    <a:cubicBezTo>
                      <a:pt x="3537" y="2410"/>
                      <a:pt x="3799" y="2410"/>
                      <a:pt x="4061" y="2494"/>
                    </a:cubicBezTo>
                    <a:cubicBezTo>
                      <a:pt x="4887" y="2714"/>
                      <a:pt x="5630" y="3101"/>
                      <a:pt x="6363" y="3540"/>
                    </a:cubicBezTo>
                    <a:cubicBezTo>
                      <a:pt x="7064" y="3886"/>
                      <a:pt x="7765" y="4283"/>
                      <a:pt x="8550" y="4451"/>
                    </a:cubicBezTo>
                    <a:cubicBezTo>
                      <a:pt x="9722" y="4765"/>
                      <a:pt x="10946" y="5026"/>
                      <a:pt x="12118" y="5288"/>
                    </a:cubicBezTo>
                    <a:cubicBezTo>
                      <a:pt x="12296" y="5288"/>
                      <a:pt x="12474" y="5330"/>
                      <a:pt x="12641" y="5330"/>
                    </a:cubicBezTo>
                    <a:cubicBezTo>
                      <a:pt x="13479" y="5414"/>
                      <a:pt x="14263" y="5497"/>
                      <a:pt x="15090" y="5633"/>
                    </a:cubicBezTo>
                    <a:cubicBezTo>
                      <a:pt x="15620" y="5688"/>
                      <a:pt x="16160" y="5719"/>
                      <a:pt x="16702" y="5719"/>
                    </a:cubicBezTo>
                    <a:cubicBezTo>
                      <a:pt x="17401" y="5719"/>
                      <a:pt x="18105" y="5668"/>
                      <a:pt x="18794" y="5550"/>
                    </a:cubicBezTo>
                    <a:cubicBezTo>
                      <a:pt x="20198" y="5328"/>
                      <a:pt x="21609" y="5226"/>
                      <a:pt x="23014" y="5226"/>
                    </a:cubicBezTo>
                    <a:cubicBezTo>
                      <a:pt x="23265" y="5226"/>
                      <a:pt x="23515" y="5229"/>
                      <a:pt x="23765" y="5236"/>
                    </a:cubicBezTo>
                    <a:cubicBezTo>
                      <a:pt x="24937" y="5288"/>
                      <a:pt x="26119" y="5372"/>
                      <a:pt x="27291" y="5455"/>
                    </a:cubicBezTo>
                    <a:cubicBezTo>
                      <a:pt x="28129" y="5497"/>
                      <a:pt x="28913" y="5550"/>
                      <a:pt x="29740" y="5675"/>
                    </a:cubicBezTo>
                    <a:cubicBezTo>
                      <a:pt x="31006" y="5853"/>
                      <a:pt x="32220" y="6198"/>
                      <a:pt x="33445" y="6596"/>
                    </a:cubicBezTo>
                    <a:cubicBezTo>
                      <a:pt x="33528" y="6638"/>
                      <a:pt x="33664" y="6680"/>
                      <a:pt x="33790" y="6722"/>
                    </a:cubicBezTo>
                    <a:lnTo>
                      <a:pt x="37892" y="6722"/>
                    </a:lnTo>
                    <a:cubicBezTo>
                      <a:pt x="37934" y="6680"/>
                      <a:pt x="37976" y="6638"/>
                      <a:pt x="38017" y="6638"/>
                    </a:cubicBezTo>
                    <a:cubicBezTo>
                      <a:pt x="37411" y="6596"/>
                      <a:pt x="36845" y="6544"/>
                      <a:pt x="36280" y="6544"/>
                    </a:cubicBezTo>
                    <a:cubicBezTo>
                      <a:pt x="35140" y="6544"/>
                      <a:pt x="34051" y="6376"/>
                      <a:pt x="32963" y="5979"/>
                    </a:cubicBezTo>
                    <a:cubicBezTo>
                      <a:pt x="31268" y="5414"/>
                      <a:pt x="29479" y="5026"/>
                      <a:pt x="27689" y="4890"/>
                    </a:cubicBezTo>
                    <a:cubicBezTo>
                      <a:pt x="26821" y="4849"/>
                      <a:pt x="25942" y="4765"/>
                      <a:pt x="25073" y="4671"/>
                    </a:cubicBezTo>
                    <a:cubicBezTo>
                      <a:pt x="23765" y="4507"/>
                      <a:pt x="22457" y="4446"/>
                      <a:pt x="21139" y="4446"/>
                    </a:cubicBezTo>
                    <a:cubicBezTo>
                      <a:pt x="20348" y="4446"/>
                      <a:pt x="19553" y="4468"/>
                      <a:pt x="18753" y="4503"/>
                    </a:cubicBezTo>
                    <a:cubicBezTo>
                      <a:pt x="18506" y="4525"/>
                      <a:pt x="18259" y="4535"/>
                      <a:pt x="18014" y="4535"/>
                    </a:cubicBezTo>
                    <a:cubicBezTo>
                      <a:pt x="17300" y="4535"/>
                      <a:pt x="16594" y="4447"/>
                      <a:pt x="15917" y="4283"/>
                    </a:cubicBezTo>
                    <a:cubicBezTo>
                      <a:pt x="14912" y="4064"/>
                      <a:pt x="13908" y="3844"/>
                      <a:pt x="12903" y="3718"/>
                    </a:cubicBezTo>
                    <a:cubicBezTo>
                      <a:pt x="12076" y="3582"/>
                      <a:pt x="11250" y="3321"/>
                      <a:pt x="10381" y="3195"/>
                    </a:cubicBezTo>
                    <a:cubicBezTo>
                      <a:pt x="9073" y="3017"/>
                      <a:pt x="7849" y="2672"/>
                      <a:pt x="6624" y="2149"/>
                    </a:cubicBezTo>
                    <a:cubicBezTo>
                      <a:pt x="6541" y="2096"/>
                      <a:pt x="6415" y="2096"/>
                      <a:pt x="6363" y="1929"/>
                    </a:cubicBezTo>
                    <a:cubicBezTo>
                      <a:pt x="6600" y="1929"/>
                      <a:pt x="6814" y="1910"/>
                      <a:pt x="7032" y="1910"/>
                    </a:cubicBezTo>
                    <a:cubicBezTo>
                      <a:pt x="7142" y="1910"/>
                      <a:pt x="7252" y="1915"/>
                      <a:pt x="7367" y="1929"/>
                    </a:cubicBezTo>
                    <a:cubicBezTo>
                      <a:pt x="7765" y="1929"/>
                      <a:pt x="8152" y="2013"/>
                      <a:pt x="8592" y="2013"/>
                    </a:cubicBezTo>
                    <a:cubicBezTo>
                      <a:pt x="8770" y="2013"/>
                      <a:pt x="8937" y="2013"/>
                      <a:pt x="9073" y="1929"/>
                    </a:cubicBezTo>
                    <a:cubicBezTo>
                      <a:pt x="9502" y="1751"/>
                      <a:pt x="9596" y="1364"/>
                      <a:pt x="9293" y="1008"/>
                    </a:cubicBezTo>
                    <a:cubicBezTo>
                      <a:pt x="9157" y="883"/>
                      <a:pt x="9031" y="788"/>
                      <a:pt x="8895" y="705"/>
                    </a:cubicBezTo>
                    <a:cubicBezTo>
                      <a:pt x="8101" y="258"/>
                      <a:pt x="7254" y="1"/>
                      <a:pt x="637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03" name="Google Shape;103;p4"/>
              <p:cNvSpPr/>
              <p:nvPr/>
            </p:nvSpPr>
            <p:spPr>
              <a:xfrm>
                <a:off x="2229641" y="2920603"/>
                <a:ext cx="1011055" cy="81555"/>
              </a:xfrm>
              <a:custGeom>
                <a:avLst/>
                <a:gdLst/>
                <a:ahLst/>
                <a:cxnLst/>
                <a:rect l="l" t="t" r="r" b="b"/>
                <a:pathLst>
                  <a:path w="48399" h="3904" extrusionOk="0">
                    <a:moveTo>
                      <a:pt x="32495" y="0"/>
                    </a:moveTo>
                    <a:cubicBezTo>
                      <a:pt x="31466" y="0"/>
                      <a:pt x="30448" y="125"/>
                      <a:pt x="29479" y="421"/>
                    </a:cubicBezTo>
                    <a:cubicBezTo>
                      <a:pt x="29039" y="515"/>
                      <a:pt x="28600" y="725"/>
                      <a:pt x="28170" y="777"/>
                    </a:cubicBezTo>
                    <a:cubicBezTo>
                      <a:pt x="27469" y="903"/>
                      <a:pt x="26768" y="903"/>
                      <a:pt x="26078" y="986"/>
                    </a:cubicBezTo>
                    <a:cubicBezTo>
                      <a:pt x="27017" y="928"/>
                      <a:pt x="27955" y="896"/>
                      <a:pt x="28893" y="896"/>
                    </a:cubicBezTo>
                    <a:cubicBezTo>
                      <a:pt x="31310" y="896"/>
                      <a:pt x="33724" y="1110"/>
                      <a:pt x="36144" y="1646"/>
                    </a:cubicBezTo>
                    <a:lnTo>
                      <a:pt x="35977" y="1823"/>
                    </a:lnTo>
                    <a:cubicBezTo>
                      <a:pt x="35276" y="2085"/>
                      <a:pt x="34533" y="2294"/>
                      <a:pt x="33748" y="2347"/>
                    </a:cubicBezTo>
                    <a:cubicBezTo>
                      <a:pt x="33533" y="2354"/>
                      <a:pt x="33318" y="2357"/>
                      <a:pt x="33104" y="2357"/>
                    </a:cubicBezTo>
                    <a:cubicBezTo>
                      <a:pt x="32010" y="2357"/>
                      <a:pt x="30917" y="2274"/>
                      <a:pt x="29824" y="2169"/>
                    </a:cubicBezTo>
                    <a:cubicBezTo>
                      <a:pt x="28558" y="1991"/>
                      <a:pt x="27250" y="1729"/>
                      <a:pt x="25983" y="1687"/>
                    </a:cubicBezTo>
                    <a:cubicBezTo>
                      <a:pt x="25157" y="1687"/>
                      <a:pt x="24372" y="1687"/>
                      <a:pt x="23587" y="1771"/>
                    </a:cubicBezTo>
                    <a:cubicBezTo>
                      <a:pt x="22938" y="1865"/>
                      <a:pt x="22237" y="2033"/>
                      <a:pt x="21588" y="2127"/>
                    </a:cubicBezTo>
                    <a:cubicBezTo>
                      <a:pt x="20280" y="2253"/>
                      <a:pt x="19014" y="2430"/>
                      <a:pt x="17748" y="2556"/>
                    </a:cubicBezTo>
                    <a:cubicBezTo>
                      <a:pt x="16660" y="2692"/>
                      <a:pt x="15571" y="2776"/>
                      <a:pt x="14473" y="2870"/>
                    </a:cubicBezTo>
                    <a:cubicBezTo>
                      <a:pt x="13479" y="2912"/>
                      <a:pt x="12516" y="2996"/>
                      <a:pt x="11511" y="2996"/>
                    </a:cubicBezTo>
                    <a:cubicBezTo>
                      <a:pt x="11229" y="3008"/>
                      <a:pt x="10945" y="3013"/>
                      <a:pt x="10659" y="3013"/>
                    </a:cubicBezTo>
                    <a:cubicBezTo>
                      <a:pt x="9969" y="3013"/>
                      <a:pt x="9272" y="2983"/>
                      <a:pt x="8592" y="2954"/>
                    </a:cubicBezTo>
                    <a:cubicBezTo>
                      <a:pt x="7891" y="2912"/>
                      <a:pt x="7242" y="2870"/>
                      <a:pt x="6541" y="2734"/>
                    </a:cubicBezTo>
                    <a:cubicBezTo>
                      <a:pt x="5316" y="2430"/>
                      <a:pt x="4102" y="2085"/>
                      <a:pt x="2878" y="1771"/>
                    </a:cubicBezTo>
                    <a:cubicBezTo>
                      <a:pt x="1874" y="1510"/>
                      <a:pt x="921" y="1164"/>
                      <a:pt x="0" y="683"/>
                    </a:cubicBezTo>
                    <a:lnTo>
                      <a:pt x="0" y="2211"/>
                    </a:lnTo>
                    <a:cubicBezTo>
                      <a:pt x="1528" y="2472"/>
                      <a:pt x="3014" y="2818"/>
                      <a:pt x="4490" y="3215"/>
                    </a:cubicBezTo>
                    <a:cubicBezTo>
                      <a:pt x="6215" y="3672"/>
                      <a:pt x="7975" y="3903"/>
                      <a:pt x="9735" y="3903"/>
                    </a:cubicBezTo>
                    <a:cubicBezTo>
                      <a:pt x="10153" y="3903"/>
                      <a:pt x="10571" y="3890"/>
                      <a:pt x="10988" y="3864"/>
                    </a:cubicBezTo>
                    <a:cubicBezTo>
                      <a:pt x="12296" y="3780"/>
                      <a:pt x="13646" y="3697"/>
                      <a:pt x="14996" y="3519"/>
                    </a:cubicBezTo>
                    <a:cubicBezTo>
                      <a:pt x="16482" y="3341"/>
                      <a:pt x="17968" y="3132"/>
                      <a:pt x="19443" y="2912"/>
                    </a:cubicBezTo>
                    <a:cubicBezTo>
                      <a:pt x="20804" y="2692"/>
                      <a:pt x="22112" y="2430"/>
                      <a:pt x="23503" y="2294"/>
                    </a:cubicBezTo>
                    <a:cubicBezTo>
                      <a:pt x="24044" y="2234"/>
                      <a:pt x="24588" y="2206"/>
                      <a:pt x="25134" y="2206"/>
                    </a:cubicBezTo>
                    <a:cubicBezTo>
                      <a:pt x="26089" y="2206"/>
                      <a:pt x="27047" y="2291"/>
                      <a:pt x="27993" y="2430"/>
                    </a:cubicBezTo>
                    <a:cubicBezTo>
                      <a:pt x="29479" y="2650"/>
                      <a:pt x="30954" y="2954"/>
                      <a:pt x="32482" y="3215"/>
                    </a:cubicBezTo>
                    <a:cubicBezTo>
                      <a:pt x="33058" y="3346"/>
                      <a:pt x="33657" y="3426"/>
                      <a:pt x="34267" y="3426"/>
                    </a:cubicBezTo>
                    <a:cubicBezTo>
                      <a:pt x="34487" y="3426"/>
                      <a:pt x="34708" y="3415"/>
                      <a:pt x="34930" y="3393"/>
                    </a:cubicBezTo>
                    <a:cubicBezTo>
                      <a:pt x="35799" y="3299"/>
                      <a:pt x="36584" y="3132"/>
                      <a:pt x="37411" y="2818"/>
                    </a:cubicBezTo>
                    <a:cubicBezTo>
                      <a:pt x="38457" y="2472"/>
                      <a:pt x="39545" y="2211"/>
                      <a:pt x="40634" y="2085"/>
                    </a:cubicBezTo>
                    <a:cubicBezTo>
                      <a:pt x="42203" y="1865"/>
                      <a:pt x="43773" y="1687"/>
                      <a:pt x="45342" y="1468"/>
                    </a:cubicBezTo>
                    <a:cubicBezTo>
                      <a:pt x="46127" y="1374"/>
                      <a:pt x="46889" y="1326"/>
                      <a:pt x="47644" y="1326"/>
                    </a:cubicBezTo>
                    <a:cubicBezTo>
                      <a:pt x="47896" y="1326"/>
                      <a:pt x="48147" y="1332"/>
                      <a:pt x="48398" y="1342"/>
                    </a:cubicBezTo>
                    <a:lnTo>
                      <a:pt x="48398" y="557"/>
                    </a:lnTo>
                    <a:cubicBezTo>
                      <a:pt x="48272" y="557"/>
                      <a:pt x="48136" y="515"/>
                      <a:pt x="47959" y="515"/>
                    </a:cubicBezTo>
                    <a:cubicBezTo>
                      <a:pt x="46964" y="338"/>
                      <a:pt x="45960" y="160"/>
                      <a:pt x="44913" y="76"/>
                    </a:cubicBezTo>
                    <a:cubicBezTo>
                      <a:pt x="44527" y="49"/>
                      <a:pt x="44143" y="36"/>
                      <a:pt x="43761" y="36"/>
                    </a:cubicBezTo>
                    <a:cubicBezTo>
                      <a:pt x="42194" y="36"/>
                      <a:pt x="40655" y="254"/>
                      <a:pt x="39116" y="641"/>
                    </a:cubicBezTo>
                    <a:cubicBezTo>
                      <a:pt x="38899" y="715"/>
                      <a:pt x="38685" y="749"/>
                      <a:pt x="38471" y="749"/>
                    </a:cubicBezTo>
                    <a:cubicBezTo>
                      <a:pt x="38293" y="749"/>
                      <a:pt x="38114" y="726"/>
                      <a:pt x="37934" y="683"/>
                    </a:cubicBezTo>
                    <a:cubicBezTo>
                      <a:pt x="36448" y="379"/>
                      <a:pt x="34930" y="118"/>
                      <a:pt x="33445" y="34"/>
                    </a:cubicBezTo>
                    <a:cubicBezTo>
                      <a:pt x="33128" y="12"/>
                      <a:pt x="32811" y="0"/>
                      <a:pt x="3249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04" name="Google Shape;104;p4"/>
              <p:cNvSpPr/>
              <p:nvPr/>
            </p:nvSpPr>
            <p:spPr>
              <a:xfrm>
                <a:off x="2785301" y="3664835"/>
                <a:ext cx="455381" cy="82704"/>
              </a:xfrm>
              <a:custGeom>
                <a:avLst/>
                <a:gdLst/>
                <a:ahLst/>
                <a:cxnLst/>
                <a:rect l="l" t="t" r="r" b="b"/>
                <a:pathLst>
                  <a:path w="21799" h="3959" extrusionOk="0">
                    <a:moveTo>
                      <a:pt x="11664" y="1"/>
                    </a:moveTo>
                    <a:cubicBezTo>
                      <a:pt x="10778" y="1"/>
                      <a:pt x="9911" y="159"/>
                      <a:pt x="9063" y="509"/>
                    </a:cubicBezTo>
                    <a:cubicBezTo>
                      <a:pt x="8052" y="952"/>
                      <a:pt x="7008" y="1146"/>
                      <a:pt x="5951" y="1146"/>
                    </a:cubicBezTo>
                    <a:cubicBezTo>
                      <a:pt x="5234" y="1146"/>
                      <a:pt x="4512" y="1057"/>
                      <a:pt x="3789" y="896"/>
                    </a:cubicBezTo>
                    <a:cubicBezTo>
                      <a:pt x="3265" y="782"/>
                      <a:pt x="2744" y="715"/>
                      <a:pt x="2222" y="715"/>
                    </a:cubicBezTo>
                    <a:cubicBezTo>
                      <a:pt x="1744" y="715"/>
                      <a:pt x="1266" y="771"/>
                      <a:pt x="786" y="896"/>
                    </a:cubicBezTo>
                    <a:cubicBezTo>
                      <a:pt x="524" y="938"/>
                      <a:pt x="304" y="1032"/>
                      <a:pt x="85" y="1116"/>
                    </a:cubicBezTo>
                    <a:cubicBezTo>
                      <a:pt x="43" y="1158"/>
                      <a:pt x="1" y="1294"/>
                      <a:pt x="1" y="1378"/>
                    </a:cubicBezTo>
                    <a:cubicBezTo>
                      <a:pt x="1" y="1419"/>
                      <a:pt x="85" y="1514"/>
                      <a:pt x="168" y="1556"/>
                    </a:cubicBezTo>
                    <a:cubicBezTo>
                      <a:pt x="304" y="1556"/>
                      <a:pt x="430" y="1597"/>
                      <a:pt x="608" y="1597"/>
                    </a:cubicBezTo>
                    <a:cubicBezTo>
                      <a:pt x="1790" y="1597"/>
                      <a:pt x="2962" y="1817"/>
                      <a:pt x="4051" y="2298"/>
                    </a:cubicBezTo>
                    <a:cubicBezTo>
                      <a:pt x="5359" y="2822"/>
                      <a:pt x="6625" y="3293"/>
                      <a:pt x="8017" y="3607"/>
                    </a:cubicBezTo>
                    <a:cubicBezTo>
                      <a:pt x="8985" y="3831"/>
                      <a:pt x="9981" y="3958"/>
                      <a:pt x="10982" y="3958"/>
                    </a:cubicBezTo>
                    <a:cubicBezTo>
                      <a:pt x="11333" y="3958"/>
                      <a:pt x="11684" y="3943"/>
                      <a:pt x="12035" y="3910"/>
                    </a:cubicBezTo>
                    <a:cubicBezTo>
                      <a:pt x="13563" y="3732"/>
                      <a:pt x="15038" y="3293"/>
                      <a:pt x="16388" y="2466"/>
                    </a:cubicBezTo>
                    <a:cubicBezTo>
                      <a:pt x="17005" y="2121"/>
                      <a:pt x="17654" y="1859"/>
                      <a:pt x="18355" y="1817"/>
                    </a:cubicBezTo>
                    <a:cubicBezTo>
                      <a:pt x="18920" y="1817"/>
                      <a:pt x="19444" y="1817"/>
                      <a:pt x="20009" y="1859"/>
                    </a:cubicBezTo>
                    <a:cubicBezTo>
                      <a:pt x="20626" y="1901"/>
                      <a:pt x="21233" y="1985"/>
                      <a:pt x="21798" y="2079"/>
                    </a:cubicBezTo>
                    <a:lnTo>
                      <a:pt x="21798" y="677"/>
                    </a:lnTo>
                    <a:cubicBezTo>
                      <a:pt x="21097" y="635"/>
                      <a:pt x="20364" y="593"/>
                      <a:pt x="19663" y="593"/>
                    </a:cubicBezTo>
                    <a:cubicBezTo>
                      <a:pt x="19568" y="590"/>
                      <a:pt x="19474" y="588"/>
                      <a:pt x="19379" y="588"/>
                    </a:cubicBezTo>
                    <a:cubicBezTo>
                      <a:pt x="18093" y="588"/>
                      <a:pt x="16877" y="857"/>
                      <a:pt x="15697" y="1461"/>
                    </a:cubicBezTo>
                    <a:cubicBezTo>
                      <a:pt x="14347" y="2162"/>
                      <a:pt x="12862" y="2424"/>
                      <a:pt x="11376" y="2424"/>
                    </a:cubicBezTo>
                    <a:cubicBezTo>
                      <a:pt x="11271" y="2427"/>
                      <a:pt x="11168" y="2429"/>
                      <a:pt x="11064" y="2429"/>
                    </a:cubicBezTo>
                    <a:cubicBezTo>
                      <a:pt x="9910" y="2429"/>
                      <a:pt x="8798" y="2221"/>
                      <a:pt x="7713" y="1943"/>
                    </a:cubicBezTo>
                    <a:cubicBezTo>
                      <a:pt x="7587" y="1943"/>
                      <a:pt x="7546" y="1901"/>
                      <a:pt x="7451" y="1859"/>
                    </a:cubicBezTo>
                    <a:lnTo>
                      <a:pt x="7451" y="1775"/>
                    </a:lnTo>
                    <a:cubicBezTo>
                      <a:pt x="7629" y="1723"/>
                      <a:pt x="7849" y="1723"/>
                      <a:pt x="8017" y="1681"/>
                    </a:cubicBezTo>
                    <a:cubicBezTo>
                      <a:pt x="8759" y="1461"/>
                      <a:pt x="9502" y="1252"/>
                      <a:pt x="10245" y="1032"/>
                    </a:cubicBezTo>
                    <a:cubicBezTo>
                      <a:pt x="10549" y="896"/>
                      <a:pt x="10852" y="813"/>
                      <a:pt x="11208" y="771"/>
                    </a:cubicBezTo>
                    <a:cubicBezTo>
                      <a:pt x="11495" y="721"/>
                      <a:pt x="11781" y="702"/>
                      <a:pt x="12070" y="702"/>
                    </a:cubicBezTo>
                    <a:cubicBezTo>
                      <a:pt x="12572" y="702"/>
                      <a:pt x="13080" y="759"/>
                      <a:pt x="13604" y="813"/>
                    </a:cubicBezTo>
                    <a:cubicBezTo>
                      <a:pt x="14034" y="854"/>
                      <a:pt x="14473" y="896"/>
                      <a:pt x="14913" y="896"/>
                    </a:cubicBezTo>
                    <a:cubicBezTo>
                      <a:pt x="15080" y="896"/>
                      <a:pt x="15300" y="896"/>
                      <a:pt x="15478" y="729"/>
                    </a:cubicBezTo>
                    <a:cubicBezTo>
                      <a:pt x="15394" y="677"/>
                      <a:pt x="15394" y="677"/>
                      <a:pt x="15342" y="677"/>
                    </a:cubicBezTo>
                    <a:cubicBezTo>
                      <a:pt x="14609" y="373"/>
                      <a:pt x="13772" y="206"/>
                      <a:pt x="12987" y="111"/>
                    </a:cubicBezTo>
                    <a:cubicBezTo>
                      <a:pt x="12542" y="39"/>
                      <a:pt x="12101" y="1"/>
                      <a:pt x="116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05" name="Google Shape;105;p4"/>
              <p:cNvSpPr/>
              <p:nvPr/>
            </p:nvSpPr>
            <p:spPr>
              <a:xfrm>
                <a:off x="2531076" y="2814526"/>
                <a:ext cx="479196" cy="49948"/>
              </a:xfrm>
              <a:custGeom>
                <a:avLst/>
                <a:gdLst/>
                <a:ahLst/>
                <a:cxnLst/>
                <a:rect l="l" t="t" r="r" b="b"/>
                <a:pathLst>
                  <a:path w="22939" h="2391" extrusionOk="0">
                    <a:moveTo>
                      <a:pt x="9716" y="0"/>
                    </a:moveTo>
                    <a:cubicBezTo>
                      <a:pt x="8723" y="0"/>
                      <a:pt x="7763" y="208"/>
                      <a:pt x="6803" y="487"/>
                    </a:cubicBezTo>
                    <a:cubicBezTo>
                      <a:pt x="5854" y="751"/>
                      <a:pt x="4906" y="984"/>
                      <a:pt x="3895" y="984"/>
                    </a:cubicBezTo>
                    <a:cubicBezTo>
                      <a:pt x="3746" y="984"/>
                      <a:pt x="3595" y="979"/>
                      <a:pt x="3444" y="968"/>
                    </a:cubicBezTo>
                    <a:lnTo>
                      <a:pt x="2617" y="968"/>
                    </a:lnTo>
                    <a:cubicBezTo>
                      <a:pt x="1832" y="968"/>
                      <a:pt x="1089" y="1146"/>
                      <a:pt x="357" y="1355"/>
                    </a:cubicBezTo>
                    <a:cubicBezTo>
                      <a:pt x="304" y="1355"/>
                      <a:pt x="262" y="1408"/>
                      <a:pt x="221" y="1408"/>
                    </a:cubicBezTo>
                    <a:cubicBezTo>
                      <a:pt x="43" y="1491"/>
                      <a:pt x="1" y="1617"/>
                      <a:pt x="137" y="1795"/>
                    </a:cubicBezTo>
                    <a:cubicBezTo>
                      <a:pt x="262" y="1931"/>
                      <a:pt x="398" y="2015"/>
                      <a:pt x="524" y="2098"/>
                    </a:cubicBezTo>
                    <a:cubicBezTo>
                      <a:pt x="1006" y="2270"/>
                      <a:pt x="1506" y="2390"/>
                      <a:pt x="2016" y="2390"/>
                    </a:cubicBezTo>
                    <a:cubicBezTo>
                      <a:pt x="2160" y="2390"/>
                      <a:pt x="2304" y="2381"/>
                      <a:pt x="2449" y="2360"/>
                    </a:cubicBezTo>
                    <a:cubicBezTo>
                      <a:pt x="3182" y="2276"/>
                      <a:pt x="3883" y="2015"/>
                      <a:pt x="4584" y="1711"/>
                    </a:cubicBezTo>
                    <a:cubicBezTo>
                      <a:pt x="5411" y="1355"/>
                      <a:pt x="6238" y="1010"/>
                      <a:pt x="7106" y="665"/>
                    </a:cubicBezTo>
                    <a:cubicBezTo>
                      <a:pt x="7624" y="459"/>
                      <a:pt x="8167" y="331"/>
                      <a:pt x="8731" y="331"/>
                    </a:cubicBezTo>
                    <a:cubicBezTo>
                      <a:pt x="8885" y="331"/>
                      <a:pt x="9041" y="341"/>
                      <a:pt x="9199" y="361"/>
                    </a:cubicBezTo>
                    <a:cubicBezTo>
                      <a:pt x="9900" y="445"/>
                      <a:pt x="10601" y="529"/>
                      <a:pt x="11292" y="707"/>
                    </a:cubicBezTo>
                    <a:cubicBezTo>
                      <a:pt x="12151" y="887"/>
                      <a:pt x="12981" y="1032"/>
                      <a:pt x="13853" y="1032"/>
                    </a:cubicBezTo>
                    <a:cubicBezTo>
                      <a:pt x="14043" y="1032"/>
                      <a:pt x="14236" y="1025"/>
                      <a:pt x="14431" y="1010"/>
                    </a:cubicBezTo>
                    <a:cubicBezTo>
                      <a:pt x="14609" y="1010"/>
                      <a:pt x="14787" y="1052"/>
                      <a:pt x="14912" y="1052"/>
                    </a:cubicBezTo>
                    <a:lnTo>
                      <a:pt x="16315" y="1052"/>
                    </a:lnTo>
                    <a:cubicBezTo>
                      <a:pt x="16517" y="1052"/>
                      <a:pt x="16701" y="1033"/>
                      <a:pt x="16891" y="1033"/>
                    </a:cubicBezTo>
                    <a:cubicBezTo>
                      <a:pt x="16986" y="1033"/>
                      <a:pt x="17082" y="1038"/>
                      <a:pt x="17183" y="1052"/>
                    </a:cubicBezTo>
                    <a:cubicBezTo>
                      <a:pt x="18355" y="1188"/>
                      <a:pt x="19580" y="1355"/>
                      <a:pt x="20762" y="1491"/>
                    </a:cubicBezTo>
                    <a:cubicBezTo>
                      <a:pt x="21285" y="1533"/>
                      <a:pt x="21808" y="1575"/>
                      <a:pt x="22332" y="1617"/>
                    </a:cubicBezTo>
                    <a:cubicBezTo>
                      <a:pt x="22394" y="1617"/>
                      <a:pt x="22463" y="1624"/>
                      <a:pt x="22537" y="1624"/>
                    </a:cubicBezTo>
                    <a:cubicBezTo>
                      <a:pt x="22662" y="1624"/>
                      <a:pt x="22800" y="1603"/>
                      <a:pt x="22939" y="1491"/>
                    </a:cubicBezTo>
                    <a:cubicBezTo>
                      <a:pt x="22855" y="1450"/>
                      <a:pt x="22855" y="1450"/>
                      <a:pt x="22803" y="1450"/>
                    </a:cubicBezTo>
                    <a:cubicBezTo>
                      <a:pt x="21149" y="1188"/>
                      <a:pt x="19496" y="968"/>
                      <a:pt x="17832" y="790"/>
                    </a:cubicBezTo>
                    <a:cubicBezTo>
                      <a:pt x="17668" y="761"/>
                      <a:pt x="17503" y="747"/>
                      <a:pt x="17338" y="747"/>
                    </a:cubicBezTo>
                    <a:cubicBezTo>
                      <a:pt x="17031" y="747"/>
                      <a:pt x="16727" y="796"/>
                      <a:pt x="16440" y="884"/>
                    </a:cubicBezTo>
                    <a:cubicBezTo>
                      <a:pt x="16091" y="955"/>
                      <a:pt x="15734" y="981"/>
                      <a:pt x="15375" y="981"/>
                    </a:cubicBezTo>
                    <a:cubicBezTo>
                      <a:pt x="14885" y="981"/>
                      <a:pt x="14391" y="933"/>
                      <a:pt x="13908" y="884"/>
                    </a:cubicBezTo>
                    <a:cubicBezTo>
                      <a:pt x="13343" y="790"/>
                      <a:pt x="12736" y="571"/>
                      <a:pt x="12129" y="403"/>
                    </a:cubicBezTo>
                    <a:cubicBezTo>
                      <a:pt x="11428" y="225"/>
                      <a:pt x="10727" y="47"/>
                      <a:pt x="9984" y="5"/>
                    </a:cubicBezTo>
                    <a:cubicBezTo>
                      <a:pt x="9894" y="2"/>
                      <a:pt x="9805" y="0"/>
                      <a:pt x="97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06" name="Google Shape;106;p4"/>
              <p:cNvSpPr/>
              <p:nvPr/>
            </p:nvSpPr>
            <p:spPr>
              <a:xfrm>
                <a:off x="3067518" y="3388821"/>
                <a:ext cx="173157" cy="41613"/>
              </a:xfrm>
              <a:custGeom>
                <a:avLst/>
                <a:gdLst/>
                <a:ahLst/>
                <a:cxnLst/>
                <a:rect l="l" t="t" r="r" b="b"/>
                <a:pathLst>
                  <a:path w="8289" h="1992" extrusionOk="0">
                    <a:moveTo>
                      <a:pt x="6231" y="1"/>
                    </a:moveTo>
                    <a:cubicBezTo>
                      <a:pt x="4958" y="1"/>
                      <a:pt x="3690" y="149"/>
                      <a:pt x="2449" y="464"/>
                    </a:cubicBezTo>
                    <a:cubicBezTo>
                      <a:pt x="1901" y="603"/>
                      <a:pt x="1352" y="710"/>
                      <a:pt x="789" y="710"/>
                    </a:cubicBezTo>
                    <a:cubicBezTo>
                      <a:pt x="632" y="710"/>
                      <a:pt x="474" y="702"/>
                      <a:pt x="314" y="684"/>
                    </a:cubicBezTo>
                    <a:cubicBezTo>
                      <a:pt x="220" y="684"/>
                      <a:pt x="136" y="725"/>
                      <a:pt x="53" y="725"/>
                    </a:cubicBezTo>
                    <a:cubicBezTo>
                      <a:pt x="0" y="987"/>
                      <a:pt x="136" y="1071"/>
                      <a:pt x="262" y="1123"/>
                    </a:cubicBezTo>
                    <a:cubicBezTo>
                      <a:pt x="576" y="1249"/>
                      <a:pt x="879" y="1426"/>
                      <a:pt x="1225" y="1468"/>
                    </a:cubicBezTo>
                    <a:cubicBezTo>
                      <a:pt x="1664" y="1552"/>
                      <a:pt x="2093" y="1594"/>
                      <a:pt x="2533" y="1646"/>
                    </a:cubicBezTo>
                    <a:cubicBezTo>
                      <a:pt x="3098" y="1646"/>
                      <a:pt x="3663" y="1646"/>
                      <a:pt x="4238" y="1688"/>
                    </a:cubicBezTo>
                    <a:cubicBezTo>
                      <a:pt x="5588" y="1772"/>
                      <a:pt x="6938" y="1908"/>
                      <a:pt x="8288" y="1992"/>
                    </a:cubicBezTo>
                    <a:lnTo>
                      <a:pt x="8288" y="77"/>
                    </a:lnTo>
                    <a:cubicBezTo>
                      <a:pt x="7901" y="77"/>
                      <a:pt x="7503" y="24"/>
                      <a:pt x="7116" y="24"/>
                    </a:cubicBezTo>
                    <a:cubicBezTo>
                      <a:pt x="6821" y="9"/>
                      <a:pt x="6526" y="1"/>
                      <a:pt x="62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07" name="Google Shape;107;p4"/>
              <p:cNvSpPr/>
              <p:nvPr/>
            </p:nvSpPr>
            <p:spPr>
              <a:xfrm>
                <a:off x="2252368" y="2997811"/>
                <a:ext cx="988327" cy="76813"/>
              </a:xfrm>
              <a:custGeom>
                <a:avLst/>
                <a:gdLst/>
                <a:ahLst/>
                <a:cxnLst/>
                <a:rect l="l" t="t" r="r" b="b"/>
                <a:pathLst>
                  <a:path w="47311" h="3677" extrusionOk="0">
                    <a:moveTo>
                      <a:pt x="23504" y="1"/>
                    </a:moveTo>
                    <a:cubicBezTo>
                      <a:pt x="21892" y="1"/>
                      <a:pt x="20323" y="220"/>
                      <a:pt x="18753" y="524"/>
                    </a:cubicBezTo>
                    <a:cubicBezTo>
                      <a:pt x="17790" y="691"/>
                      <a:pt x="16880" y="953"/>
                      <a:pt x="15959" y="1392"/>
                    </a:cubicBezTo>
                    <a:cubicBezTo>
                      <a:pt x="15310" y="1696"/>
                      <a:pt x="14651" y="1999"/>
                      <a:pt x="13960" y="2261"/>
                    </a:cubicBezTo>
                    <a:cubicBezTo>
                      <a:pt x="12694" y="2784"/>
                      <a:pt x="11386" y="3004"/>
                      <a:pt x="10036" y="3046"/>
                    </a:cubicBezTo>
                    <a:cubicBezTo>
                      <a:pt x="9807" y="3059"/>
                      <a:pt x="9577" y="3066"/>
                      <a:pt x="9345" y="3066"/>
                    </a:cubicBezTo>
                    <a:cubicBezTo>
                      <a:pt x="8685" y="3066"/>
                      <a:pt x="8018" y="3013"/>
                      <a:pt x="7368" y="2920"/>
                    </a:cubicBezTo>
                    <a:cubicBezTo>
                      <a:pt x="5976" y="2700"/>
                      <a:pt x="4626" y="2481"/>
                      <a:pt x="3234" y="2261"/>
                    </a:cubicBezTo>
                    <a:cubicBezTo>
                      <a:pt x="2355" y="2093"/>
                      <a:pt x="1529" y="1874"/>
                      <a:pt x="702" y="1696"/>
                    </a:cubicBezTo>
                    <a:cubicBezTo>
                      <a:pt x="575" y="1672"/>
                      <a:pt x="448" y="1648"/>
                      <a:pt x="313" y="1648"/>
                    </a:cubicBezTo>
                    <a:cubicBezTo>
                      <a:pt x="214" y="1648"/>
                      <a:pt x="111" y="1660"/>
                      <a:pt x="1" y="1696"/>
                    </a:cubicBezTo>
                    <a:cubicBezTo>
                      <a:pt x="137" y="1790"/>
                      <a:pt x="179" y="1790"/>
                      <a:pt x="262" y="1832"/>
                    </a:cubicBezTo>
                    <a:cubicBezTo>
                      <a:pt x="1141" y="2093"/>
                      <a:pt x="2010" y="2355"/>
                      <a:pt x="2920" y="2575"/>
                    </a:cubicBezTo>
                    <a:cubicBezTo>
                      <a:pt x="4804" y="2962"/>
                      <a:pt x="6719" y="3307"/>
                      <a:pt x="8634" y="3527"/>
                    </a:cubicBezTo>
                    <a:cubicBezTo>
                      <a:pt x="9278" y="3621"/>
                      <a:pt x="9934" y="3677"/>
                      <a:pt x="10595" y="3677"/>
                    </a:cubicBezTo>
                    <a:cubicBezTo>
                      <a:pt x="11190" y="3677"/>
                      <a:pt x="11790" y="3631"/>
                      <a:pt x="12391" y="3527"/>
                    </a:cubicBezTo>
                    <a:cubicBezTo>
                      <a:pt x="13301" y="3402"/>
                      <a:pt x="14169" y="3265"/>
                      <a:pt x="15090" y="3046"/>
                    </a:cubicBezTo>
                    <a:cubicBezTo>
                      <a:pt x="16179" y="2784"/>
                      <a:pt x="17267" y="2439"/>
                      <a:pt x="18355" y="2177"/>
                    </a:cubicBezTo>
                    <a:cubicBezTo>
                      <a:pt x="20019" y="1738"/>
                      <a:pt x="21631" y="1267"/>
                      <a:pt x="23242" y="827"/>
                    </a:cubicBezTo>
                    <a:cubicBezTo>
                      <a:pt x="23352" y="806"/>
                      <a:pt x="23462" y="796"/>
                      <a:pt x="23572" y="796"/>
                    </a:cubicBezTo>
                    <a:cubicBezTo>
                      <a:pt x="23682" y="796"/>
                      <a:pt x="23791" y="806"/>
                      <a:pt x="23901" y="827"/>
                    </a:cubicBezTo>
                    <a:cubicBezTo>
                      <a:pt x="24770" y="953"/>
                      <a:pt x="25597" y="1089"/>
                      <a:pt x="26423" y="1309"/>
                    </a:cubicBezTo>
                    <a:cubicBezTo>
                      <a:pt x="28129" y="1738"/>
                      <a:pt x="29782" y="2219"/>
                      <a:pt x="31436" y="2659"/>
                    </a:cubicBezTo>
                    <a:cubicBezTo>
                      <a:pt x="32232" y="2866"/>
                      <a:pt x="33028" y="2988"/>
                      <a:pt x="33845" y="2988"/>
                    </a:cubicBezTo>
                    <a:cubicBezTo>
                      <a:pt x="34059" y="2988"/>
                      <a:pt x="34274" y="2979"/>
                      <a:pt x="34491" y="2962"/>
                    </a:cubicBezTo>
                    <a:cubicBezTo>
                      <a:pt x="35412" y="2920"/>
                      <a:pt x="36323" y="2784"/>
                      <a:pt x="37191" y="2659"/>
                    </a:cubicBezTo>
                    <a:cubicBezTo>
                      <a:pt x="38761" y="2397"/>
                      <a:pt x="40330" y="2093"/>
                      <a:pt x="41858" y="1654"/>
                    </a:cubicBezTo>
                    <a:cubicBezTo>
                      <a:pt x="42821" y="1392"/>
                      <a:pt x="43784" y="1267"/>
                      <a:pt x="44778" y="1173"/>
                    </a:cubicBezTo>
                    <a:cubicBezTo>
                      <a:pt x="45370" y="1143"/>
                      <a:pt x="45977" y="1113"/>
                      <a:pt x="46575" y="1113"/>
                    </a:cubicBezTo>
                    <a:cubicBezTo>
                      <a:pt x="46822" y="1113"/>
                      <a:pt x="47068" y="1119"/>
                      <a:pt x="47310" y="1131"/>
                    </a:cubicBezTo>
                    <a:lnTo>
                      <a:pt x="47310" y="827"/>
                    </a:lnTo>
                    <a:cubicBezTo>
                      <a:pt x="46525" y="827"/>
                      <a:pt x="45740" y="827"/>
                      <a:pt x="44956" y="869"/>
                    </a:cubicBezTo>
                    <a:cubicBezTo>
                      <a:pt x="44171" y="869"/>
                      <a:pt x="43344" y="953"/>
                      <a:pt x="42559" y="1047"/>
                    </a:cubicBezTo>
                    <a:cubicBezTo>
                      <a:pt x="41638" y="1173"/>
                      <a:pt x="40728" y="1309"/>
                      <a:pt x="39859" y="1434"/>
                    </a:cubicBezTo>
                    <a:cubicBezTo>
                      <a:pt x="38761" y="1570"/>
                      <a:pt x="37672" y="1654"/>
                      <a:pt x="36584" y="1790"/>
                    </a:cubicBezTo>
                    <a:cubicBezTo>
                      <a:pt x="36110" y="1832"/>
                      <a:pt x="35635" y="1855"/>
                      <a:pt x="35161" y="1855"/>
                    </a:cubicBezTo>
                    <a:cubicBezTo>
                      <a:pt x="34201" y="1855"/>
                      <a:pt x="33246" y="1760"/>
                      <a:pt x="32315" y="1528"/>
                    </a:cubicBezTo>
                    <a:cubicBezTo>
                      <a:pt x="31394" y="1267"/>
                      <a:pt x="30483" y="1047"/>
                      <a:pt x="29563" y="827"/>
                    </a:cubicBezTo>
                    <a:cubicBezTo>
                      <a:pt x="27606" y="304"/>
                      <a:pt x="25555" y="42"/>
                      <a:pt x="235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08" name="Google Shape;108;p4"/>
              <p:cNvSpPr/>
              <p:nvPr/>
            </p:nvSpPr>
            <p:spPr>
              <a:xfrm>
                <a:off x="2229641" y="2988641"/>
                <a:ext cx="280490" cy="45958"/>
              </a:xfrm>
              <a:custGeom>
                <a:avLst/>
                <a:gdLst/>
                <a:ahLst/>
                <a:cxnLst/>
                <a:rect l="l" t="t" r="r" b="b"/>
                <a:pathLst>
                  <a:path w="13427" h="2200" extrusionOk="0">
                    <a:moveTo>
                      <a:pt x="0" y="0"/>
                    </a:moveTo>
                    <a:lnTo>
                      <a:pt x="0" y="1005"/>
                    </a:lnTo>
                    <a:cubicBezTo>
                      <a:pt x="1654" y="1308"/>
                      <a:pt x="3360" y="1528"/>
                      <a:pt x="5013" y="1831"/>
                    </a:cubicBezTo>
                    <a:cubicBezTo>
                      <a:pt x="5976" y="2009"/>
                      <a:pt x="6938" y="2177"/>
                      <a:pt x="7891" y="2177"/>
                    </a:cubicBezTo>
                    <a:cubicBezTo>
                      <a:pt x="8173" y="2192"/>
                      <a:pt x="8453" y="2199"/>
                      <a:pt x="8730" y="2199"/>
                    </a:cubicBezTo>
                    <a:cubicBezTo>
                      <a:pt x="10131" y="2199"/>
                      <a:pt x="11481" y="2022"/>
                      <a:pt x="12861" y="1873"/>
                    </a:cubicBezTo>
                    <a:cubicBezTo>
                      <a:pt x="13039" y="1831"/>
                      <a:pt x="13259" y="1831"/>
                      <a:pt x="13426" y="1790"/>
                    </a:cubicBezTo>
                    <a:lnTo>
                      <a:pt x="13426" y="1706"/>
                    </a:lnTo>
                    <a:lnTo>
                      <a:pt x="12254" y="1706"/>
                    </a:lnTo>
                    <a:cubicBezTo>
                      <a:pt x="11333" y="1748"/>
                      <a:pt x="10423" y="1748"/>
                      <a:pt x="9502" y="1748"/>
                    </a:cubicBezTo>
                    <a:cubicBezTo>
                      <a:pt x="8372" y="1748"/>
                      <a:pt x="7242" y="1653"/>
                      <a:pt x="6153" y="1392"/>
                    </a:cubicBezTo>
                    <a:cubicBezTo>
                      <a:pt x="4584" y="1047"/>
                      <a:pt x="3056" y="701"/>
                      <a:pt x="1486" y="345"/>
                    </a:cubicBezTo>
                    <a:cubicBezTo>
                      <a:pt x="1005" y="220"/>
                      <a:pt x="482" y="136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09" name="Google Shape;109;p4"/>
              <p:cNvSpPr/>
              <p:nvPr/>
            </p:nvSpPr>
            <p:spPr>
              <a:xfrm>
                <a:off x="2229641" y="3356046"/>
                <a:ext cx="440069" cy="63923"/>
              </a:xfrm>
              <a:custGeom>
                <a:avLst/>
                <a:gdLst/>
                <a:ahLst/>
                <a:cxnLst/>
                <a:rect l="l" t="t" r="r" b="b"/>
                <a:pathLst>
                  <a:path w="21066" h="3060" extrusionOk="0">
                    <a:moveTo>
                      <a:pt x="5144" y="1"/>
                    </a:moveTo>
                    <a:cubicBezTo>
                      <a:pt x="4924" y="1"/>
                      <a:pt x="4705" y="10"/>
                      <a:pt x="4490" y="24"/>
                    </a:cubicBezTo>
                    <a:cubicBezTo>
                      <a:pt x="4186" y="76"/>
                      <a:pt x="3883" y="118"/>
                      <a:pt x="3579" y="160"/>
                    </a:cubicBezTo>
                    <a:cubicBezTo>
                      <a:pt x="2397" y="201"/>
                      <a:pt x="1183" y="243"/>
                      <a:pt x="0" y="243"/>
                    </a:cubicBezTo>
                    <a:lnTo>
                      <a:pt x="0" y="1426"/>
                    </a:lnTo>
                    <a:cubicBezTo>
                      <a:pt x="1392" y="1332"/>
                      <a:pt x="2836" y="1122"/>
                      <a:pt x="4228" y="861"/>
                    </a:cubicBezTo>
                    <a:cubicBezTo>
                      <a:pt x="4560" y="806"/>
                      <a:pt x="4893" y="774"/>
                      <a:pt x="5224" y="774"/>
                    </a:cubicBezTo>
                    <a:cubicBezTo>
                      <a:pt x="5718" y="774"/>
                      <a:pt x="6207" y="846"/>
                      <a:pt x="6677" y="1028"/>
                    </a:cubicBezTo>
                    <a:cubicBezTo>
                      <a:pt x="7325" y="1290"/>
                      <a:pt x="7985" y="1510"/>
                      <a:pt x="8634" y="1771"/>
                    </a:cubicBezTo>
                    <a:cubicBezTo>
                      <a:pt x="9858" y="2294"/>
                      <a:pt x="11124" y="2692"/>
                      <a:pt x="12432" y="2818"/>
                    </a:cubicBezTo>
                    <a:cubicBezTo>
                      <a:pt x="13352" y="2928"/>
                      <a:pt x="14244" y="3060"/>
                      <a:pt x="15153" y="3060"/>
                    </a:cubicBezTo>
                    <a:cubicBezTo>
                      <a:pt x="15361" y="3060"/>
                      <a:pt x="15570" y="3053"/>
                      <a:pt x="15781" y="3037"/>
                    </a:cubicBezTo>
                    <a:cubicBezTo>
                      <a:pt x="16482" y="3037"/>
                      <a:pt x="17183" y="2859"/>
                      <a:pt x="17790" y="2514"/>
                    </a:cubicBezTo>
                    <a:cubicBezTo>
                      <a:pt x="18051" y="2336"/>
                      <a:pt x="18355" y="2253"/>
                      <a:pt x="18711" y="2169"/>
                    </a:cubicBezTo>
                    <a:cubicBezTo>
                      <a:pt x="19182" y="1991"/>
                      <a:pt x="19663" y="1855"/>
                      <a:pt x="20144" y="1729"/>
                    </a:cubicBezTo>
                    <a:cubicBezTo>
                      <a:pt x="20406" y="1646"/>
                      <a:pt x="20626" y="1510"/>
                      <a:pt x="20804" y="1332"/>
                    </a:cubicBezTo>
                    <a:cubicBezTo>
                      <a:pt x="21065" y="1164"/>
                      <a:pt x="21013" y="861"/>
                      <a:pt x="20751" y="683"/>
                    </a:cubicBezTo>
                    <a:cubicBezTo>
                      <a:pt x="20626" y="599"/>
                      <a:pt x="20490" y="547"/>
                      <a:pt x="20364" y="547"/>
                    </a:cubicBezTo>
                    <a:cubicBezTo>
                      <a:pt x="20102" y="463"/>
                      <a:pt x="19841" y="421"/>
                      <a:pt x="19579" y="379"/>
                    </a:cubicBezTo>
                    <a:cubicBezTo>
                      <a:pt x="19296" y="318"/>
                      <a:pt x="19024" y="287"/>
                      <a:pt x="18760" y="287"/>
                    </a:cubicBezTo>
                    <a:cubicBezTo>
                      <a:pt x="18085" y="287"/>
                      <a:pt x="17459" y="485"/>
                      <a:pt x="16827" y="861"/>
                    </a:cubicBezTo>
                    <a:cubicBezTo>
                      <a:pt x="16566" y="986"/>
                      <a:pt x="16304" y="1070"/>
                      <a:pt x="16000" y="1122"/>
                    </a:cubicBezTo>
                    <a:cubicBezTo>
                      <a:pt x="15686" y="1164"/>
                      <a:pt x="15371" y="1182"/>
                      <a:pt x="15056" y="1182"/>
                    </a:cubicBezTo>
                    <a:cubicBezTo>
                      <a:pt x="14417" y="1182"/>
                      <a:pt x="13782" y="1106"/>
                      <a:pt x="13165" y="986"/>
                    </a:cubicBezTo>
                    <a:cubicBezTo>
                      <a:pt x="12667" y="907"/>
                      <a:pt x="12191" y="878"/>
                      <a:pt x="11719" y="878"/>
                    </a:cubicBezTo>
                    <a:cubicBezTo>
                      <a:pt x="11447" y="878"/>
                      <a:pt x="11176" y="887"/>
                      <a:pt x="10904" y="903"/>
                    </a:cubicBezTo>
                    <a:cubicBezTo>
                      <a:pt x="10705" y="920"/>
                      <a:pt x="10506" y="930"/>
                      <a:pt x="10309" y="930"/>
                    </a:cubicBezTo>
                    <a:cubicBezTo>
                      <a:pt x="10031" y="930"/>
                      <a:pt x="9760" y="910"/>
                      <a:pt x="9502" y="861"/>
                    </a:cubicBezTo>
                    <a:cubicBezTo>
                      <a:pt x="8508" y="599"/>
                      <a:pt x="7503" y="379"/>
                      <a:pt x="6499" y="160"/>
                    </a:cubicBezTo>
                    <a:cubicBezTo>
                      <a:pt x="6055" y="40"/>
                      <a:pt x="5597" y="1"/>
                      <a:pt x="51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10" name="Google Shape;110;p4"/>
              <p:cNvSpPr/>
              <p:nvPr/>
            </p:nvSpPr>
            <p:spPr>
              <a:xfrm>
                <a:off x="2229641" y="3543738"/>
                <a:ext cx="241363" cy="32839"/>
              </a:xfrm>
              <a:custGeom>
                <a:avLst/>
                <a:gdLst/>
                <a:ahLst/>
                <a:cxnLst/>
                <a:rect l="l" t="t" r="r" b="b"/>
                <a:pathLst>
                  <a:path w="11554" h="1572" extrusionOk="0">
                    <a:moveTo>
                      <a:pt x="1145" y="1"/>
                    </a:moveTo>
                    <a:cubicBezTo>
                      <a:pt x="883" y="1"/>
                      <a:pt x="617" y="20"/>
                      <a:pt x="346" y="69"/>
                    </a:cubicBezTo>
                    <a:cubicBezTo>
                      <a:pt x="262" y="69"/>
                      <a:pt x="136" y="111"/>
                      <a:pt x="0" y="111"/>
                    </a:cubicBezTo>
                    <a:lnTo>
                      <a:pt x="0" y="1199"/>
                    </a:lnTo>
                    <a:cubicBezTo>
                      <a:pt x="346" y="1116"/>
                      <a:pt x="702" y="980"/>
                      <a:pt x="1047" y="812"/>
                    </a:cubicBezTo>
                    <a:cubicBezTo>
                      <a:pt x="1486" y="593"/>
                      <a:pt x="1915" y="509"/>
                      <a:pt x="2397" y="509"/>
                    </a:cubicBezTo>
                    <a:cubicBezTo>
                      <a:pt x="3485" y="551"/>
                      <a:pt x="4584" y="676"/>
                      <a:pt x="5672" y="896"/>
                    </a:cubicBezTo>
                    <a:cubicBezTo>
                      <a:pt x="7200" y="1158"/>
                      <a:pt x="8770" y="1461"/>
                      <a:pt x="10339" y="1555"/>
                    </a:cubicBezTo>
                    <a:cubicBezTo>
                      <a:pt x="10488" y="1566"/>
                      <a:pt x="10621" y="1571"/>
                      <a:pt x="10743" y="1571"/>
                    </a:cubicBezTo>
                    <a:cubicBezTo>
                      <a:pt x="11083" y="1571"/>
                      <a:pt x="11329" y="1530"/>
                      <a:pt x="11553" y="1461"/>
                    </a:cubicBezTo>
                    <a:cubicBezTo>
                      <a:pt x="11386" y="1461"/>
                      <a:pt x="11250" y="1461"/>
                      <a:pt x="11124" y="1419"/>
                    </a:cubicBezTo>
                    <a:cubicBezTo>
                      <a:pt x="9983" y="1294"/>
                      <a:pt x="8853" y="1158"/>
                      <a:pt x="7765" y="980"/>
                    </a:cubicBezTo>
                    <a:cubicBezTo>
                      <a:pt x="5976" y="676"/>
                      <a:pt x="4270" y="289"/>
                      <a:pt x="2491" y="111"/>
                    </a:cubicBezTo>
                    <a:cubicBezTo>
                      <a:pt x="2046" y="58"/>
                      <a:pt x="1601" y="1"/>
                      <a:pt x="114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11" name="Google Shape;111;p4"/>
              <p:cNvSpPr/>
              <p:nvPr/>
            </p:nvSpPr>
            <p:spPr>
              <a:xfrm>
                <a:off x="2673166" y="3512383"/>
                <a:ext cx="567519" cy="78338"/>
              </a:xfrm>
              <a:custGeom>
                <a:avLst/>
                <a:gdLst/>
                <a:ahLst/>
                <a:cxnLst/>
                <a:rect l="l" t="t" r="r" b="b"/>
                <a:pathLst>
                  <a:path w="27167" h="3750" extrusionOk="0">
                    <a:moveTo>
                      <a:pt x="27166" y="1"/>
                    </a:moveTo>
                    <a:cubicBezTo>
                      <a:pt x="26559" y="126"/>
                      <a:pt x="25942" y="220"/>
                      <a:pt x="25293" y="220"/>
                    </a:cubicBezTo>
                    <a:cubicBezTo>
                      <a:pt x="25209" y="220"/>
                      <a:pt x="25115" y="262"/>
                      <a:pt x="25031" y="304"/>
                    </a:cubicBezTo>
                    <a:cubicBezTo>
                      <a:pt x="24895" y="346"/>
                      <a:pt x="24770" y="388"/>
                      <a:pt x="24634" y="440"/>
                    </a:cubicBezTo>
                    <a:cubicBezTo>
                      <a:pt x="24372" y="482"/>
                      <a:pt x="24163" y="482"/>
                      <a:pt x="23943" y="482"/>
                    </a:cubicBezTo>
                    <a:cubicBezTo>
                      <a:pt x="22897" y="702"/>
                      <a:pt x="21892" y="869"/>
                      <a:pt x="20846" y="1089"/>
                    </a:cubicBezTo>
                    <a:cubicBezTo>
                      <a:pt x="19171" y="1453"/>
                      <a:pt x="17461" y="1703"/>
                      <a:pt x="15708" y="1703"/>
                    </a:cubicBezTo>
                    <a:cubicBezTo>
                      <a:pt x="15544" y="1703"/>
                      <a:pt x="15380" y="1700"/>
                      <a:pt x="15216" y="1696"/>
                    </a:cubicBezTo>
                    <a:cubicBezTo>
                      <a:pt x="13866" y="1696"/>
                      <a:pt x="12474" y="1790"/>
                      <a:pt x="11124" y="1874"/>
                    </a:cubicBezTo>
                    <a:cubicBezTo>
                      <a:pt x="10712" y="1904"/>
                      <a:pt x="10307" y="1923"/>
                      <a:pt x="9904" y="1923"/>
                    </a:cubicBezTo>
                    <a:cubicBezTo>
                      <a:pt x="9192" y="1923"/>
                      <a:pt x="8487" y="1863"/>
                      <a:pt x="7765" y="1696"/>
                    </a:cubicBezTo>
                    <a:cubicBezTo>
                      <a:pt x="7106" y="1528"/>
                      <a:pt x="6415" y="1434"/>
                      <a:pt x="5714" y="1309"/>
                    </a:cubicBezTo>
                    <a:cubicBezTo>
                      <a:pt x="5227" y="1212"/>
                      <a:pt x="4751" y="1167"/>
                      <a:pt x="4283" y="1167"/>
                    </a:cubicBezTo>
                    <a:cubicBezTo>
                      <a:pt x="3072" y="1167"/>
                      <a:pt x="1918" y="1474"/>
                      <a:pt x="785" y="2010"/>
                    </a:cubicBezTo>
                    <a:cubicBezTo>
                      <a:pt x="566" y="2135"/>
                      <a:pt x="398" y="2271"/>
                      <a:pt x="220" y="2397"/>
                    </a:cubicBezTo>
                    <a:cubicBezTo>
                      <a:pt x="95" y="2481"/>
                      <a:pt x="1" y="2659"/>
                      <a:pt x="42" y="2837"/>
                    </a:cubicBezTo>
                    <a:cubicBezTo>
                      <a:pt x="106" y="2985"/>
                      <a:pt x="204" y="3009"/>
                      <a:pt x="315" y="3009"/>
                    </a:cubicBezTo>
                    <a:cubicBezTo>
                      <a:pt x="368" y="3009"/>
                      <a:pt x="425" y="3004"/>
                      <a:pt x="482" y="3004"/>
                    </a:cubicBezTo>
                    <a:cubicBezTo>
                      <a:pt x="963" y="2962"/>
                      <a:pt x="1487" y="2962"/>
                      <a:pt x="1968" y="2878"/>
                    </a:cubicBezTo>
                    <a:cubicBezTo>
                      <a:pt x="2513" y="2820"/>
                      <a:pt x="3038" y="2737"/>
                      <a:pt x="3570" y="2737"/>
                    </a:cubicBezTo>
                    <a:cubicBezTo>
                      <a:pt x="3805" y="2737"/>
                      <a:pt x="4041" y="2753"/>
                      <a:pt x="4281" y="2795"/>
                    </a:cubicBezTo>
                    <a:cubicBezTo>
                      <a:pt x="5275" y="2962"/>
                      <a:pt x="6279" y="3140"/>
                      <a:pt x="7242" y="3402"/>
                    </a:cubicBezTo>
                    <a:cubicBezTo>
                      <a:pt x="8256" y="3666"/>
                      <a:pt x="9285" y="3750"/>
                      <a:pt x="10322" y="3750"/>
                    </a:cubicBezTo>
                    <a:cubicBezTo>
                      <a:pt x="10804" y="3750"/>
                      <a:pt x="11288" y="3732"/>
                      <a:pt x="11773" y="3705"/>
                    </a:cubicBezTo>
                    <a:cubicBezTo>
                      <a:pt x="12778" y="3621"/>
                      <a:pt x="13782" y="3527"/>
                      <a:pt x="14745" y="3485"/>
                    </a:cubicBezTo>
                    <a:cubicBezTo>
                      <a:pt x="16356" y="3443"/>
                      <a:pt x="17968" y="3266"/>
                      <a:pt x="19538" y="2962"/>
                    </a:cubicBezTo>
                    <a:cubicBezTo>
                      <a:pt x="21023" y="2659"/>
                      <a:pt x="22499" y="2313"/>
                      <a:pt x="23985" y="2010"/>
                    </a:cubicBezTo>
                    <a:cubicBezTo>
                      <a:pt x="24512" y="1913"/>
                      <a:pt x="25060" y="1822"/>
                      <a:pt x="25615" y="1822"/>
                    </a:cubicBezTo>
                    <a:cubicBezTo>
                      <a:pt x="25842" y="1822"/>
                      <a:pt x="26070" y="1837"/>
                      <a:pt x="26298" y="1874"/>
                    </a:cubicBezTo>
                    <a:cubicBezTo>
                      <a:pt x="26601" y="1958"/>
                      <a:pt x="26904" y="2052"/>
                      <a:pt x="27166" y="2135"/>
                    </a:cubicBezTo>
                    <a:lnTo>
                      <a:pt x="2716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12" name="Google Shape;112;p4"/>
              <p:cNvSpPr/>
              <p:nvPr/>
            </p:nvSpPr>
            <p:spPr>
              <a:xfrm>
                <a:off x="2229641" y="3454519"/>
                <a:ext cx="447276" cy="99645"/>
              </a:xfrm>
              <a:custGeom>
                <a:avLst/>
                <a:gdLst/>
                <a:ahLst/>
                <a:cxnLst/>
                <a:rect l="l" t="t" r="r" b="b"/>
                <a:pathLst>
                  <a:path w="21411" h="4770" extrusionOk="0">
                    <a:moveTo>
                      <a:pt x="1537" y="0"/>
                    </a:moveTo>
                    <a:cubicBezTo>
                      <a:pt x="998" y="0"/>
                      <a:pt x="483" y="162"/>
                      <a:pt x="0" y="458"/>
                    </a:cubicBezTo>
                    <a:lnTo>
                      <a:pt x="0" y="1902"/>
                    </a:lnTo>
                    <a:cubicBezTo>
                      <a:pt x="178" y="1766"/>
                      <a:pt x="398" y="1588"/>
                      <a:pt x="566" y="1463"/>
                    </a:cubicBezTo>
                    <a:cubicBezTo>
                      <a:pt x="819" y="1323"/>
                      <a:pt x="1084" y="1238"/>
                      <a:pt x="1357" y="1238"/>
                    </a:cubicBezTo>
                    <a:cubicBezTo>
                      <a:pt x="1513" y="1238"/>
                      <a:pt x="1672" y="1266"/>
                      <a:pt x="1832" y="1327"/>
                    </a:cubicBezTo>
                    <a:cubicBezTo>
                      <a:pt x="2439" y="1546"/>
                      <a:pt x="3056" y="1766"/>
                      <a:pt x="3663" y="1986"/>
                    </a:cubicBezTo>
                    <a:cubicBezTo>
                      <a:pt x="5233" y="2551"/>
                      <a:pt x="6760" y="3158"/>
                      <a:pt x="8414" y="3556"/>
                    </a:cubicBezTo>
                    <a:cubicBezTo>
                      <a:pt x="10465" y="4037"/>
                      <a:pt x="12474" y="4466"/>
                      <a:pt x="14567" y="4728"/>
                    </a:cubicBezTo>
                    <a:cubicBezTo>
                      <a:pt x="14800" y="4754"/>
                      <a:pt x="15026" y="4770"/>
                      <a:pt x="15248" y="4770"/>
                    </a:cubicBezTo>
                    <a:cubicBezTo>
                      <a:pt x="15812" y="4770"/>
                      <a:pt x="16346" y="4668"/>
                      <a:pt x="16879" y="4382"/>
                    </a:cubicBezTo>
                    <a:cubicBezTo>
                      <a:pt x="17047" y="4340"/>
                      <a:pt x="17183" y="4257"/>
                      <a:pt x="17350" y="4204"/>
                    </a:cubicBezTo>
                    <a:cubicBezTo>
                      <a:pt x="18533" y="3775"/>
                      <a:pt x="19705" y="3210"/>
                      <a:pt x="21013" y="3116"/>
                    </a:cubicBezTo>
                    <a:cubicBezTo>
                      <a:pt x="21149" y="3116"/>
                      <a:pt x="21274" y="3032"/>
                      <a:pt x="21327" y="2896"/>
                    </a:cubicBezTo>
                    <a:cubicBezTo>
                      <a:pt x="21411" y="2729"/>
                      <a:pt x="21274" y="2593"/>
                      <a:pt x="21191" y="2509"/>
                    </a:cubicBezTo>
                    <a:cubicBezTo>
                      <a:pt x="21013" y="2373"/>
                      <a:pt x="20804" y="2247"/>
                      <a:pt x="20626" y="2206"/>
                    </a:cubicBezTo>
                    <a:cubicBezTo>
                      <a:pt x="20386" y="2131"/>
                      <a:pt x="20149" y="2098"/>
                      <a:pt x="19912" y="2098"/>
                    </a:cubicBezTo>
                    <a:cubicBezTo>
                      <a:pt x="19715" y="2098"/>
                      <a:pt x="19517" y="2121"/>
                      <a:pt x="19318" y="2164"/>
                    </a:cubicBezTo>
                    <a:cubicBezTo>
                      <a:pt x="18491" y="2331"/>
                      <a:pt x="17706" y="2509"/>
                      <a:pt x="16879" y="2687"/>
                    </a:cubicBezTo>
                    <a:cubicBezTo>
                      <a:pt x="16430" y="2809"/>
                      <a:pt x="15965" y="2892"/>
                      <a:pt x="15507" y="2892"/>
                    </a:cubicBezTo>
                    <a:cubicBezTo>
                      <a:pt x="15335" y="2892"/>
                      <a:pt x="15164" y="2880"/>
                      <a:pt x="14996" y="2854"/>
                    </a:cubicBezTo>
                    <a:cubicBezTo>
                      <a:pt x="14692" y="2813"/>
                      <a:pt x="14389" y="2771"/>
                      <a:pt x="14127" y="2729"/>
                    </a:cubicBezTo>
                    <a:cubicBezTo>
                      <a:pt x="12474" y="2509"/>
                      <a:pt x="10862" y="2289"/>
                      <a:pt x="9199" y="2028"/>
                    </a:cubicBezTo>
                    <a:cubicBezTo>
                      <a:pt x="7891" y="1850"/>
                      <a:pt x="6624" y="1588"/>
                      <a:pt x="5369" y="1117"/>
                    </a:cubicBezTo>
                    <a:cubicBezTo>
                      <a:pt x="4448" y="762"/>
                      <a:pt x="3485" y="500"/>
                      <a:pt x="2575" y="196"/>
                    </a:cubicBezTo>
                    <a:cubicBezTo>
                      <a:pt x="2220" y="64"/>
                      <a:pt x="1874" y="0"/>
                      <a:pt x="15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13" name="Google Shape;113;p4"/>
              <p:cNvSpPr/>
              <p:nvPr/>
            </p:nvSpPr>
            <p:spPr>
              <a:xfrm>
                <a:off x="2229641" y="3589779"/>
                <a:ext cx="153040" cy="32254"/>
              </a:xfrm>
              <a:custGeom>
                <a:avLst/>
                <a:gdLst/>
                <a:ahLst/>
                <a:cxnLst/>
                <a:rect l="l" t="t" r="r" b="b"/>
                <a:pathLst>
                  <a:path w="7326" h="1544" extrusionOk="0">
                    <a:moveTo>
                      <a:pt x="0" y="0"/>
                    </a:moveTo>
                    <a:lnTo>
                      <a:pt x="0" y="1046"/>
                    </a:lnTo>
                    <a:cubicBezTo>
                      <a:pt x="482" y="1130"/>
                      <a:pt x="1005" y="1224"/>
                      <a:pt x="1486" y="1308"/>
                    </a:cubicBezTo>
                    <a:cubicBezTo>
                      <a:pt x="2357" y="1453"/>
                      <a:pt x="3227" y="1544"/>
                      <a:pt x="4090" y="1544"/>
                    </a:cubicBezTo>
                    <a:cubicBezTo>
                      <a:pt x="4784" y="1544"/>
                      <a:pt x="5473" y="1485"/>
                      <a:pt x="6153" y="1350"/>
                    </a:cubicBezTo>
                    <a:cubicBezTo>
                      <a:pt x="6499" y="1266"/>
                      <a:pt x="6802" y="1266"/>
                      <a:pt x="7148" y="1183"/>
                    </a:cubicBezTo>
                    <a:cubicBezTo>
                      <a:pt x="7200" y="1183"/>
                      <a:pt x="7284" y="1088"/>
                      <a:pt x="7325" y="1046"/>
                    </a:cubicBezTo>
                    <a:cubicBezTo>
                      <a:pt x="7284" y="963"/>
                      <a:pt x="7242" y="869"/>
                      <a:pt x="7148" y="827"/>
                    </a:cubicBezTo>
                    <a:cubicBezTo>
                      <a:pt x="7106" y="785"/>
                      <a:pt x="7022" y="743"/>
                      <a:pt x="6938" y="743"/>
                    </a:cubicBezTo>
                    <a:cubicBezTo>
                      <a:pt x="6677" y="743"/>
                      <a:pt x="6415" y="701"/>
                      <a:pt x="6153" y="701"/>
                    </a:cubicBezTo>
                    <a:cubicBezTo>
                      <a:pt x="4887" y="659"/>
                      <a:pt x="3621" y="523"/>
                      <a:pt x="2397" y="304"/>
                    </a:cubicBezTo>
                    <a:cubicBezTo>
                      <a:pt x="1612" y="136"/>
                      <a:pt x="785" y="42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14" name="Google Shape;114;p4"/>
              <p:cNvSpPr/>
              <p:nvPr/>
            </p:nvSpPr>
            <p:spPr>
              <a:xfrm>
                <a:off x="3050243" y="3576932"/>
                <a:ext cx="190433" cy="38312"/>
              </a:xfrm>
              <a:custGeom>
                <a:avLst/>
                <a:gdLst/>
                <a:ahLst/>
                <a:cxnLst/>
                <a:rect l="l" t="t" r="r" b="b"/>
                <a:pathLst>
                  <a:path w="9116" h="1834" extrusionOk="0">
                    <a:moveTo>
                      <a:pt x="8709" y="0"/>
                    </a:moveTo>
                    <a:cubicBezTo>
                      <a:pt x="7756" y="0"/>
                      <a:pt x="6803" y="130"/>
                      <a:pt x="5850" y="395"/>
                    </a:cubicBezTo>
                    <a:cubicBezTo>
                      <a:pt x="5672" y="437"/>
                      <a:pt x="5453" y="489"/>
                      <a:pt x="5275" y="531"/>
                    </a:cubicBezTo>
                    <a:cubicBezTo>
                      <a:pt x="3538" y="657"/>
                      <a:pt x="1874" y="1138"/>
                      <a:pt x="220" y="1578"/>
                    </a:cubicBezTo>
                    <a:cubicBezTo>
                      <a:pt x="179" y="1578"/>
                      <a:pt x="95" y="1620"/>
                      <a:pt x="1" y="1703"/>
                    </a:cubicBezTo>
                    <a:cubicBezTo>
                      <a:pt x="95" y="1703"/>
                      <a:pt x="137" y="1745"/>
                      <a:pt x="137" y="1745"/>
                    </a:cubicBezTo>
                    <a:cubicBezTo>
                      <a:pt x="399" y="1808"/>
                      <a:pt x="655" y="1833"/>
                      <a:pt x="908" y="1833"/>
                    </a:cubicBezTo>
                    <a:cubicBezTo>
                      <a:pt x="1369" y="1833"/>
                      <a:pt x="1818" y="1749"/>
                      <a:pt x="2271" y="1661"/>
                    </a:cubicBezTo>
                    <a:cubicBezTo>
                      <a:pt x="3014" y="1484"/>
                      <a:pt x="3757" y="1316"/>
                      <a:pt x="4542" y="1180"/>
                    </a:cubicBezTo>
                    <a:cubicBezTo>
                      <a:pt x="5233" y="1096"/>
                      <a:pt x="5976" y="960"/>
                      <a:pt x="6677" y="751"/>
                    </a:cubicBezTo>
                    <a:cubicBezTo>
                      <a:pt x="7284" y="573"/>
                      <a:pt x="7943" y="489"/>
                      <a:pt x="8550" y="489"/>
                    </a:cubicBezTo>
                    <a:lnTo>
                      <a:pt x="9115" y="489"/>
                    </a:lnTo>
                    <a:lnTo>
                      <a:pt x="9115" y="8"/>
                    </a:lnTo>
                    <a:cubicBezTo>
                      <a:pt x="8980" y="3"/>
                      <a:pt x="8844" y="0"/>
                      <a:pt x="870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115" name="Google Shape;115;p4"/>
            <p:cNvSpPr/>
            <p:nvPr/>
          </p:nvSpPr>
          <p:spPr>
            <a:xfrm rot="4298457">
              <a:off x="-1324910" y="4388876"/>
              <a:ext cx="2578334" cy="16370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" name="Google Shape;116;p4"/>
          <p:cNvGrpSpPr/>
          <p:nvPr/>
        </p:nvGrpSpPr>
        <p:grpSpPr>
          <a:xfrm>
            <a:off x="228600" y="228600"/>
            <a:ext cx="227950" cy="230496"/>
            <a:chOff x="362775" y="688925"/>
            <a:chExt cx="393900" cy="398300"/>
          </a:xfrm>
        </p:grpSpPr>
        <p:sp>
          <p:nvSpPr>
            <p:cNvPr id="117" name="Google Shape;117;p4"/>
            <p:cNvSpPr/>
            <p:nvPr/>
          </p:nvSpPr>
          <p:spPr>
            <a:xfrm>
              <a:off x="362775" y="693325"/>
              <a:ext cx="120900" cy="393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4"/>
            <p:cNvSpPr/>
            <p:nvPr/>
          </p:nvSpPr>
          <p:spPr>
            <a:xfrm rot="-5400000">
              <a:off x="499275" y="552425"/>
              <a:ext cx="120900" cy="393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119;p4"/>
          <p:cNvGrpSpPr/>
          <p:nvPr/>
        </p:nvGrpSpPr>
        <p:grpSpPr>
          <a:xfrm>
            <a:off x="92597" y="734355"/>
            <a:ext cx="9621681" cy="4750973"/>
            <a:chOff x="92597" y="734355"/>
            <a:chExt cx="9621681" cy="4750973"/>
          </a:xfrm>
        </p:grpSpPr>
        <p:sp>
          <p:nvSpPr>
            <p:cNvPr id="120" name="Google Shape;120;p4"/>
            <p:cNvSpPr/>
            <p:nvPr/>
          </p:nvSpPr>
          <p:spPr>
            <a:xfrm rot="-5769108">
              <a:off x="135753" y="4140893"/>
              <a:ext cx="1303886" cy="1257713"/>
            </a:xfrm>
            <a:custGeom>
              <a:avLst/>
              <a:gdLst/>
              <a:ahLst/>
              <a:cxnLst/>
              <a:rect l="l" t="t" r="r" b="b"/>
              <a:pathLst>
                <a:path w="36626" h="35329" extrusionOk="0">
                  <a:moveTo>
                    <a:pt x="26946" y="9262"/>
                  </a:moveTo>
                  <a:cubicBezTo>
                    <a:pt x="26946" y="9482"/>
                    <a:pt x="26946" y="9608"/>
                    <a:pt x="26904" y="9744"/>
                  </a:cubicBezTo>
                  <a:cubicBezTo>
                    <a:pt x="26119" y="12789"/>
                    <a:pt x="24592" y="15405"/>
                    <a:pt x="22153" y="17456"/>
                  </a:cubicBezTo>
                  <a:cubicBezTo>
                    <a:pt x="21452" y="18021"/>
                    <a:pt x="20667" y="18544"/>
                    <a:pt x="19747" y="18764"/>
                  </a:cubicBezTo>
                  <a:cubicBezTo>
                    <a:pt x="19443" y="18848"/>
                    <a:pt x="19098" y="18848"/>
                    <a:pt x="18794" y="18848"/>
                  </a:cubicBezTo>
                  <a:cubicBezTo>
                    <a:pt x="18397" y="18806"/>
                    <a:pt x="18135" y="18544"/>
                    <a:pt x="18177" y="18199"/>
                  </a:cubicBezTo>
                  <a:cubicBezTo>
                    <a:pt x="18177" y="17853"/>
                    <a:pt x="18177" y="17498"/>
                    <a:pt x="18355" y="17194"/>
                  </a:cubicBezTo>
                  <a:cubicBezTo>
                    <a:pt x="18575" y="16671"/>
                    <a:pt x="18836" y="16148"/>
                    <a:pt x="19182" y="15666"/>
                  </a:cubicBezTo>
                  <a:cubicBezTo>
                    <a:pt x="20008" y="14453"/>
                    <a:pt x="21107" y="13448"/>
                    <a:pt x="22237" y="12485"/>
                  </a:cubicBezTo>
                  <a:cubicBezTo>
                    <a:pt x="23587" y="11355"/>
                    <a:pt x="25031" y="10350"/>
                    <a:pt x="26507" y="9482"/>
                  </a:cubicBezTo>
                  <a:cubicBezTo>
                    <a:pt x="26601" y="9388"/>
                    <a:pt x="26726" y="9346"/>
                    <a:pt x="26946" y="9262"/>
                  </a:cubicBezTo>
                  <a:close/>
                  <a:moveTo>
                    <a:pt x="21891" y="0"/>
                  </a:moveTo>
                  <a:cubicBezTo>
                    <a:pt x="21592" y="0"/>
                    <a:pt x="21284" y="21"/>
                    <a:pt x="20971" y="64"/>
                  </a:cubicBezTo>
                  <a:cubicBezTo>
                    <a:pt x="19443" y="273"/>
                    <a:pt x="18093" y="849"/>
                    <a:pt x="16785" y="1634"/>
                  </a:cubicBezTo>
                  <a:cubicBezTo>
                    <a:pt x="14912" y="2722"/>
                    <a:pt x="13259" y="4156"/>
                    <a:pt x="11773" y="5767"/>
                  </a:cubicBezTo>
                  <a:cubicBezTo>
                    <a:pt x="9282" y="8436"/>
                    <a:pt x="7325" y="11481"/>
                    <a:pt x="5714" y="14714"/>
                  </a:cubicBezTo>
                  <a:cubicBezTo>
                    <a:pt x="2794" y="20553"/>
                    <a:pt x="1005" y="26696"/>
                    <a:pt x="84" y="33152"/>
                  </a:cubicBezTo>
                  <a:cubicBezTo>
                    <a:pt x="42" y="33676"/>
                    <a:pt x="42" y="34241"/>
                    <a:pt x="0" y="34764"/>
                  </a:cubicBezTo>
                  <a:cubicBezTo>
                    <a:pt x="0" y="34984"/>
                    <a:pt x="0" y="35203"/>
                    <a:pt x="262" y="35329"/>
                  </a:cubicBezTo>
                  <a:cubicBezTo>
                    <a:pt x="304" y="35203"/>
                    <a:pt x="346" y="35161"/>
                    <a:pt x="346" y="35120"/>
                  </a:cubicBezTo>
                  <a:cubicBezTo>
                    <a:pt x="262" y="34073"/>
                    <a:pt x="388" y="33027"/>
                    <a:pt x="565" y="32022"/>
                  </a:cubicBezTo>
                  <a:cubicBezTo>
                    <a:pt x="1089" y="28621"/>
                    <a:pt x="1915" y="25304"/>
                    <a:pt x="3004" y="22081"/>
                  </a:cubicBezTo>
                  <a:cubicBezTo>
                    <a:pt x="4490" y="17676"/>
                    <a:pt x="6363" y="13532"/>
                    <a:pt x="9021" y="9691"/>
                  </a:cubicBezTo>
                  <a:cubicBezTo>
                    <a:pt x="10726" y="7295"/>
                    <a:pt x="12641" y="5076"/>
                    <a:pt x="14954" y="3245"/>
                  </a:cubicBezTo>
                  <a:cubicBezTo>
                    <a:pt x="16346" y="2157"/>
                    <a:pt x="17832" y="1278"/>
                    <a:pt x="19537" y="713"/>
                  </a:cubicBezTo>
                  <a:cubicBezTo>
                    <a:pt x="20300" y="469"/>
                    <a:pt x="21084" y="309"/>
                    <a:pt x="21876" y="309"/>
                  </a:cubicBezTo>
                  <a:cubicBezTo>
                    <a:pt x="22343" y="309"/>
                    <a:pt x="22813" y="365"/>
                    <a:pt x="23284" y="493"/>
                  </a:cubicBezTo>
                  <a:cubicBezTo>
                    <a:pt x="25031" y="974"/>
                    <a:pt x="26078" y="2157"/>
                    <a:pt x="26684" y="3768"/>
                  </a:cubicBezTo>
                  <a:cubicBezTo>
                    <a:pt x="27250" y="5202"/>
                    <a:pt x="27333" y="6730"/>
                    <a:pt x="27166" y="8258"/>
                  </a:cubicBezTo>
                  <a:cubicBezTo>
                    <a:pt x="27124" y="8561"/>
                    <a:pt x="26988" y="8781"/>
                    <a:pt x="26726" y="8959"/>
                  </a:cubicBezTo>
                  <a:cubicBezTo>
                    <a:pt x="25502" y="9691"/>
                    <a:pt x="24330" y="10434"/>
                    <a:pt x="23200" y="11261"/>
                  </a:cubicBezTo>
                  <a:cubicBezTo>
                    <a:pt x="21630" y="12402"/>
                    <a:pt x="20228" y="13668"/>
                    <a:pt x="19098" y="15185"/>
                  </a:cubicBezTo>
                  <a:cubicBezTo>
                    <a:pt x="18616" y="15802"/>
                    <a:pt x="18229" y="16409"/>
                    <a:pt x="18010" y="17110"/>
                  </a:cubicBezTo>
                  <a:cubicBezTo>
                    <a:pt x="17874" y="17456"/>
                    <a:pt x="17790" y="17853"/>
                    <a:pt x="17832" y="18241"/>
                  </a:cubicBezTo>
                  <a:cubicBezTo>
                    <a:pt x="17832" y="18764"/>
                    <a:pt x="18229" y="19161"/>
                    <a:pt x="18794" y="19203"/>
                  </a:cubicBezTo>
                  <a:cubicBezTo>
                    <a:pt x="18874" y="19214"/>
                    <a:pt x="18957" y="19220"/>
                    <a:pt x="19041" y="19220"/>
                  </a:cubicBezTo>
                  <a:cubicBezTo>
                    <a:pt x="19277" y="19220"/>
                    <a:pt x="19523" y="19179"/>
                    <a:pt x="19747" y="19109"/>
                  </a:cubicBezTo>
                  <a:cubicBezTo>
                    <a:pt x="20929" y="18848"/>
                    <a:pt x="21892" y="18157"/>
                    <a:pt x="22760" y="17372"/>
                  </a:cubicBezTo>
                  <a:cubicBezTo>
                    <a:pt x="24979" y="15363"/>
                    <a:pt x="26423" y="12883"/>
                    <a:pt x="27166" y="9953"/>
                  </a:cubicBezTo>
                  <a:cubicBezTo>
                    <a:pt x="27208" y="9126"/>
                    <a:pt x="27689" y="8739"/>
                    <a:pt x="28380" y="8383"/>
                  </a:cubicBezTo>
                  <a:cubicBezTo>
                    <a:pt x="30954" y="7169"/>
                    <a:pt x="33528" y="5903"/>
                    <a:pt x="36061" y="4679"/>
                  </a:cubicBezTo>
                  <a:cubicBezTo>
                    <a:pt x="36228" y="4595"/>
                    <a:pt x="36406" y="4511"/>
                    <a:pt x="36542" y="4417"/>
                  </a:cubicBezTo>
                  <a:cubicBezTo>
                    <a:pt x="36584" y="4375"/>
                    <a:pt x="36584" y="4250"/>
                    <a:pt x="36626" y="4030"/>
                  </a:cubicBezTo>
                  <a:lnTo>
                    <a:pt x="36626" y="4030"/>
                  </a:lnTo>
                  <a:cubicBezTo>
                    <a:pt x="36019" y="4292"/>
                    <a:pt x="35537" y="4553"/>
                    <a:pt x="35056" y="4773"/>
                  </a:cubicBezTo>
                  <a:cubicBezTo>
                    <a:pt x="34533" y="5035"/>
                    <a:pt x="34010" y="5244"/>
                    <a:pt x="33528" y="5506"/>
                  </a:cubicBezTo>
                  <a:cubicBezTo>
                    <a:pt x="33005" y="5725"/>
                    <a:pt x="32524" y="5987"/>
                    <a:pt x="32042" y="6207"/>
                  </a:cubicBezTo>
                  <a:cubicBezTo>
                    <a:pt x="31519" y="6468"/>
                    <a:pt x="31048" y="6688"/>
                    <a:pt x="30525" y="6950"/>
                  </a:cubicBezTo>
                  <a:cubicBezTo>
                    <a:pt x="30044" y="7211"/>
                    <a:pt x="29562" y="7431"/>
                    <a:pt x="29039" y="7693"/>
                  </a:cubicBezTo>
                  <a:cubicBezTo>
                    <a:pt x="28558" y="7912"/>
                    <a:pt x="28076" y="8216"/>
                    <a:pt x="27511" y="8436"/>
                  </a:cubicBezTo>
                  <a:lnTo>
                    <a:pt x="27511" y="8174"/>
                  </a:lnTo>
                  <a:lnTo>
                    <a:pt x="27511" y="7734"/>
                  </a:lnTo>
                  <a:cubicBezTo>
                    <a:pt x="27647" y="6207"/>
                    <a:pt x="27469" y="4679"/>
                    <a:pt x="26862" y="3287"/>
                  </a:cubicBezTo>
                  <a:cubicBezTo>
                    <a:pt x="25895" y="1141"/>
                    <a:pt x="24093" y="0"/>
                    <a:pt x="218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121" name="Google Shape;121;p4"/>
            <p:cNvSpPr/>
            <p:nvPr/>
          </p:nvSpPr>
          <p:spPr>
            <a:xfrm rot="10800000">
              <a:off x="8320476" y="734355"/>
              <a:ext cx="1393802" cy="1344445"/>
            </a:xfrm>
            <a:custGeom>
              <a:avLst/>
              <a:gdLst/>
              <a:ahLst/>
              <a:cxnLst/>
              <a:rect l="l" t="t" r="r" b="b"/>
              <a:pathLst>
                <a:path w="36626" h="35329" extrusionOk="0">
                  <a:moveTo>
                    <a:pt x="26946" y="9262"/>
                  </a:moveTo>
                  <a:cubicBezTo>
                    <a:pt x="26946" y="9482"/>
                    <a:pt x="26946" y="9608"/>
                    <a:pt x="26904" y="9744"/>
                  </a:cubicBezTo>
                  <a:cubicBezTo>
                    <a:pt x="26119" y="12789"/>
                    <a:pt x="24592" y="15405"/>
                    <a:pt x="22153" y="17456"/>
                  </a:cubicBezTo>
                  <a:cubicBezTo>
                    <a:pt x="21452" y="18021"/>
                    <a:pt x="20667" y="18544"/>
                    <a:pt x="19747" y="18764"/>
                  </a:cubicBezTo>
                  <a:cubicBezTo>
                    <a:pt x="19443" y="18848"/>
                    <a:pt x="19098" y="18848"/>
                    <a:pt x="18794" y="18848"/>
                  </a:cubicBezTo>
                  <a:cubicBezTo>
                    <a:pt x="18397" y="18806"/>
                    <a:pt x="18135" y="18544"/>
                    <a:pt x="18177" y="18199"/>
                  </a:cubicBezTo>
                  <a:cubicBezTo>
                    <a:pt x="18177" y="17853"/>
                    <a:pt x="18177" y="17498"/>
                    <a:pt x="18355" y="17194"/>
                  </a:cubicBezTo>
                  <a:cubicBezTo>
                    <a:pt x="18575" y="16671"/>
                    <a:pt x="18836" y="16148"/>
                    <a:pt x="19182" y="15666"/>
                  </a:cubicBezTo>
                  <a:cubicBezTo>
                    <a:pt x="20008" y="14453"/>
                    <a:pt x="21107" y="13448"/>
                    <a:pt x="22237" y="12485"/>
                  </a:cubicBezTo>
                  <a:cubicBezTo>
                    <a:pt x="23587" y="11355"/>
                    <a:pt x="25031" y="10350"/>
                    <a:pt x="26507" y="9482"/>
                  </a:cubicBezTo>
                  <a:cubicBezTo>
                    <a:pt x="26601" y="9388"/>
                    <a:pt x="26726" y="9346"/>
                    <a:pt x="26946" y="9262"/>
                  </a:cubicBezTo>
                  <a:close/>
                  <a:moveTo>
                    <a:pt x="21891" y="0"/>
                  </a:moveTo>
                  <a:cubicBezTo>
                    <a:pt x="21592" y="0"/>
                    <a:pt x="21284" y="21"/>
                    <a:pt x="20971" y="64"/>
                  </a:cubicBezTo>
                  <a:cubicBezTo>
                    <a:pt x="19443" y="273"/>
                    <a:pt x="18093" y="849"/>
                    <a:pt x="16785" y="1634"/>
                  </a:cubicBezTo>
                  <a:cubicBezTo>
                    <a:pt x="14912" y="2722"/>
                    <a:pt x="13259" y="4156"/>
                    <a:pt x="11773" y="5767"/>
                  </a:cubicBezTo>
                  <a:cubicBezTo>
                    <a:pt x="9282" y="8436"/>
                    <a:pt x="7325" y="11481"/>
                    <a:pt x="5714" y="14714"/>
                  </a:cubicBezTo>
                  <a:cubicBezTo>
                    <a:pt x="2794" y="20553"/>
                    <a:pt x="1005" y="26696"/>
                    <a:pt x="84" y="33152"/>
                  </a:cubicBezTo>
                  <a:cubicBezTo>
                    <a:pt x="42" y="33676"/>
                    <a:pt x="42" y="34241"/>
                    <a:pt x="0" y="34764"/>
                  </a:cubicBezTo>
                  <a:cubicBezTo>
                    <a:pt x="0" y="34984"/>
                    <a:pt x="0" y="35203"/>
                    <a:pt x="262" y="35329"/>
                  </a:cubicBezTo>
                  <a:cubicBezTo>
                    <a:pt x="304" y="35203"/>
                    <a:pt x="346" y="35161"/>
                    <a:pt x="346" y="35120"/>
                  </a:cubicBezTo>
                  <a:cubicBezTo>
                    <a:pt x="262" y="34073"/>
                    <a:pt x="388" y="33027"/>
                    <a:pt x="565" y="32022"/>
                  </a:cubicBezTo>
                  <a:cubicBezTo>
                    <a:pt x="1089" y="28621"/>
                    <a:pt x="1915" y="25304"/>
                    <a:pt x="3004" y="22081"/>
                  </a:cubicBezTo>
                  <a:cubicBezTo>
                    <a:pt x="4490" y="17676"/>
                    <a:pt x="6363" y="13532"/>
                    <a:pt x="9021" y="9691"/>
                  </a:cubicBezTo>
                  <a:cubicBezTo>
                    <a:pt x="10726" y="7295"/>
                    <a:pt x="12641" y="5076"/>
                    <a:pt x="14954" y="3245"/>
                  </a:cubicBezTo>
                  <a:cubicBezTo>
                    <a:pt x="16346" y="2157"/>
                    <a:pt x="17832" y="1278"/>
                    <a:pt x="19537" y="713"/>
                  </a:cubicBezTo>
                  <a:cubicBezTo>
                    <a:pt x="20300" y="469"/>
                    <a:pt x="21084" y="309"/>
                    <a:pt x="21876" y="309"/>
                  </a:cubicBezTo>
                  <a:cubicBezTo>
                    <a:pt x="22343" y="309"/>
                    <a:pt x="22813" y="365"/>
                    <a:pt x="23284" y="493"/>
                  </a:cubicBezTo>
                  <a:cubicBezTo>
                    <a:pt x="25031" y="974"/>
                    <a:pt x="26078" y="2157"/>
                    <a:pt x="26684" y="3768"/>
                  </a:cubicBezTo>
                  <a:cubicBezTo>
                    <a:pt x="27250" y="5202"/>
                    <a:pt x="27333" y="6730"/>
                    <a:pt x="27166" y="8258"/>
                  </a:cubicBezTo>
                  <a:cubicBezTo>
                    <a:pt x="27124" y="8561"/>
                    <a:pt x="26988" y="8781"/>
                    <a:pt x="26726" y="8959"/>
                  </a:cubicBezTo>
                  <a:cubicBezTo>
                    <a:pt x="25502" y="9691"/>
                    <a:pt x="24330" y="10434"/>
                    <a:pt x="23200" y="11261"/>
                  </a:cubicBezTo>
                  <a:cubicBezTo>
                    <a:pt x="21630" y="12402"/>
                    <a:pt x="20228" y="13668"/>
                    <a:pt x="19098" y="15185"/>
                  </a:cubicBezTo>
                  <a:cubicBezTo>
                    <a:pt x="18616" y="15802"/>
                    <a:pt x="18229" y="16409"/>
                    <a:pt x="18010" y="17110"/>
                  </a:cubicBezTo>
                  <a:cubicBezTo>
                    <a:pt x="17874" y="17456"/>
                    <a:pt x="17790" y="17853"/>
                    <a:pt x="17832" y="18241"/>
                  </a:cubicBezTo>
                  <a:cubicBezTo>
                    <a:pt x="17832" y="18764"/>
                    <a:pt x="18229" y="19161"/>
                    <a:pt x="18794" y="19203"/>
                  </a:cubicBezTo>
                  <a:cubicBezTo>
                    <a:pt x="18874" y="19214"/>
                    <a:pt x="18957" y="19220"/>
                    <a:pt x="19041" y="19220"/>
                  </a:cubicBezTo>
                  <a:cubicBezTo>
                    <a:pt x="19277" y="19220"/>
                    <a:pt x="19523" y="19179"/>
                    <a:pt x="19747" y="19109"/>
                  </a:cubicBezTo>
                  <a:cubicBezTo>
                    <a:pt x="20929" y="18848"/>
                    <a:pt x="21892" y="18157"/>
                    <a:pt x="22760" y="17372"/>
                  </a:cubicBezTo>
                  <a:cubicBezTo>
                    <a:pt x="24979" y="15363"/>
                    <a:pt x="26423" y="12883"/>
                    <a:pt x="27166" y="9953"/>
                  </a:cubicBezTo>
                  <a:cubicBezTo>
                    <a:pt x="27208" y="9126"/>
                    <a:pt x="27689" y="8739"/>
                    <a:pt x="28380" y="8383"/>
                  </a:cubicBezTo>
                  <a:cubicBezTo>
                    <a:pt x="30954" y="7169"/>
                    <a:pt x="33528" y="5903"/>
                    <a:pt x="36061" y="4679"/>
                  </a:cubicBezTo>
                  <a:cubicBezTo>
                    <a:pt x="36228" y="4595"/>
                    <a:pt x="36406" y="4511"/>
                    <a:pt x="36542" y="4417"/>
                  </a:cubicBezTo>
                  <a:cubicBezTo>
                    <a:pt x="36584" y="4375"/>
                    <a:pt x="36584" y="4250"/>
                    <a:pt x="36626" y="4030"/>
                  </a:cubicBezTo>
                  <a:lnTo>
                    <a:pt x="36626" y="4030"/>
                  </a:lnTo>
                  <a:cubicBezTo>
                    <a:pt x="36019" y="4292"/>
                    <a:pt x="35537" y="4553"/>
                    <a:pt x="35056" y="4773"/>
                  </a:cubicBezTo>
                  <a:cubicBezTo>
                    <a:pt x="34533" y="5035"/>
                    <a:pt x="34010" y="5244"/>
                    <a:pt x="33528" y="5506"/>
                  </a:cubicBezTo>
                  <a:cubicBezTo>
                    <a:pt x="33005" y="5725"/>
                    <a:pt x="32524" y="5987"/>
                    <a:pt x="32042" y="6207"/>
                  </a:cubicBezTo>
                  <a:cubicBezTo>
                    <a:pt x="31519" y="6468"/>
                    <a:pt x="31048" y="6688"/>
                    <a:pt x="30525" y="6950"/>
                  </a:cubicBezTo>
                  <a:cubicBezTo>
                    <a:pt x="30044" y="7211"/>
                    <a:pt x="29562" y="7431"/>
                    <a:pt x="29039" y="7693"/>
                  </a:cubicBezTo>
                  <a:cubicBezTo>
                    <a:pt x="28558" y="7912"/>
                    <a:pt x="28076" y="8216"/>
                    <a:pt x="27511" y="8436"/>
                  </a:cubicBezTo>
                  <a:lnTo>
                    <a:pt x="27511" y="8174"/>
                  </a:lnTo>
                  <a:lnTo>
                    <a:pt x="27511" y="7734"/>
                  </a:lnTo>
                  <a:cubicBezTo>
                    <a:pt x="27647" y="6207"/>
                    <a:pt x="27469" y="4679"/>
                    <a:pt x="26862" y="3287"/>
                  </a:cubicBezTo>
                  <a:cubicBezTo>
                    <a:pt x="25895" y="1141"/>
                    <a:pt x="24093" y="0"/>
                    <a:pt x="218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5"/>
          <p:cNvSpPr txBox="1">
            <a:spLocks noGrp="1"/>
          </p:cNvSpPr>
          <p:nvPr>
            <p:ph type="subTitle" idx="1"/>
          </p:nvPr>
        </p:nvSpPr>
        <p:spPr>
          <a:xfrm>
            <a:off x="1685407" y="2770000"/>
            <a:ext cx="2651700" cy="41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9pPr>
          </a:lstStyle>
          <a:p>
            <a:endParaRPr/>
          </a:p>
        </p:txBody>
      </p:sp>
      <p:sp>
        <p:nvSpPr>
          <p:cNvPr id="125" name="Google Shape;125;p5"/>
          <p:cNvSpPr txBox="1">
            <a:spLocks noGrp="1"/>
          </p:cNvSpPr>
          <p:nvPr>
            <p:ph type="subTitle" idx="2"/>
          </p:nvPr>
        </p:nvSpPr>
        <p:spPr>
          <a:xfrm>
            <a:off x="4806893" y="2770000"/>
            <a:ext cx="2651700" cy="41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bounded"/>
              <a:buNone/>
              <a:defRPr sz="24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9pPr>
          </a:lstStyle>
          <a:p>
            <a:endParaRPr/>
          </a:p>
        </p:txBody>
      </p:sp>
      <p:sp>
        <p:nvSpPr>
          <p:cNvPr id="126" name="Google Shape;126;p5"/>
          <p:cNvSpPr txBox="1">
            <a:spLocks noGrp="1"/>
          </p:cNvSpPr>
          <p:nvPr>
            <p:ph type="subTitle" idx="3"/>
          </p:nvPr>
        </p:nvSpPr>
        <p:spPr>
          <a:xfrm>
            <a:off x="1685407" y="3117100"/>
            <a:ext cx="2651700" cy="11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5"/>
          <p:cNvSpPr txBox="1">
            <a:spLocks noGrp="1"/>
          </p:cNvSpPr>
          <p:nvPr>
            <p:ph type="subTitle" idx="4"/>
          </p:nvPr>
        </p:nvSpPr>
        <p:spPr>
          <a:xfrm>
            <a:off x="4806893" y="3117100"/>
            <a:ext cx="2651700" cy="11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5520000" cy="103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Unbounded"/>
              <a:buNone/>
              <a:defRPr b="1">
                <a:latin typeface="Unbounded"/>
                <a:ea typeface="Unbounded"/>
                <a:cs typeface="Unbounded"/>
                <a:sym typeface="Unbound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Unbounded"/>
              <a:buNone/>
              <a:defRPr b="1">
                <a:latin typeface="Unbounded"/>
                <a:ea typeface="Unbounded"/>
                <a:cs typeface="Unbounded"/>
                <a:sym typeface="Unbound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Unbounded"/>
              <a:buNone/>
              <a:defRPr b="1">
                <a:latin typeface="Unbounded"/>
                <a:ea typeface="Unbounded"/>
                <a:cs typeface="Unbounded"/>
                <a:sym typeface="Unbound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Unbounded"/>
              <a:buNone/>
              <a:defRPr b="1">
                <a:latin typeface="Unbounded"/>
                <a:ea typeface="Unbounded"/>
                <a:cs typeface="Unbounded"/>
                <a:sym typeface="Unbound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Unbounded"/>
              <a:buNone/>
              <a:defRPr b="1">
                <a:latin typeface="Unbounded"/>
                <a:ea typeface="Unbounded"/>
                <a:cs typeface="Unbounded"/>
                <a:sym typeface="Unbound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Unbounded"/>
              <a:buNone/>
              <a:defRPr b="1">
                <a:latin typeface="Unbounded"/>
                <a:ea typeface="Unbounded"/>
                <a:cs typeface="Unbounded"/>
                <a:sym typeface="Unbound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Unbounded"/>
              <a:buNone/>
              <a:defRPr b="1">
                <a:latin typeface="Unbounded"/>
                <a:ea typeface="Unbounded"/>
                <a:cs typeface="Unbounded"/>
                <a:sym typeface="Unbound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Unbounded"/>
              <a:buNone/>
              <a:defRPr b="1">
                <a:latin typeface="Unbounded"/>
                <a:ea typeface="Unbounded"/>
                <a:cs typeface="Unbounded"/>
                <a:sym typeface="Unbounded"/>
              </a:defRPr>
            </a:lvl9pPr>
          </a:lstStyle>
          <a:p>
            <a:endParaRPr/>
          </a:p>
        </p:txBody>
      </p:sp>
      <p:grpSp>
        <p:nvGrpSpPr>
          <p:cNvPr id="129" name="Google Shape;129;p5"/>
          <p:cNvGrpSpPr/>
          <p:nvPr/>
        </p:nvGrpSpPr>
        <p:grpSpPr>
          <a:xfrm>
            <a:off x="228600" y="228600"/>
            <a:ext cx="227950" cy="230496"/>
            <a:chOff x="362775" y="688925"/>
            <a:chExt cx="393900" cy="398300"/>
          </a:xfrm>
        </p:grpSpPr>
        <p:sp>
          <p:nvSpPr>
            <p:cNvPr id="130" name="Google Shape;130;p5"/>
            <p:cNvSpPr/>
            <p:nvPr/>
          </p:nvSpPr>
          <p:spPr>
            <a:xfrm>
              <a:off x="362775" y="693325"/>
              <a:ext cx="120900" cy="393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5"/>
            <p:cNvSpPr/>
            <p:nvPr/>
          </p:nvSpPr>
          <p:spPr>
            <a:xfrm rot="-5400000">
              <a:off x="499275" y="552425"/>
              <a:ext cx="120900" cy="393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" name="Google Shape;132;p5"/>
          <p:cNvGrpSpPr/>
          <p:nvPr/>
        </p:nvGrpSpPr>
        <p:grpSpPr>
          <a:xfrm>
            <a:off x="-1119628" y="-256111"/>
            <a:ext cx="11451800" cy="7063342"/>
            <a:chOff x="-1119628" y="-256111"/>
            <a:chExt cx="11451800" cy="7063342"/>
          </a:xfrm>
        </p:grpSpPr>
        <p:sp>
          <p:nvSpPr>
            <p:cNvPr id="133" name="Google Shape;133;p5"/>
            <p:cNvSpPr/>
            <p:nvPr/>
          </p:nvSpPr>
          <p:spPr>
            <a:xfrm rot="-243305">
              <a:off x="8569064" y="-199427"/>
              <a:ext cx="1684216" cy="2292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4" name="Google Shape;134;p5"/>
            <p:cNvGrpSpPr/>
            <p:nvPr/>
          </p:nvGrpSpPr>
          <p:grpSpPr>
            <a:xfrm rot="-243284">
              <a:off x="-1025056" y="3985965"/>
              <a:ext cx="2111921" cy="2750041"/>
              <a:chOff x="2229641" y="2678891"/>
              <a:chExt cx="1011055" cy="1167749"/>
            </a:xfrm>
          </p:grpSpPr>
          <p:sp>
            <p:nvSpPr>
              <p:cNvPr id="135" name="Google Shape;135;p5"/>
              <p:cNvSpPr/>
              <p:nvPr/>
            </p:nvSpPr>
            <p:spPr>
              <a:xfrm>
                <a:off x="2668571" y="3235430"/>
                <a:ext cx="572114" cy="69480"/>
              </a:xfrm>
              <a:custGeom>
                <a:avLst/>
                <a:gdLst/>
                <a:ahLst/>
                <a:cxnLst/>
                <a:rect l="l" t="t" r="r" b="b"/>
                <a:pathLst>
                  <a:path w="27387" h="3326" extrusionOk="0">
                    <a:moveTo>
                      <a:pt x="16221" y="0"/>
                    </a:moveTo>
                    <a:cubicBezTo>
                      <a:pt x="15090" y="42"/>
                      <a:pt x="14002" y="304"/>
                      <a:pt x="12956" y="618"/>
                    </a:cubicBezTo>
                    <a:cubicBezTo>
                      <a:pt x="11867" y="921"/>
                      <a:pt x="10821" y="1183"/>
                      <a:pt x="9733" y="1350"/>
                    </a:cubicBezTo>
                    <a:cubicBezTo>
                      <a:pt x="9275" y="1405"/>
                      <a:pt x="8826" y="1437"/>
                      <a:pt x="8380" y="1437"/>
                    </a:cubicBezTo>
                    <a:cubicBezTo>
                      <a:pt x="7712" y="1437"/>
                      <a:pt x="7051" y="1365"/>
                      <a:pt x="6374" y="1183"/>
                    </a:cubicBezTo>
                    <a:cubicBezTo>
                      <a:pt x="5673" y="1005"/>
                      <a:pt x="4930" y="827"/>
                      <a:pt x="4187" y="660"/>
                    </a:cubicBezTo>
                    <a:cubicBezTo>
                      <a:pt x="3669" y="556"/>
                      <a:pt x="3159" y="500"/>
                      <a:pt x="2654" y="500"/>
                    </a:cubicBezTo>
                    <a:cubicBezTo>
                      <a:pt x="1883" y="500"/>
                      <a:pt x="1122" y="630"/>
                      <a:pt x="357" y="921"/>
                    </a:cubicBezTo>
                    <a:cubicBezTo>
                      <a:pt x="221" y="963"/>
                      <a:pt x="95" y="1005"/>
                      <a:pt x="1" y="1183"/>
                    </a:cubicBezTo>
                    <a:cubicBezTo>
                      <a:pt x="82" y="1258"/>
                      <a:pt x="160" y="1273"/>
                      <a:pt x="248" y="1273"/>
                    </a:cubicBezTo>
                    <a:cubicBezTo>
                      <a:pt x="306" y="1273"/>
                      <a:pt x="369" y="1267"/>
                      <a:pt x="440" y="1267"/>
                    </a:cubicBezTo>
                    <a:cubicBezTo>
                      <a:pt x="838" y="1267"/>
                      <a:pt x="1225" y="1267"/>
                      <a:pt x="1623" y="1308"/>
                    </a:cubicBezTo>
                    <a:cubicBezTo>
                      <a:pt x="2355" y="1403"/>
                      <a:pt x="3015" y="1664"/>
                      <a:pt x="3663" y="1968"/>
                    </a:cubicBezTo>
                    <a:cubicBezTo>
                      <a:pt x="4323" y="2271"/>
                      <a:pt x="5024" y="2616"/>
                      <a:pt x="5714" y="2878"/>
                    </a:cubicBezTo>
                    <a:cubicBezTo>
                      <a:pt x="6486" y="3190"/>
                      <a:pt x="7250" y="3325"/>
                      <a:pt x="8040" y="3325"/>
                    </a:cubicBezTo>
                    <a:cubicBezTo>
                      <a:pt x="8150" y="3325"/>
                      <a:pt x="8261" y="3323"/>
                      <a:pt x="8372" y="3318"/>
                    </a:cubicBezTo>
                    <a:cubicBezTo>
                      <a:pt x="9419" y="3234"/>
                      <a:pt x="10382" y="2972"/>
                      <a:pt x="11386" y="2575"/>
                    </a:cubicBezTo>
                    <a:cubicBezTo>
                      <a:pt x="11611" y="2482"/>
                      <a:pt x="11812" y="2429"/>
                      <a:pt x="12042" y="2429"/>
                    </a:cubicBezTo>
                    <a:cubicBezTo>
                      <a:pt x="12122" y="2429"/>
                      <a:pt x="12207" y="2435"/>
                      <a:pt x="12296" y="2449"/>
                    </a:cubicBezTo>
                    <a:cubicBezTo>
                      <a:pt x="12820" y="2533"/>
                      <a:pt x="13395" y="2616"/>
                      <a:pt x="13960" y="2711"/>
                    </a:cubicBezTo>
                    <a:cubicBezTo>
                      <a:pt x="14415" y="2773"/>
                      <a:pt x="14871" y="2818"/>
                      <a:pt x="15326" y="2818"/>
                    </a:cubicBezTo>
                    <a:cubicBezTo>
                      <a:pt x="16085" y="2818"/>
                      <a:pt x="16841" y="2693"/>
                      <a:pt x="17581" y="2313"/>
                    </a:cubicBezTo>
                    <a:cubicBezTo>
                      <a:pt x="17704" y="2252"/>
                      <a:pt x="17877" y="2213"/>
                      <a:pt x="18030" y="2213"/>
                    </a:cubicBezTo>
                    <a:cubicBezTo>
                      <a:pt x="18087" y="2213"/>
                      <a:pt x="18140" y="2218"/>
                      <a:pt x="18188" y="2229"/>
                    </a:cubicBezTo>
                    <a:cubicBezTo>
                      <a:pt x="18837" y="2397"/>
                      <a:pt x="19496" y="2491"/>
                      <a:pt x="20197" y="2533"/>
                    </a:cubicBezTo>
                    <a:cubicBezTo>
                      <a:pt x="20930" y="2575"/>
                      <a:pt x="21673" y="2616"/>
                      <a:pt x="22416" y="2658"/>
                    </a:cubicBezTo>
                    <a:cubicBezTo>
                      <a:pt x="22719" y="2658"/>
                      <a:pt x="23022" y="2616"/>
                      <a:pt x="23336" y="2397"/>
                    </a:cubicBezTo>
                    <a:cubicBezTo>
                      <a:pt x="22761" y="2355"/>
                      <a:pt x="22290" y="2271"/>
                      <a:pt x="21809" y="2229"/>
                    </a:cubicBezTo>
                    <a:cubicBezTo>
                      <a:pt x="21243" y="2187"/>
                      <a:pt x="20668" y="2135"/>
                      <a:pt x="20103" y="2093"/>
                    </a:cubicBezTo>
                    <a:cubicBezTo>
                      <a:pt x="19580" y="2051"/>
                      <a:pt x="19056" y="2051"/>
                      <a:pt x="18533" y="1790"/>
                    </a:cubicBezTo>
                    <a:cubicBezTo>
                      <a:pt x="18229" y="1638"/>
                      <a:pt x="17925" y="1574"/>
                      <a:pt x="17613" y="1574"/>
                    </a:cubicBezTo>
                    <a:cubicBezTo>
                      <a:pt x="17388" y="1574"/>
                      <a:pt x="17158" y="1607"/>
                      <a:pt x="16922" y="1664"/>
                    </a:cubicBezTo>
                    <a:cubicBezTo>
                      <a:pt x="16576" y="1706"/>
                      <a:pt x="16221" y="1748"/>
                      <a:pt x="15875" y="1748"/>
                    </a:cubicBezTo>
                    <a:cubicBezTo>
                      <a:pt x="15352" y="1706"/>
                      <a:pt x="14787" y="1664"/>
                      <a:pt x="14264" y="1612"/>
                    </a:cubicBezTo>
                    <a:cubicBezTo>
                      <a:pt x="14086" y="1612"/>
                      <a:pt x="13960" y="1570"/>
                      <a:pt x="13824" y="1570"/>
                    </a:cubicBezTo>
                    <a:cubicBezTo>
                      <a:pt x="13824" y="1528"/>
                      <a:pt x="13824" y="1486"/>
                      <a:pt x="13782" y="1486"/>
                    </a:cubicBezTo>
                    <a:cubicBezTo>
                      <a:pt x="13866" y="1444"/>
                      <a:pt x="13918" y="1403"/>
                      <a:pt x="13960" y="1350"/>
                    </a:cubicBezTo>
                    <a:cubicBezTo>
                      <a:pt x="14965" y="963"/>
                      <a:pt x="16011" y="701"/>
                      <a:pt x="17141" y="701"/>
                    </a:cubicBezTo>
                    <a:cubicBezTo>
                      <a:pt x="19716" y="701"/>
                      <a:pt x="22290" y="1089"/>
                      <a:pt x="24770" y="1873"/>
                    </a:cubicBezTo>
                    <a:lnTo>
                      <a:pt x="27386" y="2658"/>
                    </a:lnTo>
                    <a:lnTo>
                      <a:pt x="27386" y="2313"/>
                    </a:lnTo>
                    <a:cubicBezTo>
                      <a:pt x="27124" y="2229"/>
                      <a:pt x="26863" y="2135"/>
                      <a:pt x="26601" y="2051"/>
                    </a:cubicBezTo>
                    <a:cubicBezTo>
                      <a:pt x="25335" y="1664"/>
                      <a:pt x="24027" y="1225"/>
                      <a:pt x="22761" y="879"/>
                    </a:cubicBezTo>
                    <a:cubicBezTo>
                      <a:pt x="21066" y="440"/>
                      <a:pt x="19360" y="220"/>
                      <a:pt x="17665" y="42"/>
                    </a:cubicBezTo>
                    <a:cubicBezTo>
                      <a:pt x="17183" y="0"/>
                      <a:pt x="16702" y="0"/>
                      <a:pt x="162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36" name="Google Shape;136;p5"/>
              <p:cNvSpPr/>
              <p:nvPr/>
            </p:nvSpPr>
            <p:spPr>
              <a:xfrm>
                <a:off x="2566713" y="3307248"/>
                <a:ext cx="615607" cy="74870"/>
              </a:xfrm>
              <a:custGeom>
                <a:avLst/>
                <a:gdLst/>
                <a:ahLst/>
                <a:cxnLst/>
                <a:rect l="l" t="t" r="r" b="b"/>
                <a:pathLst>
                  <a:path w="29469" h="3584" extrusionOk="0">
                    <a:moveTo>
                      <a:pt x="28286" y="1835"/>
                    </a:moveTo>
                    <a:cubicBezTo>
                      <a:pt x="28289" y="1836"/>
                      <a:pt x="28293" y="1836"/>
                      <a:pt x="28296" y="1836"/>
                    </a:cubicBezTo>
                    <a:cubicBezTo>
                      <a:pt x="28293" y="1836"/>
                      <a:pt x="28289" y="1835"/>
                      <a:pt x="28286" y="1835"/>
                    </a:cubicBezTo>
                    <a:close/>
                    <a:moveTo>
                      <a:pt x="4530" y="0"/>
                    </a:moveTo>
                    <a:cubicBezTo>
                      <a:pt x="4284" y="0"/>
                      <a:pt x="4036" y="30"/>
                      <a:pt x="3789" y="99"/>
                    </a:cubicBezTo>
                    <a:cubicBezTo>
                      <a:pt x="2700" y="445"/>
                      <a:pt x="1612" y="790"/>
                      <a:pt x="524" y="1188"/>
                    </a:cubicBezTo>
                    <a:cubicBezTo>
                      <a:pt x="430" y="1188"/>
                      <a:pt x="304" y="1271"/>
                      <a:pt x="220" y="1313"/>
                    </a:cubicBezTo>
                    <a:cubicBezTo>
                      <a:pt x="0" y="1491"/>
                      <a:pt x="42" y="1795"/>
                      <a:pt x="304" y="1889"/>
                    </a:cubicBezTo>
                    <a:cubicBezTo>
                      <a:pt x="430" y="1931"/>
                      <a:pt x="566" y="1931"/>
                      <a:pt x="743" y="1931"/>
                    </a:cubicBezTo>
                    <a:cubicBezTo>
                      <a:pt x="1832" y="1931"/>
                      <a:pt x="2962" y="1795"/>
                      <a:pt x="4008" y="1491"/>
                    </a:cubicBezTo>
                    <a:cubicBezTo>
                      <a:pt x="4224" y="1446"/>
                      <a:pt x="4429" y="1423"/>
                      <a:pt x="4627" y="1423"/>
                    </a:cubicBezTo>
                    <a:cubicBezTo>
                      <a:pt x="4987" y="1423"/>
                      <a:pt x="5324" y="1500"/>
                      <a:pt x="5662" y="1669"/>
                    </a:cubicBezTo>
                    <a:cubicBezTo>
                      <a:pt x="5798" y="1711"/>
                      <a:pt x="5976" y="1795"/>
                      <a:pt x="6101" y="1889"/>
                    </a:cubicBezTo>
                    <a:cubicBezTo>
                      <a:pt x="7067" y="2301"/>
                      <a:pt x="8058" y="2551"/>
                      <a:pt x="9076" y="2551"/>
                    </a:cubicBezTo>
                    <a:cubicBezTo>
                      <a:pt x="9349" y="2551"/>
                      <a:pt x="9623" y="2533"/>
                      <a:pt x="9900" y="2496"/>
                    </a:cubicBezTo>
                    <a:cubicBezTo>
                      <a:pt x="10141" y="2456"/>
                      <a:pt x="10382" y="2436"/>
                      <a:pt x="10622" y="2436"/>
                    </a:cubicBezTo>
                    <a:cubicBezTo>
                      <a:pt x="11205" y="2436"/>
                      <a:pt x="11782" y="2554"/>
                      <a:pt x="12338" y="2799"/>
                    </a:cubicBezTo>
                    <a:cubicBezTo>
                      <a:pt x="13772" y="3364"/>
                      <a:pt x="15299" y="3584"/>
                      <a:pt x="16827" y="3584"/>
                    </a:cubicBezTo>
                    <a:cubicBezTo>
                      <a:pt x="18051" y="3542"/>
                      <a:pt x="19265" y="3500"/>
                      <a:pt x="20490" y="3500"/>
                    </a:cubicBezTo>
                    <a:cubicBezTo>
                      <a:pt x="21081" y="3479"/>
                      <a:pt x="21670" y="3469"/>
                      <a:pt x="22252" y="3469"/>
                    </a:cubicBezTo>
                    <a:cubicBezTo>
                      <a:pt x="22834" y="3469"/>
                      <a:pt x="23409" y="3479"/>
                      <a:pt x="23974" y="3500"/>
                    </a:cubicBezTo>
                    <a:cubicBezTo>
                      <a:pt x="24080" y="3503"/>
                      <a:pt x="24185" y="3504"/>
                      <a:pt x="24290" y="3504"/>
                    </a:cubicBezTo>
                    <a:cubicBezTo>
                      <a:pt x="25917" y="3504"/>
                      <a:pt x="27431" y="3199"/>
                      <a:pt x="28945" y="2579"/>
                    </a:cubicBezTo>
                    <a:cubicBezTo>
                      <a:pt x="29123" y="2537"/>
                      <a:pt x="29301" y="2454"/>
                      <a:pt x="29468" y="2234"/>
                    </a:cubicBezTo>
                    <a:lnTo>
                      <a:pt x="29468" y="2234"/>
                    </a:lnTo>
                    <a:cubicBezTo>
                      <a:pt x="29206" y="2276"/>
                      <a:pt x="29039" y="2276"/>
                      <a:pt x="28819" y="2318"/>
                    </a:cubicBezTo>
                    <a:cubicBezTo>
                      <a:pt x="28558" y="2360"/>
                      <a:pt x="28296" y="2454"/>
                      <a:pt x="27993" y="2537"/>
                    </a:cubicBezTo>
                    <a:cubicBezTo>
                      <a:pt x="27428" y="2674"/>
                      <a:pt x="26852" y="2841"/>
                      <a:pt x="26287" y="2935"/>
                    </a:cubicBezTo>
                    <a:cubicBezTo>
                      <a:pt x="25680" y="3047"/>
                      <a:pt x="25068" y="3065"/>
                      <a:pt x="24458" y="3065"/>
                    </a:cubicBezTo>
                    <a:cubicBezTo>
                      <a:pt x="24153" y="3065"/>
                      <a:pt x="23849" y="3061"/>
                      <a:pt x="23545" y="3061"/>
                    </a:cubicBezTo>
                    <a:cubicBezTo>
                      <a:pt x="21358" y="3061"/>
                      <a:pt x="19182" y="3061"/>
                      <a:pt x="17005" y="3019"/>
                    </a:cubicBezTo>
                    <a:cubicBezTo>
                      <a:pt x="16566" y="3019"/>
                      <a:pt x="16084" y="3019"/>
                      <a:pt x="15697" y="2935"/>
                    </a:cubicBezTo>
                    <a:cubicBezTo>
                      <a:pt x="14912" y="2799"/>
                      <a:pt x="14169" y="2579"/>
                      <a:pt x="13426" y="2412"/>
                    </a:cubicBezTo>
                    <a:cubicBezTo>
                      <a:pt x="13301" y="2360"/>
                      <a:pt x="13206" y="2318"/>
                      <a:pt x="13081" y="2234"/>
                    </a:cubicBezTo>
                    <a:lnTo>
                      <a:pt x="13081" y="2150"/>
                    </a:lnTo>
                    <a:cubicBezTo>
                      <a:pt x="13343" y="2098"/>
                      <a:pt x="13604" y="2098"/>
                      <a:pt x="13824" y="2056"/>
                    </a:cubicBezTo>
                    <a:cubicBezTo>
                      <a:pt x="14734" y="1972"/>
                      <a:pt x="15603" y="1836"/>
                      <a:pt x="16524" y="1753"/>
                    </a:cubicBezTo>
                    <a:cubicBezTo>
                      <a:pt x="16723" y="1735"/>
                      <a:pt x="16922" y="1725"/>
                      <a:pt x="17121" y="1725"/>
                    </a:cubicBezTo>
                    <a:cubicBezTo>
                      <a:pt x="17402" y="1725"/>
                      <a:pt x="17681" y="1745"/>
                      <a:pt x="17957" y="1795"/>
                    </a:cubicBezTo>
                    <a:cubicBezTo>
                      <a:pt x="18549" y="1883"/>
                      <a:pt x="19150" y="1949"/>
                      <a:pt x="19751" y="1949"/>
                    </a:cubicBezTo>
                    <a:cubicBezTo>
                      <a:pt x="20351" y="1949"/>
                      <a:pt x="20950" y="1883"/>
                      <a:pt x="21536" y="1711"/>
                    </a:cubicBezTo>
                    <a:cubicBezTo>
                      <a:pt x="21632" y="1695"/>
                      <a:pt x="21728" y="1686"/>
                      <a:pt x="21825" y="1686"/>
                    </a:cubicBezTo>
                    <a:cubicBezTo>
                      <a:pt x="21995" y="1686"/>
                      <a:pt x="22170" y="1715"/>
                      <a:pt x="22363" y="1795"/>
                    </a:cubicBezTo>
                    <a:cubicBezTo>
                      <a:pt x="22631" y="1897"/>
                      <a:pt x="22917" y="1946"/>
                      <a:pt x="23230" y="1946"/>
                    </a:cubicBezTo>
                    <a:cubicBezTo>
                      <a:pt x="23332" y="1946"/>
                      <a:pt x="23437" y="1941"/>
                      <a:pt x="23545" y="1931"/>
                    </a:cubicBezTo>
                    <a:cubicBezTo>
                      <a:pt x="24330" y="1889"/>
                      <a:pt x="25115" y="1836"/>
                      <a:pt x="25900" y="1753"/>
                    </a:cubicBezTo>
                    <a:cubicBezTo>
                      <a:pt x="26187" y="1737"/>
                      <a:pt x="26474" y="1728"/>
                      <a:pt x="26764" y="1728"/>
                    </a:cubicBezTo>
                    <a:cubicBezTo>
                      <a:pt x="27262" y="1728"/>
                      <a:pt x="27766" y="1756"/>
                      <a:pt x="28286" y="1835"/>
                    </a:cubicBezTo>
                    <a:lnTo>
                      <a:pt x="28286" y="1835"/>
                    </a:lnTo>
                    <a:cubicBezTo>
                      <a:pt x="28247" y="1824"/>
                      <a:pt x="28208" y="1753"/>
                      <a:pt x="28160" y="1753"/>
                    </a:cubicBezTo>
                    <a:cubicBezTo>
                      <a:pt x="27538" y="1684"/>
                      <a:pt x="26903" y="1652"/>
                      <a:pt x="26268" y="1652"/>
                    </a:cubicBezTo>
                    <a:cubicBezTo>
                      <a:pt x="25749" y="1652"/>
                      <a:pt x="25230" y="1673"/>
                      <a:pt x="24717" y="1711"/>
                    </a:cubicBezTo>
                    <a:cubicBezTo>
                      <a:pt x="24341" y="1735"/>
                      <a:pt x="23948" y="1791"/>
                      <a:pt x="23558" y="1791"/>
                    </a:cubicBezTo>
                    <a:cubicBezTo>
                      <a:pt x="23274" y="1791"/>
                      <a:pt x="22992" y="1761"/>
                      <a:pt x="22719" y="1669"/>
                    </a:cubicBezTo>
                    <a:cubicBezTo>
                      <a:pt x="22059" y="1491"/>
                      <a:pt x="21411" y="1365"/>
                      <a:pt x="20709" y="1365"/>
                    </a:cubicBezTo>
                    <a:lnTo>
                      <a:pt x="20668" y="1365"/>
                    </a:lnTo>
                    <a:cubicBezTo>
                      <a:pt x="19789" y="1229"/>
                      <a:pt x="19004" y="968"/>
                      <a:pt x="18177" y="706"/>
                    </a:cubicBezTo>
                    <a:cubicBezTo>
                      <a:pt x="17915" y="581"/>
                      <a:pt x="17654" y="486"/>
                      <a:pt x="17392" y="445"/>
                    </a:cubicBezTo>
                    <a:cubicBezTo>
                      <a:pt x="16848" y="377"/>
                      <a:pt x="16306" y="330"/>
                      <a:pt x="15764" y="330"/>
                    </a:cubicBezTo>
                    <a:cubicBezTo>
                      <a:pt x="15307" y="330"/>
                      <a:pt x="14849" y="363"/>
                      <a:pt x="14389" y="445"/>
                    </a:cubicBezTo>
                    <a:cubicBezTo>
                      <a:pt x="13824" y="581"/>
                      <a:pt x="13301" y="664"/>
                      <a:pt x="12725" y="748"/>
                    </a:cubicBezTo>
                    <a:cubicBezTo>
                      <a:pt x="12115" y="867"/>
                      <a:pt x="11500" y="944"/>
                      <a:pt x="10875" y="944"/>
                    </a:cubicBezTo>
                    <a:cubicBezTo>
                      <a:pt x="10567" y="944"/>
                      <a:pt x="10256" y="926"/>
                      <a:pt x="9942" y="884"/>
                    </a:cubicBezTo>
                    <a:cubicBezTo>
                      <a:pt x="9764" y="863"/>
                      <a:pt x="9588" y="853"/>
                      <a:pt x="9414" y="853"/>
                    </a:cubicBezTo>
                    <a:cubicBezTo>
                      <a:pt x="9240" y="853"/>
                      <a:pt x="9068" y="863"/>
                      <a:pt x="8895" y="884"/>
                    </a:cubicBezTo>
                    <a:cubicBezTo>
                      <a:pt x="8717" y="884"/>
                      <a:pt x="8498" y="926"/>
                      <a:pt x="8330" y="968"/>
                    </a:cubicBezTo>
                    <a:cubicBezTo>
                      <a:pt x="8219" y="1020"/>
                      <a:pt x="8109" y="1060"/>
                      <a:pt x="8000" y="1060"/>
                    </a:cubicBezTo>
                    <a:cubicBezTo>
                      <a:pt x="7935" y="1060"/>
                      <a:pt x="7870" y="1045"/>
                      <a:pt x="7807" y="1010"/>
                    </a:cubicBezTo>
                    <a:cubicBezTo>
                      <a:pt x="7409" y="884"/>
                      <a:pt x="7022" y="748"/>
                      <a:pt x="6624" y="581"/>
                    </a:cubicBezTo>
                    <a:cubicBezTo>
                      <a:pt x="6447" y="528"/>
                      <a:pt x="6279" y="403"/>
                      <a:pt x="6101" y="319"/>
                    </a:cubicBezTo>
                    <a:cubicBezTo>
                      <a:pt x="5593" y="140"/>
                      <a:pt x="5065" y="0"/>
                      <a:pt x="45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37" name="Google Shape;137;p5"/>
              <p:cNvSpPr/>
              <p:nvPr/>
            </p:nvSpPr>
            <p:spPr>
              <a:xfrm>
                <a:off x="3085880" y="3206456"/>
                <a:ext cx="154795" cy="34657"/>
              </a:xfrm>
              <a:custGeom>
                <a:avLst/>
                <a:gdLst/>
                <a:ahLst/>
                <a:cxnLst/>
                <a:rect l="l" t="t" r="r" b="b"/>
                <a:pathLst>
                  <a:path w="7410" h="1659" extrusionOk="0">
                    <a:moveTo>
                      <a:pt x="1637" y="1"/>
                    </a:moveTo>
                    <a:cubicBezTo>
                      <a:pt x="1254" y="1"/>
                      <a:pt x="868" y="57"/>
                      <a:pt x="482" y="173"/>
                    </a:cubicBezTo>
                    <a:cubicBezTo>
                      <a:pt x="387" y="215"/>
                      <a:pt x="304" y="215"/>
                      <a:pt x="220" y="257"/>
                    </a:cubicBezTo>
                    <a:cubicBezTo>
                      <a:pt x="42" y="383"/>
                      <a:pt x="0" y="603"/>
                      <a:pt x="220" y="697"/>
                    </a:cubicBezTo>
                    <a:cubicBezTo>
                      <a:pt x="346" y="780"/>
                      <a:pt x="524" y="780"/>
                      <a:pt x="649" y="822"/>
                    </a:cubicBezTo>
                    <a:cubicBezTo>
                      <a:pt x="1476" y="906"/>
                      <a:pt x="2261" y="1084"/>
                      <a:pt x="3004" y="1387"/>
                    </a:cubicBezTo>
                    <a:cubicBezTo>
                      <a:pt x="3098" y="1429"/>
                      <a:pt x="3181" y="1482"/>
                      <a:pt x="3265" y="1482"/>
                    </a:cubicBezTo>
                    <a:cubicBezTo>
                      <a:pt x="3635" y="1592"/>
                      <a:pt x="4005" y="1659"/>
                      <a:pt x="4373" y="1659"/>
                    </a:cubicBezTo>
                    <a:cubicBezTo>
                      <a:pt x="4703" y="1659"/>
                      <a:pt x="5032" y="1605"/>
                      <a:pt x="5358" y="1482"/>
                    </a:cubicBezTo>
                    <a:cubicBezTo>
                      <a:pt x="5536" y="1429"/>
                      <a:pt x="5756" y="1429"/>
                      <a:pt x="5923" y="1429"/>
                    </a:cubicBezTo>
                    <a:cubicBezTo>
                      <a:pt x="6363" y="1482"/>
                      <a:pt x="6844" y="1523"/>
                      <a:pt x="7325" y="1565"/>
                    </a:cubicBezTo>
                    <a:lnTo>
                      <a:pt x="7409" y="1565"/>
                    </a:lnTo>
                    <a:lnTo>
                      <a:pt x="7409" y="1126"/>
                    </a:lnTo>
                    <a:cubicBezTo>
                      <a:pt x="6802" y="1084"/>
                      <a:pt x="6237" y="1042"/>
                      <a:pt x="5620" y="958"/>
                    </a:cubicBezTo>
                    <a:cubicBezTo>
                      <a:pt x="4751" y="822"/>
                      <a:pt x="3924" y="561"/>
                      <a:pt x="3045" y="257"/>
                    </a:cubicBezTo>
                    <a:cubicBezTo>
                      <a:pt x="2586" y="89"/>
                      <a:pt x="2114" y="1"/>
                      <a:pt x="163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38" name="Google Shape;138;p5"/>
              <p:cNvSpPr/>
              <p:nvPr/>
            </p:nvSpPr>
            <p:spPr>
              <a:xfrm>
                <a:off x="3157803" y="3345601"/>
                <a:ext cx="21" cy="2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39" name="Google Shape;139;p5"/>
              <p:cNvSpPr/>
              <p:nvPr/>
            </p:nvSpPr>
            <p:spPr>
              <a:xfrm>
                <a:off x="3204135" y="3320763"/>
                <a:ext cx="36537" cy="26823"/>
              </a:xfrm>
              <a:custGeom>
                <a:avLst/>
                <a:gdLst/>
                <a:ahLst/>
                <a:cxnLst/>
                <a:rect l="l" t="t" r="r" b="b"/>
                <a:pathLst>
                  <a:path w="1749" h="1284" extrusionOk="0">
                    <a:moveTo>
                      <a:pt x="1123" y="0"/>
                    </a:moveTo>
                    <a:cubicBezTo>
                      <a:pt x="1033" y="0"/>
                      <a:pt x="939" y="5"/>
                      <a:pt x="838" y="17"/>
                    </a:cubicBezTo>
                    <a:cubicBezTo>
                      <a:pt x="524" y="59"/>
                      <a:pt x="262" y="143"/>
                      <a:pt x="1" y="405"/>
                    </a:cubicBezTo>
                    <a:cubicBezTo>
                      <a:pt x="262" y="499"/>
                      <a:pt x="482" y="541"/>
                      <a:pt x="702" y="666"/>
                    </a:cubicBezTo>
                    <a:cubicBezTo>
                      <a:pt x="1047" y="844"/>
                      <a:pt x="1403" y="1064"/>
                      <a:pt x="1748" y="1284"/>
                    </a:cubicBezTo>
                    <a:lnTo>
                      <a:pt x="1748" y="59"/>
                    </a:lnTo>
                    <a:cubicBezTo>
                      <a:pt x="1533" y="30"/>
                      <a:pt x="1340" y="0"/>
                      <a:pt x="112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0" name="Google Shape;140;p5"/>
              <p:cNvSpPr/>
              <p:nvPr/>
            </p:nvSpPr>
            <p:spPr>
              <a:xfrm>
                <a:off x="3027515" y="3058809"/>
                <a:ext cx="213162" cy="42407"/>
              </a:xfrm>
              <a:custGeom>
                <a:avLst/>
                <a:gdLst/>
                <a:ahLst/>
                <a:cxnLst/>
                <a:rect l="l" t="t" r="r" b="b"/>
                <a:pathLst>
                  <a:path w="10204" h="2030" extrusionOk="0">
                    <a:moveTo>
                      <a:pt x="6059" y="0"/>
                    </a:moveTo>
                    <a:cubicBezTo>
                      <a:pt x="5233" y="0"/>
                      <a:pt x="4448" y="220"/>
                      <a:pt x="3663" y="440"/>
                    </a:cubicBezTo>
                    <a:cubicBezTo>
                      <a:pt x="2794" y="701"/>
                      <a:pt x="1968" y="869"/>
                      <a:pt x="1130" y="1088"/>
                    </a:cubicBezTo>
                    <a:cubicBezTo>
                      <a:pt x="827" y="1172"/>
                      <a:pt x="524" y="1266"/>
                      <a:pt x="262" y="1350"/>
                    </a:cubicBezTo>
                    <a:cubicBezTo>
                      <a:pt x="136" y="1392"/>
                      <a:pt x="42" y="1486"/>
                      <a:pt x="0" y="1612"/>
                    </a:cubicBezTo>
                    <a:cubicBezTo>
                      <a:pt x="0" y="1748"/>
                      <a:pt x="136" y="1831"/>
                      <a:pt x="262" y="1831"/>
                    </a:cubicBezTo>
                    <a:cubicBezTo>
                      <a:pt x="607" y="1915"/>
                      <a:pt x="921" y="1957"/>
                      <a:pt x="1267" y="2009"/>
                    </a:cubicBezTo>
                    <a:cubicBezTo>
                      <a:pt x="1456" y="2023"/>
                      <a:pt x="1643" y="2030"/>
                      <a:pt x="1830" y="2030"/>
                    </a:cubicBezTo>
                    <a:cubicBezTo>
                      <a:pt x="2761" y="2030"/>
                      <a:pt x="3669" y="1864"/>
                      <a:pt x="4584" y="1612"/>
                    </a:cubicBezTo>
                    <a:cubicBezTo>
                      <a:pt x="5416" y="1383"/>
                      <a:pt x="6255" y="1258"/>
                      <a:pt x="7096" y="1258"/>
                    </a:cubicBezTo>
                    <a:cubicBezTo>
                      <a:pt x="7218" y="1258"/>
                      <a:pt x="7340" y="1261"/>
                      <a:pt x="7461" y="1266"/>
                    </a:cubicBezTo>
                    <a:cubicBezTo>
                      <a:pt x="7985" y="1266"/>
                      <a:pt x="8456" y="1308"/>
                      <a:pt x="8979" y="1308"/>
                    </a:cubicBezTo>
                    <a:cubicBezTo>
                      <a:pt x="9418" y="1350"/>
                      <a:pt x="9816" y="1350"/>
                      <a:pt x="10203" y="1350"/>
                    </a:cubicBezTo>
                    <a:lnTo>
                      <a:pt x="10203" y="963"/>
                    </a:lnTo>
                    <a:cubicBezTo>
                      <a:pt x="9502" y="743"/>
                      <a:pt x="8769" y="523"/>
                      <a:pt x="8068" y="304"/>
                    </a:cubicBezTo>
                    <a:cubicBezTo>
                      <a:pt x="7409" y="84"/>
                      <a:pt x="6760" y="0"/>
                      <a:pt x="605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1" name="Google Shape;141;p5"/>
              <p:cNvSpPr/>
              <p:nvPr/>
            </p:nvSpPr>
            <p:spPr>
              <a:xfrm>
                <a:off x="2229641" y="3125864"/>
                <a:ext cx="539296" cy="55024"/>
              </a:xfrm>
              <a:custGeom>
                <a:avLst/>
                <a:gdLst/>
                <a:ahLst/>
                <a:cxnLst/>
                <a:rect l="l" t="t" r="r" b="b"/>
                <a:pathLst>
                  <a:path w="25816" h="2634" extrusionOk="0">
                    <a:moveTo>
                      <a:pt x="1474" y="1"/>
                    </a:moveTo>
                    <a:cubicBezTo>
                      <a:pt x="981" y="1"/>
                      <a:pt x="491" y="44"/>
                      <a:pt x="0" y="149"/>
                    </a:cubicBezTo>
                    <a:lnTo>
                      <a:pt x="0" y="1279"/>
                    </a:lnTo>
                    <a:cubicBezTo>
                      <a:pt x="178" y="1279"/>
                      <a:pt x="346" y="1238"/>
                      <a:pt x="566" y="1238"/>
                    </a:cubicBezTo>
                    <a:cubicBezTo>
                      <a:pt x="876" y="1223"/>
                      <a:pt x="1187" y="1216"/>
                      <a:pt x="1497" y="1216"/>
                    </a:cubicBezTo>
                    <a:cubicBezTo>
                      <a:pt x="2976" y="1216"/>
                      <a:pt x="4455" y="1374"/>
                      <a:pt x="5934" y="1625"/>
                    </a:cubicBezTo>
                    <a:cubicBezTo>
                      <a:pt x="6760" y="1803"/>
                      <a:pt x="7629" y="2064"/>
                      <a:pt x="8508" y="2284"/>
                    </a:cubicBezTo>
                    <a:cubicBezTo>
                      <a:pt x="9264" y="2515"/>
                      <a:pt x="10039" y="2634"/>
                      <a:pt x="10822" y="2634"/>
                    </a:cubicBezTo>
                    <a:cubicBezTo>
                      <a:pt x="11211" y="2634"/>
                      <a:pt x="11601" y="2604"/>
                      <a:pt x="11993" y="2546"/>
                    </a:cubicBezTo>
                    <a:cubicBezTo>
                      <a:pt x="12694" y="2462"/>
                      <a:pt x="13301" y="2284"/>
                      <a:pt x="13949" y="2106"/>
                    </a:cubicBezTo>
                    <a:cubicBezTo>
                      <a:pt x="14842" y="1951"/>
                      <a:pt x="15735" y="1714"/>
                      <a:pt x="16662" y="1714"/>
                    </a:cubicBezTo>
                    <a:cubicBezTo>
                      <a:pt x="16734" y="1714"/>
                      <a:pt x="16807" y="1716"/>
                      <a:pt x="16879" y="1719"/>
                    </a:cubicBezTo>
                    <a:cubicBezTo>
                      <a:pt x="17368" y="1719"/>
                      <a:pt x="17842" y="1700"/>
                      <a:pt x="18324" y="1700"/>
                    </a:cubicBezTo>
                    <a:cubicBezTo>
                      <a:pt x="18565" y="1700"/>
                      <a:pt x="18808" y="1705"/>
                      <a:pt x="19056" y="1719"/>
                    </a:cubicBezTo>
                    <a:cubicBezTo>
                      <a:pt x="20186" y="1803"/>
                      <a:pt x="21274" y="1886"/>
                      <a:pt x="22373" y="1980"/>
                    </a:cubicBezTo>
                    <a:cubicBezTo>
                      <a:pt x="23200" y="2064"/>
                      <a:pt x="23985" y="2200"/>
                      <a:pt x="24811" y="2284"/>
                    </a:cubicBezTo>
                    <a:cubicBezTo>
                      <a:pt x="24913" y="2298"/>
                      <a:pt x="25018" y="2303"/>
                      <a:pt x="25126" y="2303"/>
                    </a:cubicBezTo>
                    <a:cubicBezTo>
                      <a:pt x="25342" y="2303"/>
                      <a:pt x="25565" y="2284"/>
                      <a:pt x="25774" y="2284"/>
                    </a:cubicBezTo>
                    <a:lnTo>
                      <a:pt x="25816" y="2242"/>
                    </a:lnTo>
                    <a:cubicBezTo>
                      <a:pt x="25638" y="2200"/>
                      <a:pt x="25513" y="2200"/>
                      <a:pt x="25376" y="2200"/>
                    </a:cubicBezTo>
                    <a:cubicBezTo>
                      <a:pt x="24110" y="2022"/>
                      <a:pt x="22802" y="1844"/>
                      <a:pt x="21536" y="1677"/>
                    </a:cubicBezTo>
                    <a:cubicBezTo>
                      <a:pt x="20774" y="1558"/>
                      <a:pt x="19980" y="1406"/>
                      <a:pt x="19174" y="1406"/>
                    </a:cubicBezTo>
                    <a:cubicBezTo>
                      <a:pt x="19062" y="1406"/>
                      <a:pt x="18949" y="1409"/>
                      <a:pt x="18836" y="1415"/>
                    </a:cubicBezTo>
                    <a:lnTo>
                      <a:pt x="16743" y="1415"/>
                    </a:lnTo>
                    <a:cubicBezTo>
                      <a:pt x="15435" y="1415"/>
                      <a:pt x="14085" y="1363"/>
                      <a:pt x="12736" y="1363"/>
                    </a:cubicBezTo>
                    <a:cubicBezTo>
                      <a:pt x="11250" y="1363"/>
                      <a:pt x="9764" y="1279"/>
                      <a:pt x="8330" y="976"/>
                    </a:cubicBezTo>
                    <a:cubicBezTo>
                      <a:pt x="6363" y="578"/>
                      <a:pt x="4448" y="233"/>
                      <a:pt x="2491" y="55"/>
                    </a:cubicBezTo>
                    <a:cubicBezTo>
                      <a:pt x="2150" y="21"/>
                      <a:pt x="1811" y="1"/>
                      <a:pt x="147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2" name="Google Shape;142;p5"/>
              <p:cNvSpPr/>
              <p:nvPr/>
            </p:nvSpPr>
            <p:spPr>
              <a:xfrm>
                <a:off x="2848910" y="3133363"/>
                <a:ext cx="391771" cy="78484"/>
              </a:xfrm>
              <a:custGeom>
                <a:avLst/>
                <a:gdLst/>
                <a:ahLst/>
                <a:cxnLst/>
                <a:rect l="l" t="t" r="r" b="b"/>
                <a:pathLst>
                  <a:path w="18754" h="3757" extrusionOk="0">
                    <a:moveTo>
                      <a:pt x="14981" y="1"/>
                    </a:moveTo>
                    <a:cubicBezTo>
                      <a:pt x="13655" y="1"/>
                      <a:pt x="12354" y="236"/>
                      <a:pt x="11083" y="795"/>
                    </a:cubicBezTo>
                    <a:cubicBezTo>
                      <a:pt x="10518" y="1056"/>
                      <a:pt x="9900" y="1266"/>
                      <a:pt x="9293" y="1266"/>
                    </a:cubicBezTo>
                    <a:cubicBezTo>
                      <a:pt x="9210" y="1266"/>
                      <a:pt x="9115" y="1266"/>
                      <a:pt x="9032" y="1318"/>
                    </a:cubicBezTo>
                    <a:cubicBezTo>
                      <a:pt x="8205" y="1485"/>
                      <a:pt x="7378" y="1621"/>
                      <a:pt x="6541" y="1841"/>
                    </a:cubicBezTo>
                    <a:cubicBezTo>
                      <a:pt x="5585" y="2052"/>
                      <a:pt x="4629" y="2180"/>
                      <a:pt x="3673" y="2180"/>
                    </a:cubicBezTo>
                    <a:cubicBezTo>
                      <a:pt x="3059" y="2180"/>
                      <a:pt x="2446" y="2127"/>
                      <a:pt x="1832" y="2009"/>
                    </a:cubicBezTo>
                    <a:cubicBezTo>
                      <a:pt x="1361" y="1883"/>
                      <a:pt x="922" y="1841"/>
                      <a:pt x="440" y="1747"/>
                    </a:cubicBezTo>
                    <a:cubicBezTo>
                      <a:pt x="400" y="1747"/>
                      <a:pt x="355" y="1743"/>
                      <a:pt x="307" y="1743"/>
                    </a:cubicBezTo>
                    <a:cubicBezTo>
                      <a:pt x="205" y="1743"/>
                      <a:pt x="93" y="1762"/>
                      <a:pt x="1" y="1883"/>
                    </a:cubicBezTo>
                    <a:cubicBezTo>
                      <a:pt x="1" y="1925"/>
                      <a:pt x="1" y="1925"/>
                      <a:pt x="53" y="1967"/>
                    </a:cubicBezTo>
                    <a:cubicBezTo>
                      <a:pt x="95" y="2009"/>
                      <a:pt x="137" y="2051"/>
                      <a:pt x="221" y="2103"/>
                    </a:cubicBezTo>
                    <a:cubicBezTo>
                      <a:pt x="1623" y="2888"/>
                      <a:pt x="3057" y="3411"/>
                      <a:pt x="4668" y="3453"/>
                    </a:cubicBezTo>
                    <a:cubicBezTo>
                      <a:pt x="5934" y="3453"/>
                      <a:pt x="7159" y="3233"/>
                      <a:pt x="8425" y="2930"/>
                    </a:cubicBezTo>
                    <a:cubicBezTo>
                      <a:pt x="9397" y="2720"/>
                      <a:pt x="10375" y="2537"/>
                      <a:pt x="11377" y="2537"/>
                    </a:cubicBezTo>
                    <a:cubicBezTo>
                      <a:pt x="11626" y="2537"/>
                      <a:pt x="11877" y="2549"/>
                      <a:pt x="12129" y="2574"/>
                    </a:cubicBezTo>
                    <a:cubicBezTo>
                      <a:pt x="13301" y="2668"/>
                      <a:pt x="14484" y="2835"/>
                      <a:pt x="15572" y="3191"/>
                    </a:cubicBezTo>
                    <a:cubicBezTo>
                      <a:pt x="16535" y="3453"/>
                      <a:pt x="17487" y="3620"/>
                      <a:pt x="18491" y="3714"/>
                    </a:cubicBezTo>
                    <a:cubicBezTo>
                      <a:pt x="18575" y="3714"/>
                      <a:pt x="18669" y="3714"/>
                      <a:pt x="18753" y="3756"/>
                    </a:cubicBezTo>
                    <a:lnTo>
                      <a:pt x="18753" y="2626"/>
                    </a:lnTo>
                    <a:cubicBezTo>
                      <a:pt x="17623" y="2406"/>
                      <a:pt x="16535" y="2103"/>
                      <a:pt x="15394" y="1747"/>
                    </a:cubicBezTo>
                    <a:cubicBezTo>
                      <a:pt x="15352" y="1747"/>
                      <a:pt x="15268" y="1705"/>
                      <a:pt x="15227" y="1663"/>
                    </a:cubicBezTo>
                    <a:cubicBezTo>
                      <a:pt x="15227" y="1621"/>
                      <a:pt x="15268" y="1621"/>
                      <a:pt x="15268" y="1621"/>
                    </a:cubicBezTo>
                    <a:cubicBezTo>
                      <a:pt x="15394" y="1621"/>
                      <a:pt x="15488" y="1580"/>
                      <a:pt x="15614" y="1580"/>
                    </a:cubicBezTo>
                    <a:cubicBezTo>
                      <a:pt x="16482" y="1580"/>
                      <a:pt x="17361" y="1663"/>
                      <a:pt x="18230" y="1789"/>
                    </a:cubicBezTo>
                    <a:cubicBezTo>
                      <a:pt x="18408" y="1789"/>
                      <a:pt x="18575" y="1841"/>
                      <a:pt x="18753" y="1841"/>
                    </a:cubicBezTo>
                    <a:lnTo>
                      <a:pt x="18753" y="533"/>
                    </a:lnTo>
                    <a:cubicBezTo>
                      <a:pt x="18366" y="439"/>
                      <a:pt x="17968" y="355"/>
                      <a:pt x="17581" y="272"/>
                    </a:cubicBezTo>
                    <a:cubicBezTo>
                      <a:pt x="16706" y="99"/>
                      <a:pt x="15838" y="1"/>
                      <a:pt x="1498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3" name="Google Shape;143;p5"/>
              <p:cNvSpPr/>
              <p:nvPr/>
            </p:nvSpPr>
            <p:spPr>
              <a:xfrm>
                <a:off x="2229641" y="3181994"/>
                <a:ext cx="126593" cy="47107"/>
              </a:xfrm>
              <a:custGeom>
                <a:avLst/>
                <a:gdLst/>
                <a:ahLst/>
                <a:cxnLst/>
                <a:rect l="l" t="t" r="r" b="b"/>
                <a:pathLst>
                  <a:path w="6060" h="2255" extrusionOk="0">
                    <a:moveTo>
                      <a:pt x="3572" y="0"/>
                    </a:moveTo>
                    <a:cubicBezTo>
                      <a:pt x="3402" y="0"/>
                      <a:pt x="3229" y="12"/>
                      <a:pt x="3056" y="36"/>
                    </a:cubicBezTo>
                    <a:cubicBezTo>
                      <a:pt x="2753" y="78"/>
                      <a:pt x="2439" y="162"/>
                      <a:pt x="2135" y="204"/>
                    </a:cubicBezTo>
                    <a:cubicBezTo>
                      <a:pt x="1445" y="382"/>
                      <a:pt x="702" y="560"/>
                      <a:pt x="0" y="727"/>
                    </a:cubicBezTo>
                    <a:lnTo>
                      <a:pt x="0" y="2255"/>
                    </a:lnTo>
                    <a:cubicBezTo>
                      <a:pt x="607" y="2171"/>
                      <a:pt x="1225" y="2035"/>
                      <a:pt x="1832" y="1815"/>
                    </a:cubicBezTo>
                    <a:cubicBezTo>
                      <a:pt x="2836" y="1470"/>
                      <a:pt x="3841" y="1250"/>
                      <a:pt x="4929" y="1250"/>
                    </a:cubicBezTo>
                    <a:lnTo>
                      <a:pt x="5149" y="1250"/>
                    </a:lnTo>
                    <a:cubicBezTo>
                      <a:pt x="5369" y="1208"/>
                      <a:pt x="5578" y="1167"/>
                      <a:pt x="5756" y="1083"/>
                    </a:cubicBezTo>
                    <a:cubicBezTo>
                      <a:pt x="5840" y="1031"/>
                      <a:pt x="5976" y="905"/>
                      <a:pt x="5976" y="821"/>
                    </a:cubicBezTo>
                    <a:cubicBezTo>
                      <a:pt x="6059" y="685"/>
                      <a:pt x="5892" y="643"/>
                      <a:pt x="5756" y="560"/>
                    </a:cubicBezTo>
                    <a:cubicBezTo>
                      <a:pt x="5080" y="234"/>
                      <a:pt x="4340" y="0"/>
                      <a:pt x="357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4" name="Google Shape;144;p5"/>
              <p:cNvSpPr/>
              <p:nvPr/>
            </p:nvSpPr>
            <p:spPr>
              <a:xfrm>
                <a:off x="2521028" y="3056761"/>
                <a:ext cx="490121" cy="84166"/>
              </a:xfrm>
              <a:custGeom>
                <a:avLst/>
                <a:gdLst/>
                <a:ahLst/>
                <a:cxnLst/>
                <a:rect l="l" t="t" r="r" b="b"/>
                <a:pathLst>
                  <a:path w="23462" h="4029" extrusionOk="0">
                    <a:moveTo>
                      <a:pt x="11839" y="0"/>
                    </a:moveTo>
                    <a:cubicBezTo>
                      <a:pt x="11474" y="0"/>
                      <a:pt x="11105" y="30"/>
                      <a:pt x="10726" y="98"/>
                    </a:cubicBezTo>
                    <a:cubicBezTo>
                      <a:pt x="10339" y="140"/>
                      <a:pt x="9900" y="182"/>
                      <a:pt x="9471" y="224"/>
                    </a:cubicBezTo>
                    <a:cubicBezTo>
                      <a:pt x="8110" y="360"/>
                      <a:pt x="6802" y="485"/>
                      <a:pt x="5547" y="883"/>
                    </a:cubicBezTo>
                    <a:cubicBezTo>
                      <a:pt x="4929" y="1061"/>
                      <a:pt x="4280" y="1145"/>
                      <a:pt x="3621" y="1186"/>
                    </a:cubicBezTo>
                    <a:cubicBezTo>
                      <a:pt x="3318" y="1186"/>
                      <a:pt x="3014" y="1228"/>
                      <a:pt x="2711" y="1270"/>
                    </a:cubicBezTo>
                    <a:cubicBezTo>
                      <a:pt x="2533" y="1270"/>
                      <a:pt x="2355" y="1322"/>
                      <a:pt x="2271" y="1532"/>
                    </a:cubicBezTo>
                    <a:cubicBezTo>
                      <a:pt x="2391" y="1652"/>
                      <a:pt x="2549" y="1691"/>
                      <a:pt x="2706" y="1691"/>
                    </a:cubicBezTo>
                    <a:cubicBezTo>
                      <a:pt x="2782" y="1691"/>
                      <a:pt x="2859" y="1681"/>
                      <a:pt x="2930" y="1668"/>
                    </a:cubicBezTo>
                    <a:lnTo>
                      <a:pt x="5756" y="1668"/>
                    </a:lnTo>
                    <a:cubicBezTo>
                      <a:pt x="6237" y="1668"/>
                      <a:pt x="6719" y="1710"/>
                      <a:pt x="7200" y="1710"/>
                    </a:cubicBezTo>
                    <a:cubicBezTo>
                      <a:pt x="7242" y="1710"/>
                      <a:pt x="7325" y="1752"/>
                      <a:pt x="7378" y="1793"/>
                    </a:cubicBezTo>
                    <a:cubicBezTo>
                      <a:pt x="7284" y="1888"/>
                      <a:pt x="7158" y="1971"/>
                      <a:pt x="7064" y="1971"/>
                    </a:cubicBezTo>
                    <a:cubicBezTo>
                      <a:pt x="6635" y="2107"/>
                      <a:pt x="6195" y="2191"/>
                      <a:pt x="5756" y="2275"/>
                    </a:cubicBezTo>
                    <a:cubicBezTo>
                      <a:pt x="3977" y="2578"/>
                      <a:pt x="2093" y="2672"/>
                      <a:pt x="262" y="2714"/>
                    </a:cubicBezTo>
                    <a:cubicBezTo>
                      <a:pt x="178" y="2714"/>
                      <a:pt x="95" y="2756"/>
                      <a:pt x="0" y="2756"/>
                    </a:cubicBezTo>
                    <a:cubicBezTo>
                      <a:pt x="0" y="2976"/>
                      <a:pt x="136" y="2976"/>
                      <a:pt x="262" y="3018"/>
                    </a:cubicBezTo>
                    <a:cubicBezTo>
                      <a:pt x="482" y="3101"/>
                      <a:pt x="702" y="3196"/>
                      <a:pt x="963" y="3196"/>
                    </a:cubicBezTo>
                    <a:cubicBezTo>
                      <a:pt x="1640" y="3247"/>
                      <a:pt x="2325" y="3277"/>
                      <a:pt x="3015" y="3277"/>
                    </a:cubicBezTo>
                    <a:cubicBezTo>
                      <a:pt x="4011" y="3277"/>
                      <a:pt x="5016" y="3214"/>
                      <a:pt x="6017" y="3060"/>
                    </a:cubicBezTo>
                    <a:cubicBezTo>
                      <a:pt x="6457" y="3018"/>
                      <a:pt x="6896" y="2840"/>
                      <a:pt x="7378" y="2840"/>
                    </a:cubicBezTo>
                    <a:cubicBezTo>
                      <a:pt x="7606" y="2829"/>
                      <a:pt x="7835" y="2824"/>
                      <a:pt x="8064" y="2824"/>
                    </a:cubicBezTo>
                    <a:cubicBezTo>
                      <a:pt x="8707" y="2824"/>
                      <a:pt x="9357" y="2865"/>
                      <a:pt x="10036" y="2934"/>
                    </a:cubicBezTo>
                    <a:cubicBezTo>
                      <a:pt x="10904" y="3060"/>
                      <a:pt x="11731" y="3279"/>
                      <a:pt x="12610" y="3625"/>
                    </a:cubicBezTo>
                    <a:cubicBezTo>
                      <a:pt x="13271" y="3861"/>
                      <a:pt x="13974" y="4028"/>
                      <a:pt x="14681" y="4028"/>
                    </a:cubicBezTo>
                    <a:cubicBezTo>
                      <a:pt x="14758" y="4028"/>
                      <a:pt x="14835" y="4026"/>
                      <a:pt x="14912" y="4022"/>
                    </a:cubicBezTo>
                    <a:cubicBezTo>
                      <a:pt x="15791" y="4022"/>
                      <a:pt x="16618" y="3980"/>
                      <a:pt x="17445" y="3886"/>
                    </a:cubicBezTo>
                    <a:cubicBezTo>
                      <a:pt x="18187" y="3844"/>
                      <a:pt x="18930" y="3761"/>
                      <a:pt x="19621" y="3583"/>
                    </a:cubicBezTo>
                    <a:cubicBezTo>
                      <a:pt x="20438" y="3419"/>
                      <a:pt x="21227" y="3331"/>
                      <a:pt x="22025" y="3331"/>
                    </a:cubicBezTo>
                    <a:cubicBezTo>
                      <a:pt x="22300" y="3331"/>
                      <a:pt x="22576" y="3342"/>
                      <a:pt x="22855" y="3363"/>
                    </a:cubicBezTo>
                    <a:lnTo>
                      <a:pt x="23462" y="3363"/>
                    </a:lnTo>
                    <a:lnTo>
                      <a:pt x="23462" y="3321"/>
                    </a:lnTo>
                    <a:cubicBezTo>
                      <a:pt x="23336" y="3321"/>
                      <a:pt x="23158" y="3279"/>
                      <a:pt x="22980" y="3279"/>
                    </a:cubicBezTo>
                    <a:cubicBezTo>
                      <a:pt x="22499" y="3198"/>
                      <a:pt x="22022" y="3147"/>
                      <a:pt x="21544" y="3147"/>
                    </a:cubicBezTo>
                    <a:cubicBezTo>
                      <a:pt x="21284" y="3147"/>
                      <a:pt x="21024" y="3162"/>
                      <a:pt x="20762" y="3196"/>
                    </a:cubicBezTo>
                    <a:cubicBezTo>
                      <a:pt x="19959" y="3292"/>
                      <a:pt x="19156" y="3394"/>
                      <a:pt x="18354" y="3394"/>
                    </a:cubicBezTo>
                    <a:cubicBezTo>
                      <a:pt x="18110" y="3394"/>
                      <a:pt x="17866" y="3385"/>
                      <a:pt x="17622" y="3363"/>
                    </a:cubicBezTo>
                    <a:cubicBezTo>
                      <a:pt x="17183" y="3363"/>
                      <a:pt x="16743" y="3321"/>
                      <a:pt x="16314" y="3279"/>
                    </a:cubicBezTo>
                    <a:cubicBezTo>
                      <a:pt x="15226" y="3237"/>
                      <a:pt x="14127" y="3060"/>
                      <a:pt x="13133" y="2578"/>
                    </a:cubicBezTo>
                    <a:cubicBezTo>
                      <a:pt x="12348" y="2191"/>
                      <a:pt x="11511" y="1929"/>
                      <a:pt x="10601" y="1888"/>
                    </a:cubicBezTo>
                    <a:cubicBezTo>
                      <a:pt x="10517" y="1888"/>
                      <a:pt x="10381" y="1888"/>
                      <a:pt x="10297" y="1752"/>
                    </a:cubicBezTo>
                    <a:cubicBezTo>
                      <a:pt x="10423" y="1710"/>
                      <a:pt x="10517" y="1668"/>
                      <a:pt x="10601" y="1668"/>
                    </a:cubicBezTo>
                    <a:cubicBezTo>
                      <a:pt x="11208" y="1584"/>
                      <a:pt x="11867" y="1490"/>
                      <a:pt x="12474" y="1448"/>
                    </a:cubicBezTo>
                    <a:cubicBezTo>
                      <a:pt x="12777" y="1448"/>
                      <a:pt x="13081" y="1448"/>
                      <a:pt x="13395" y="1532"/>
                    </a:cubicBezTo>
                    <a:cubicBezTo>
                      <a:pt x="15006" y="1888"/>
                      <a:pt x="16660" y="2013"/>
                      <a:pt x="18313" y="2055"/>
                    </a:cubicBezTo>
                    <a:cubicBezTo>
                      <a:pt x="19014" y="2055"/>
                      <a:pt x="19715" y="2107"/>
                      <a:pt x="20364" y="2107"/>
                    </a:cubicBezTo>
                    <a:cubicBezTo>
                      <a:pt x="20762" y="2107"/>
                      <a:pt x="21107" y="2149"/>
                      <a:pt x="21452" y="2149"/>
                    </a:cubicBezTo>
                    <a:cubicBezTo>
                      <a:pt x="21630" y="2149"/>
                      <a:pt x="21808" y="2149"/>
                      <a:pt x="21934" y="2013"/>
                    </a:cubicBezTo>
                    <a:cubicBezTo>
                      <a:pt x="21714" y="1793"/>
                      <a:pt x="21410" y="1752"/>
                      <a:pt x="21107" y="1710"/>
                    </a:cubicBezTo>
                    <a:cubicBezTo>
                      <a:pt x="20720" y="1626"/>
                      <a:pt x="20280" y="1626"/>
                      <a:pt x="19841" y="1532"/>
                    </a:cubicBezTo>
                    <a:cubicBezTo>
                      <a:pt x="19056" y="1406"/>
                      <a:pt x="18229" y="1322"/>
                      <a:pt x="17403" y="1145"/>
                    </a:cubicBezTo>
                    <a:cubicBezTo>
                      <a:pt x="16356" y="925"/>
                      <a:pt x="15310" y="621"/>
                      <a:pt x="14263" y="360"/>
                    </a:cubicBezTo>
                    <a:cubicBezTo>
                      <a:pt x="13446" y="150"/>
                      <a:pt x="12654" y="0"/>
                      <a:pt x="118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5" name="Google Shape;145;p5"/>
              <p:cNvSpPr/>
              <p:nvPr/>
            </p:nvSpPr>
            <p:spPr>
              <a:xfrm>
                <a:off x="3157803" y="3345601"/>
                <a:ext cx="13558" cy="21"/>
              </a:xfrm>
              <a:custGeom>
                <a:avLst/>
                <a:gdLst/>
                <a:ahLst/>
                <a:cxnLst/>
                <a:rect l="l" t="t" r="r" b="b"/>
                <a:pathLst>
                  <a:path w="649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64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6" name="Google Shape;146;p5"/>
              <p:cNvSpPr/>
              <p:nvPr/>
            </p:nvSpPr>
            <p:spPr>
              <a:xfrm>
                <a:off x="2597525" y="3390346"/>
                <a:ext cx="626763" cy="75496"/>
              </a:xfrm>
              <a:custGeom>
                <a:avLst/>
                <a:gdLst/>
                <a:ahLst/>
                <a:cxnLst/>
                <a:rect l="l" t="t" r="r" b="b"/>
                <a:pathLst>
                  <a:path w="30003" h="3614" extrusionOk="0">
                    <a:moveTo>
                      <a:pt x="8232" y="1"/>
                    </a:moveTo>
                    <a:cubicBezTo>
                      <a:pt x="7647" y="1"/>
                      <a:pt x="7057" y="45"/>
                      <a:pt x="6457" y="129"/>
                    </a:cubicBezTo>
                    <a:cubicBezTo>
                      <a:pt x="5714" y="265"/>
                      <a:pt x="5066" y="527"/>
                      <a:pt x="4406" y="914"/>
                    </a:cubicBezTo>
                    <a:cubicBezTo>
                      <a:pt x="3318" y="1479"/>
                      <a:pt x="2230" y="1877"/>
                      <a:pt x="964" y="1919"/>
                    </a:cubicBezTo>
                    <a:cubicBezTo>
                      <a:pt x="702" y="1919"/>
                      <a:pt x="440" y="2002"/>
                      <a:pt x="179" y="2044"/>
                    </a:cubicBezTo>
                    <a:cubicBezTo>
                      <a:pt x="137" y="2044"/>
                      <a:pt x="53" y="2180"/>
                      <a:pt x="1" y="2222"/>
                    </a:cubicBezTo>
                    <a:cubicBezTo>
                      <a:pt x="95" y="2306"/>
                      <a:pt x="137" y="2400"/>
                      <a:pt x="221" y="2400"/>
                    </a:cubicBezTo>
                    <a:cubicBezTo>
                      <a:pt x="786" y="2484"/>
                      <a:pt x="1403" y="2620"/>
                      <a:pt x="1968" y="2662"/>
                    </a:cubicBezTo>
                    <a:cubicBezTo>
                      <a:pt x="2091" y="2671"/>
                      <a:pt x="2214" y="2675"/>
                      <a:pt x="2335" y="2675"/>
                    </a:cubicBezTo>
                    <a:cubicBezTo>
                      <a:pt x="3293" y="2675"/>
                      <a:pt x="4221" y="2397"/>
                      <a:pt x="5149" y="2044"/>
                    </a:cubicBezTo>
                    <a:cubicBezTo>
                      <a:pt x="5547" y="1919"/>
                      <a:pt x="5976" y="1783"/>
                      <a:pt x="6416" y="1699"/>
                    </a:cubicBezTo>
                    <a:cubicBezTo>
                      <a:pt x="6882" y="1641"/>
                      <a:pt x="7357" y="1609"/>
                      <a:pt x="7833" y="1609"/>
                    </a:cubicBezTo>
                    <a:cubicBezTo>
                      <a:pt x="8382" y="1609"/>
                      <a:pt x="8933" y="1651"/>
                      <a:pt x="9471" y="1741"/>
                    </a:cubicBezTo>
                    <a:cubicBezTo>
                      <a:pt x="10779" y="1960"/>
                      <a:pt x="12087" y="2264"/>
                      <a:pt x="13395" y="2484"/>
                    </a:cubicBezTo>
                    <a:cubicBezTo>
                      <a:pt x="14525" y="2703"/>
                      <a:pt x="15656" y="2881"/>
                      <a:pt x="16796" y="3007"/>
                    </a:cubicBezTo>
                    <a:cubicBezTo>
                      <a:pt x="18146" y="3185"/>
                      <a:pt x="19538" y="3268"/>
                      <a:pt x="20930" y="3352"/>
                    </a:cubicBezTo>
                    <a:cubicBezTo>
                      <a:pt x="22154" y="3446"/>
                      <a:pt x="23378" y="3488"/>
                      <a:pt x="24592" y="3572"/>
                    </a:cubicBezTo>
                    <a:lnTo>
                      <a:pt x="25639" y="3572"/>
                    </a:lnTo>
                    <a:cubicBezTo>
                      <a:pt x="26779" y="3614"/>
                      <a:pt x="27909" y="3614"/>
                      <a:pt x="29040" y="3614"/>
                    </a:cubicBezTo>
                    <a:cubicBezTo>
                      <a:pt x="29353" y="3614"/>
                      <a:pt x="29699" y="3572"/>
                      <a:pt x="29960" y="3404"/>
                    </a:cubicBezTo>
                    <a:cubicBezTo>
                      <a:pt x="29960" y="3404"/>
                      <a:pt x="29960" y="3352"/>
                      <a:pt x="30002" y="3310"/>
                    </a:cubicBezTo>
                    <a:cubicBezTo>
                      <a:pt x="29479" y="3268"/>
                      <a:pt x="28998" y="3185"/>
                      <a:pt x="28474" y="3143"/>
                    </a:cubicBezTo>
                    <a:cubicBezTo>
                      <a:pt x="27261" y="3091"/>
                      <a:pt x="25994" y="3049"/>
                      <a:pt x="24770" y="2965"/>
                    </a:cubicBezTo>
                    <a:cubicBezTo>
                      <a:pt x="24331" y="2965"/>
                      <a:pt x="23860" y="2923"/>
                      <a:pt x="23420" y="2881"/>
                    </a:cubicBezTo>
                    <a:cubicBezTo>
                      <a:pt x="22593" y="2745"/>
                      <a:pt x="21714" y="2620"/>
                      <a:pt x="20888" y="2484"/>
                    </a:cubicBezTo>
                    <a:cubicBezTo>
                      <a:pt x="18366" y="2138"/>
                      <a:pt x="15917" y="1657"/>
                      <a:pt x="13479" y="956"/>
                    </a:cubicBezTo>
                    <a:cubicBezTo>
                      <a:pt x="12391" y="652"/>
                      <a:pt x="11302" y="391"/>
                      <a:pt x="10162" y="171"/>
                    </a:cubicBezTo>
                    <a:cubicBezTo>
                      <a:pt x="9523" y="55"/>
                      <a:pt x="8881" y="1"/>
                      <a:pt x="823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7" name="Google Shape;147;p5"/>
              <p:cNvSpPr/>
              <p:nvPr/>
            </p:nvSpPr>
            <p:spPr>
              <a:xfrm>
                <a:off x="2467468" y="2678891"/>
                <a:ext cx="773222" cy="82202"/>
              </a:xfrm>
              <a:custGeom>
                <a:avLst/>
                <a:gdLst/>
                <a:ahLst/>
                <a:cxnLst/>
                <a:rect l="l" t="t" r="r" b="b"/>
                <a:pathLst>
                  <a:path w="37014" h="3935" extrusionOk="0">
                    <a:moveTo>
                      <a:pt x="210" y="0"/>
                    </a:moveTo>
                    <a:cubicBezTo>
                      <a:pt x="126" y="52"/>
                      <a:pt x="43" y="94"/>
                      <a:pt x="1" y="220"/>
                    </a:cubicBezTo>
                    <a:cubicBezTo>
                      <a:pt x="210" y="398"/>
                      <a:pt x="304" y="398"/>
                      <a:pt x="649" y="440"/>
                    </a:cubicBezTo>
                    <a:cubicBezTo>
                      <a:pt x="1957" y="481"/>
                      <a:pt x="3224" y="659"/>
                      <a:pt x="4490" y="963"/>
                    </a:cubicBezTo>
                    <a:cubicBezTo>
                      <a:pt x="5756" y="1308"/>
                      <a:pt x="7064" y="1664"/>
                      <a:pt x="8320" y="2009"/>
                    </a:cubicBezTo>
                    <a:cubicBezTo>
                      <a:pt x="9328" y="2249"/>
                      <a:pt x="10326" y="2454"/>
                      <a:pt x="11357" y="2454"/>
                    </a:cubicBezTo>
                    <a:cubicBezTo>
                      <a:pt x="11450" y="2454"/>
                      <a:pt x="11543" y="2452"/>
                      <a:pt x="11637" y="2449"/>
                    </a:cubicBezTo>
                    <a:cubicBezTo>
                      <a:pt x="11721" y="2449"/>
                      <a:pt x="11815" y="2491"/>
                      <a:pt x="11899" y="2491"/>
                    </a:cubicBezTo>
                    <a:cubicBezTo>
                      <a:pt x="13123" y="2836"/>
                      <a:pt x="14337" y="3139"/>
                      <a:pt x="15519" y="3453"/>
                    </a:cubicBezTo>
                    <a:cubicBezTo>
                      <a:pt x="16220" y="3621"/>
                      <a:pt x="16869" y="3799"/>
                      <a:pt x="17570" y="3841"/>
                    </a:cubicBezTo>
                    <a:cubicBezTo>
                      <a:pt x="18154" y="3905"/>
                      <a:pt x="18739" y="3935"/>
                      <a:pt x="19323" y="3935"/>
                    </a:cubicBezTo>
                    <a:cubicBezTo>
                      <a:pt x="20739" y="3935"/>
                      <a:pt x="22153" y="3757"/>
                      <a:pt x="23545" y="3453"/>
                    </a:cubicBezTo>
                    <a:cubicBezTo>
                      <a:pt x="24676" y="3234"/>
                      <a:pt x="25848" y="2972"/>
                      <a:pt x="27030" y="2930"/>
                    </a:cubicBezTo>
                    <a:cubicBezTo>
                      <a:pt x="28035" y="2836"/>
                      <a:pt x="28987" y="2794"/>
                      <a:pt x="29991" y="2752"/>
                    </a:cubicBezTo>
                    <a:cubicBezTo>
                      <a:pt x="31559" y="2677"/>
                      <a:pt x="33127" y="2526"/>
                      <a:pt x="34688" y="2526"/>
                    </a:cubicBezTo>
                    <a:cubicBezTo>
                      <a:pt x="34866" y="2526"/>
                      <a:pt x="35045" y="2528"/>
                      <a:pt x="35224" y="2533"/>
                    </a:cubicBezTo>
                    <a:cubicBezTo>
                      <a:pt x="35841" y="2574"/>
                      <a:pt x="36448" y="2574"/>
                      <a:pt x="37013" y="2574"/>
                    </a:cubicBezTo>
                    <a:lnTo>
                      <a:pt x="37013" y="2229"/>
                    </a:lnTo>
                    <a:lnTo>
                      <a:pt x="36887" y="2229"/>
                    </a:lnTo>
                    <a:cubicBezTo>
                      <a:pt x="35542" y="2081"/>
                      <a:pt x="34174" y="1999"/>
                      <a:pt x="32827" y="1999"/>
                    </a:cubicBezTo>
                    <a:cubicBezTo>
                      <a:pt x="32551" y="1999"/>
                      <a:pt x="32275" y="2002"/>
                      <a:pt x="32001" y="2009"/>
                    </a:cubicBezTo>
                    <a:cubicBezTo>
                      <a:pt x="31300" y="2009"/>
                      <a:pt x="30609" y="2051"/>
                      <a:pt x="29908" y="2051"/>
                    </a:cubicBezTo>
                    <a:cubicBezTo>
                      <a:pt x="28558" y="2009"/>
                      <a:pt x="27250" y="1967"/>
                      <a:pt x="25942" y="1926"/>
                    </a:cubicBezTo>
                    <a:cubicBezTo>
                      <a:pt x="23545" y="1926"/>
                      <a:pt x="21139" y="2145"/>
                      <a:pt x="18700" y="2271"/>
                    </a:cubicBezTo>
                    <a:cubicBezTo>
                      <a:pt x="18348" y="2286"/>
                      <a:pt x="17997" y="2296"/>
                      <a:pt x="17649" y="2296"/>
                    </a:cubicBezTo>
                    <a:cubicBezTo>
                      <a:pt x="17045" y="2296"/>
                      <a:pt x="16448" y="2267"/>
                      <a:pt x="15865" y="2187"/>
                    </a:cubicBezTo>
                    <a:cubicBezTo>
                      <a:pt x="15519" y="2145"/>
                      <a:pt x="15216" y="2093"/>
                      <a:pt x="14912" y="2051"/>
                    </a:cubicBezTo>
                    <a:cubicBezTo>
                      <a:pt x="14860" y="2051"/>
                      <a:pt x="14860" y="2009"/>
                      <a:pt x="14860" y="2009"/>
                    </a:cubicBezTo>
                    <a:cubicBezTo>
                      <a:pt x="14954" y="1967"/>
                      <a:pt x="15038" y="1926"/>
                      <a:pt x="15080" y="1926"/>
                    </a:cubicBezTo>
                    <a:cubicBezTo>
                      <a:pt x="15865" y="1748"/>
                      <a:pt x="16649" y="1570"/>
                      <a:pt x="17434" y="1444"/>
                    </a:cubicBezTo>
                    <a:cubicBezTo>
                      <a:pt x="18878" y="1183"/>
                      <a:pt x="20354" y="921"/>
                      <a:pt x="21798" y="743"/>
                    </a:cubicBezTo>
                    <a:cubicBezTo>
                      <a:pt x="23493" y="576"/>
                      <a:pt x="25157" y="356"/>
                      <a:pt x="26852" y="262"/>
                    </a:cubicBezTo>
                    <a:cubicBezTo>
                      <a:pt x="27407" y="248"/>
                      <a:pt x="27965" y="243"/>
                      <a:pt x="28526" y="243"/>
                    </a:cubicBezTo>
                    <a:cubicBezTo>
                      <a:pt x="29647" y="243"/>
                      <a:pt x="30780" y="262"/>
                      <a:pt x="31917" y="262"/>
                    </a:cubicBezTo>
                    <a:cubicBezTo>
                      <a:pt x="32084" y="262"/>
                      <a:pt x="32304" y="314"/>
                      <a:pt x="32482" y="314"/>
                    </a:cubicBezTo>
                    <a:cubicBezTo>
                      <a:pt x="33131" y="356"/>
                      <a:pt x="33832" y="440"/>
                      <a:pt x="34481" y="481"/>
                    </a:cubicBezTo>
                    <a:cubicBezTo>
                      <a:pt x="34742" y="481"/>
                      <a:pt x="35004" y="440"/>
                      <a:pt x="35266" y="440"/>
                    </a:cubicBezTo>
                    <a:cubicBezTo>
                      <a:pt x="34742" y="356"/>
                      <a:pt x="34271" y="314"/>
                      <a:pt x="33748" y="262"/>
                    </a:cubicBezTo>
                    <a:cubicBezTo>
                      <a:pt x="33047" y="178"/>
                      <a:pt x="32346" y="136"/>
                      <a:pt x="31655" y="94"/>
                    </a:cubicBezTo>
                    <a:cubicBezTo>
                      <a:pt x="31237" y="73"/>
                      <a:pt x="30831" y="73"/>
                      <a:pt x="30432" y="73"/>
                    </a:cubicBezTo>
                    <a:cubicBezTo>
                      <a:pt x="30033" y="73"/>
                      <a:pt x="29641" y="73"/>
                      <a:pt x="29249" y="52"/>
                    </a:cubicBezTo>
                    <a:cubicBezTo>
                      <a:pt x="28819" y="52"/>
                      <a:pt x="28422" y="52"/>
                      <a:pt x="27993" y="0"/>
                    </a:cubicBezTo>
                    <a:lnTo>
                      <a:pt x="16649" y="0"/>
                    </a:lnTo>
                    <a:cubicBezTo>
                      <a:pt x="16566" y="0"/>
                      <a:pt x="16524" y="0"/>
                      <a:pt x="16430" y="52"/>
                    </a:cubicBezTo>
                    <a:cubicBezTo>
                      <a:pt x="14693" y="481"/>
                      <a:pt x="12903" y="837"/>
                      <a:pt x="11114" y="921"/>
                    </a:cubicBezTo>
                    <a:cubicBezTo>
                      <a:pt x="10690" y="951"/>
                      <a:pt x="10266" y="971"/>
                      <a:pt x="9840" y="971"/>
                    </a:cubicBezTo>
                    <a:cubicBezTo>
                      <a:pt x="9089" y="971"/>
                      <a:pt x="8336" y="910"/>
                      <a:pt x="7587" y="743"/>
                    </a:cubicBezTo>
                    <a:cubicBezTo>
                      <a:pt x="6802" y="576"/>
                      <a:pt x="6060" y="398"/>
                      <a:pt x="5275" y="262"/>
                    </a:cubicBezTo>
                    <a:cubicBezTo>
                      <a:pt x="4574" y="136"/>
                      <a:pt x="3925" y="52"/>
                      <a:pt x="322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8" name="Google Shape;148;p5"/>
              <p:cNvSpPr/>
              <p:nvPr/>
            </p:nvSpPr>
            <p:spPr>
              <a:xfrm>
                <a:off x="2729777" y="3750356"/>
                <a:ext cx="510907" cy="96282"/>
              </a:xfrm>
              <a:custGeom>
                <a:avLst/>
                <a:gdLst/>
                <a:ahLst/>
                <a:cxnLst/>
                <a:rect l="l" t="t" r="r" b="b"/>
                <a:pathLst>
                  <a:path w="24457" h="4609" extrusionOk="0">
                    <a:moveTo>
                      <a:pt x="3257" y="0"/>
                    </a:moveTo>
                    <a:cubicBezTo>
                      <a:pt x="2986" y="0"/>
                      <a:pt x="2713" y="12"/>
                      <a:pt x="2439" y="36"/>
                    </a:cubicBezTo>
                    <a:cubicBezTo>
                      <a:pt x="1958" y="78"/>
                      <a:pt x="1476" y="119"/>
                      <a:pt x="995" y="203"/>
                    </a:cubicBezTo>
                    <a:cubicBezTo>
                      <a:pt x="828" y="203"/>
                      <a:pt x="608" y="203"/>
                      <a:pt x="430" y="245"/>
                    </a:cubicBezTo>
                    <a:cubicBezTo>
                      <a:pt x="262" y="297"/>
                      <a:pt x="85" y="339"/>
                      <a:pt x="43" y="507"/>
                    </a:cubicBezTo>
                    <a:cubicBezTo>
                      <a:pt x="1" y="685"/>
                      <a:pt x="85" y="862"/>
                      <a:pt x="304" y="946"/>
                    </a:cubicBezTo>
                    <a:cubicBezTo>
                      <a:pt x="524" y="1030"/>
                      <a:pt x="692" y="1124"/>
                      <a:pt x="911" y="1166"/>
                    </a:cubicBezTo>
                    <a:cubicBezTo>
                      <a:pt x="1257" y="1208"/>
                      <a:pt x="1654" y="1250"/>
                      <a:pt x="2041" y="1250"/>
                    </a:cubicBezTo>
                    <a:cubicBezTo>
                      <a:pt x="3444" y="1291"/>
                      <a:pt x="4835" y="1469"/>
                      <a:pt x="6185" y="1909"/>
                    </a:cubicBezTo>
                    <a:cubicBezTo>
                      <a:pt x="7148" y="2212"/>
                      <a:pt x="8153" y="2516"/>
                      <a:pt x="9157" y="2819"/>
                    </a:cubicBezTo>
                    <a:cubicBezTo>
                      <a:pt x="10204" y="3175"/>
                      <a:pt x="11292" y="3437"/>
                      <a:pt x="12422" y="3479"/>
                    </a:cubicBezTo>
                    <a:cubicBezTo>
                      <a:pt x="13385" y="3520"/>
                      <a:pt x="14295" y="3562"/>
                      <a:pt x="15258" y="3562"/>
                    </a:cubicBezTo>
                    <a:cubicBezTo>
                      <a:pt x="15373" y="3568"/>
                      <a:pt x="15488" y="3570"/>
                      <a:pt x="15604" y="3570"/>
                    </a:cubicBezTo>
                    <a:cubicBezTo>
                      <a:pt x="16401" y="3570"/>
                      <a:pt x="17204" y="3445"/>
                      <a:pt x="18000" y="3217"/>
                    </a:cubicBezTo>
                    <a:cubicBezTo>
                      <a:pt x="18275" y="3140"/>
                      <a:pt x="18546" y="3100"/>
                      <a:pt x="18811" y="3100"/>
                    </a:cubicBezTo>
                    <a:cubicBezTo>
                      <a:pt x="19301" y="3100"/>
                      <a:pt x="19774" y="3235"/>
                      <a:pt x="20228" y="3520"/>
                    </a:cubicBezTo>
                    <a:cubicBezTo>
                      <a:pt x="20710" y="3824"/>
                      <a:pt x="21191" y="4044"/>
                      <a:pt x="21714" y="4263"/>
                    </a:cubicBezTo>
                    <a:cubicBezTo>
                      <a:pt x="22018" y="4389"/>
                      <a:pt x="22321" y="4483"/>
                      <a:pt x="22625" y="4609"/>
                    </a:cubicBezTo>
                    <a:lnTo>
                      <a:pt x="24456" y="4609"/>
                    </a:lnTo>
                    <a:lnTo>
                      <a:pt x="24456" y="3646"/>
                    </a:lnTo>
                    <a:cubicBezTo>
                      <a:pt x="23064" y="3259"/>
                      <a:pt x="21714" y="2819"/>
                      <a:pt x="20354" y="2338"/>
                    </a:cubicBezTo>
                    <a:cubicBezTo>
                      <a:pt x="20270" y="2296"/>
                      <a:pt x="20187" y="2254"/>
                      <a:pt x="20145" y="2212"/>
                    </a:cubicBezTo>
                    <a:lnTo>
                      <a:pt x="20145" y="2129"/>
                    </a:lnTo>
                    <a:cubicBezTo>
                      <a:pt x="20312" y="2076"/>
                      <a:pt x="20448" y="1951"/>
                      <a:pt x="20616" y="1951"/>
                    </a:cubicBezTo>
                    <a:cubicBezTo>
                      <a:pt x="20956" y="1921"/>
                      <a:pt x="21296" y="1892"/>
                      <a:pt x="21637" y="1892"/>
                    </a:cubicBezTo>
                    <a:cubicBezTo>
                      <a:pt x="21778" y="1892"/>
                      <a:pt x="21919" y="1897"/>
                      <a:pt x="22060" y="1909"/>
                    </a:cubicBezTo>
                    <a:cubicBezTo>
                      <a:pt x="22845" y="1993"/>
                      <a:pt x="23671" y="2129"/>
                      <a:pt x="24456" y="2296"/>
                    </a:cubicBezTo>
                    <a:lnTo>
                      <a:pt x="24456" y="339"/>
                    </a:lnTo>
                    <a:cubicBezTo>
                      <a:pt x="23849" y="209"/>
                      <a:pt x="23242" y="129"/>
                      <a:pt x="22614" y="129"/>
                    </a:cubicBezTo>
                    <a:cubicBezTo>
                      <a:pt x="22387" y="129"/>
                      <a:pt x="22157" y="139"/>
                      <a:pt x="21924" y="161"/>
                    </a:cubicBezTo>
                    <a:cubicBezTo>
                      <a:pt x="20835" y="297"/>
                      <a:pt x="19789" y="601"/>
                      <a:pt x="19004" y="1427"/>
                    </a:cubicBezTo>
                    <a:cubicBezTo>
                      <a:pt x="18743" y="1731"/>
                      <a:pt x="18397" y="1909"/>
                      <a:pt x="18000" y="2076"/>
                    </a:cubicBezTo>
                    <a:cubicBezTo>
                      <a:pt x="17173" y="2390"/>
                      <a:pt x="16346" y="2599"/>
                      <a:pt x="15478" y="2599"/>
                    </a:cubicBezTo>
                    <a:cubicBezTo>
                      <a:pt x="14651" y="2558"/>
                      <a:pt x="13814" y="2558"/>
                      <a:pt x="12987" y="2516"/>
                    </a:cubicBezTo>
                    <a:cubicBezTo>
                      <a:pt x="11857" y="2432"/>
                      <a:pt x="10811" y="2170"/>
                      <a:pt x="9764" y="1731"/>
                    </a:cubicBezTo>
                    <a:cubicBezTo>
                      <a:pt x="8843" y="1386"/>
                      <a:pt x="7933" y="1030"/>
                      <a:pt x="6970" y="726"/>
                    </a:cubicBezTo>
                    <a:cubicBezTo>
                      <a:pt x="5787" y="260"/>
                      <a:pt x="4540" y="0"/>
                      <a:pt x="325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9" name="Google Shape;149;p5"/>
              <p:cNvSpPr/>
              <p:nvPr/>
            </p:nvSpPr>
            <p:spPr>
              <a:xfrm>
                <a:off x="2699612" y="3448565"/>
                <a:ext cx="445542" cy="64007"/>
              </a:xfrm>
              <a:custGeom>
                <a:avLst/>
                <a:gdLst/>
                <a:ahLst/>
                <a:cxnLst/>
                <a:rect l="l" t="t" r="r" b="b"/>
                <a:pathLst>
                  <a:path w="21328" h="3064" extrusionOk="0">
                    <a:moveTo>
                      <a:pt x="3001" y="1"/>
                    </a:moveTo>
                    <a:cubicBezTo>
                      <a:pt x="2242" y="1"/>
                      <a:pt x="1494" y="154"/>
                      <a:pt x="786" y="440"/>
                    </a:cubicBezTo>
                    <a:cubicBezTo>
                      <a:pt x="566" y="523"/>
                      <a:pt x="346" y="659"/>
                      <a:pt x="179" y="827"/>
                    </a:cubicBezTo>
                    <a:cubicBezTo>
                      <a:pt x="1" y="963"/>
                      <a:pt x="43" y="1183"/>
                      <a:pt x="221" y="1266"/>
                    </a:cubicBezTo>
                    <a:cubicBezTo>
                      <a:pt x="346" y="1308"/>
                      <a:pt x="482" y="1350"/>
                      <a:pt x="608" y="1350"/>
                    </a:cubicBezTo>
                    <a:cubicBezTo>
                      <a:pt x="964" y="1350"/>
                      <a:pt x="1309" y="1350"/>
                      <a:pt x="1654" y="1402"/>
                    </a:cubicBezTo>
                    <a:cubicBezTo>
                      <a:pt x="2136" y="1402"/>
                      <a:pt x="2617" y="1402"/>
                      <a:pt x="3098" y="1528"/>
                    </a:cubicBezTo>
                    <a:cubicBezTo>
                      <a:pt x="4009" y="1748"/>
                      <a:pt x="4930" y="2093"/>
                      <a:pt x="5840" y="2355"/>
                    </a:cubicBezTo>
                    <a:cubicBezTo>
                      <a:pt x="6363" y="2491"/>
                      <a:pt x="6844" y="2710"/>
                      <a:pt x="7326" y="2794"/>
                    </a:cubicBezTo>
                    <a:cubicBezTo>
                      <a:pt x="8272" y="2949"/>
                      <a:pt x="9218" y="3064"/>
                      <a:pt x="10198" y="3064"/>
                    </a:cubicBezTo>
                    <a:cubicBezTo>
                      <a:pt x="10345" y="3064"/>
                      <a:pt x="10494" y="3061"/>
                      <a:pt x="10643" y="3056"/>
                    </a:cubicBezTo>
                    <a:cubicBezTo>
                      <a:pt x="12035" y="2920"/>
                      <a:pt x="13427" y="2794"/>
                      <a:pt x="14829" y="2616"/>
                    </a:cubicBezTo>
                    <a:cubicBezTo>
                      <a:pt x="15434" y="2555"/>
                      <a:pt x="16039" y="2516"/>
                      <a:pt x="16644" y="2516"/>
                    </a:cubicBezTo>
                    <a:cubicBezTo>
                      <a:pt x="16866" y="2516"/>
                      <a:pt x="17087" y="2521"/>
                      <a:pt x="17309" y="2532"/>
                    </a:cubicBezTo>
                    <a:cubicBezTo>
                      <a:pt x="17811" y="2574"/>
                      <a:pt x="18303" y="2595"/>
                      <a:pt x="18795" y="2595"/>
                    </a:cubicBezTo>
                    <a:cubicBezTo>
                      <a:pt x="19287" y="2595"/>
                      <a:pt x="19778" y="2574"/>
                      <a:pt x="20281" y="2532"/>
                    </a:cubicBezTo>
                    <a:cubicBezTo>
                      <a:pt x="20626" y="2491"/>
                      <a:pt x="20971" y="2449"/>
                      <a:pt x="21327" y="2271"/>
                    </a:cubicBezTo>
                    <a:lnTo>
                      <a:pt x="21149" y="2271"/>
                    </a:lnTo>
                    <a:cubicBezTo>
                      <a:pt x="19799" y="2229"/>
                      <a:pt x="18491" y="2187"/>
                      <a:pt x="17183" y="2187"/>
                    </a:cubicBezTo>
                    <a:cubicBezTo>
                      <a:pt x="16398" y="2135"/>
                      <a:pt x="15614" y="2135"/>
                      <a:pt x="14829" y="2135"/>
                    </a:cubicBezTo>
                    <a:cubicBezTo>
                      <a:pt x="13688" y="2135"/>
                      <a:pt x="12600" y="2187"/>
                      <a:pt x="11512" y="2187"/>
                    </a:cubicBezTo>
                    <a:cubicBezTo>
                      <a:pt x="10810" y="2187"/>
                      <a:pt x="10162" y="2093"/>
                      <a:pt x="9502" y="1926"/>
                    </a:cubicBezTo>
                    <a:cubicBezTo>
                      <a:pt x="8979" y="1706"/>
                      <a:pt x="8414" y="1570"/>
                      <a:pt x="7891" y="1402"/>
                    </a:cubicBezTo>
                    <a:cubicBezTo>
                      <a:pt x="7504" y="1266"/>
                      <a:pt x="7148" y="1183"/>
                      <a:pt x="6803" y="1005"/>
                    </a:cubicBezTo>
                    <a:cubicBezTo>
                      <a:pt x="5976" y="565"/>
                      <a:pt x="5107" y="356"/>
                      <a:pt x="4228" y="136"/>
                    </a:cubicBezTo>
                    <a:cubicBezTo>
                      <a:pt x="3819" y="45"/>
                      <a:pt x="3408" y="1"/>
                      <a:pt x="300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50" name="Google Shape;150;p5"/>
              <p:cNvSpPr/>
              <p:nvPr/>
            </p:nvSpPr>
            <p:spPr>
              <a:xfrm>
                <a:off x="2229641" y="3241634"/>
                <a:ext cx="404430" cy="76833"/>
              </a:xfrm>
              <a:custGeom>
                <a:avLst/>
                <a:gdLst/>
                <a:ahLst/>
                <a:cxnLst/>
                <a:rect l="l" t="t" r="r" b="b"/>
                <a:pathLst>
                  <a:path w="19360" h="3678" extrusionOk="0">
                    <a:moveTo>
                      <a:pt x="5636" y="1"/>
                    </a:moveTo>
                    <a:cubicBezTo>
                      <a:pt x="5575" y="1"/>
                      <a:pt x="5514" y="3"/>
                      <a:pt x="5452" y="7"/>
                    </a:cubicBezTo>
                    <a:cubicBezTo>
                      <a:pt x="4270" y="101"/>
                      <a:pt x="3140" y="446"/>
                      <a:pt x="2010" y="844"/>
                    </a:cubicBezTo>
                    <a:cubicBezTo>
                      <a:pt x="1848" y="896"/>
                      <a:pt x="1670" y="931"/>
                      <a:pt x="1496" y="931"/>
                    </a:cubicBezTo>
                    <a:cubicBezTo>
                      <a:pt x="1389" y="931"/>
                      <a:pt x="1283" y="918"/>
                      <a:pt x="1183" y="886"/>
                    </a:cubicBezTo>
                    <a:cubicBezTo>
                      <a:pt x="921" y="792"/>
                      <a:pt x="660" y="666"/>
                      <a:pt x="440" y="582"/>
                    </a:cubicBezTo>
                    <a:cubicBezTo>
                      <a:pt x="262" y="530"/>
                      <a:pt x="136" y="446"/>
                      <a:pt x="0" y="404"/>
                    </a:cubicBezTo>
                    <a:lnTo>
                      <a:pt x="0" y="1535"/>
                    </a:lnTo>
                    <a:cubicBezTo>
                      <a:pt x="42" y="1576"/>
                      <a:pt x="84" y="1576"/>
                      <a:pt x="136" y="1629"/>
                    </a:cubicBezTo>
                    <a:cubicBezTo>
                      <a:pt x="398" y="1754"/>
                      <a:pt x="660" y="1890"/>
                      <a:pt x="963" y="1974"/>
                    </a:cubicBezTo>
                    <a:cubicBezTo>
                      <a:pt x="1129" y="2010"/>
                      <a:pt x="1312" y="2038"/>
                      <a:pt x="1498" y="2038"/>
                    </a:cubicBezTo>
                    <a:cubicBezTo>
                      <a:pt x="1747" y="2038"/>
                      <a:pt x="2002" y="1988"/>
                      <a:pt x="2229" y="1838"/>
                    </a:cubicBezTo>
                    <a:cubicBezTo>
                      <a:pt x="2962" y="1409"/>
                      <a:pt x="3799" y="1189"/>
                      <a:pt x="4626" y="1011"/>
                    </a:cubicBezTo>
                    <a:cubicBezTo>
                      <a:pt x="4904" y="937"/>
                      <a:pt x="5182" y="894"/>
                      <a:pt x="5455" y="894"/>
                    </a:cubicBezTo>
                    <a:cubicBezTo>
                      <a:pt x="5994" y="894"/>
                      <a:pt x="6515" y="1062"/>
                      <a:pt x="6980" y="1493"/>
                    </a:cubicBezTo>
                    <a:cubicBezTo>
                      <a:pt x="7242" y="1754"/>
                      <a:pt x="7587" y="1838"/>
                      <a:pt x="7932" y="1838"/>
                    </a:cubicBezTo>
                    <a:cubicBezTo>
                      <a:pt x="8246" y="1838"/>
                      <a:pt x="8550" y="1838"/>
                      <a:pt x="8853" y="1890"/>
                    </a:cubicBezTo>
                    <a:cubicBezTo>
                      <a:pt x="9900" y="2016"/>
                      <a:pt x="10862" y="2278"/>
                      <a:pt x="11773" y="2759"/>
                    </a:cubicBezTo>
                    <a:cubicBezTo>
                      <a:pt x="12338" y="3062"/>
                      <a:pt x="12955" y="3282"/>
                      <a:pt x="13562" y="3544"/>
                    </a:cubicBezTo>
                    <a:cubicBezTo>
                      <a:pt x="13803" y="3633"/>
                      <a:pt x="14054" y="3677"/>
                      <a:pt x="14310" y="3677"/>
                    </a:cubicBezTo>
                    <a:cubicBezTo>
                      <a:pt x="14567" y="3677"/>
                      <a:pt x="14828" y="3633"/>
                      <a:pt x="15090" y="3544"/>
                    </a:cubicBezTo>
                    <a:cubicBezTo>
                      <a:pt x="16304" y="3198"/>
                      <a:pt x="17528" y="2843"/>
                      <a:pt x="18794" y="2801"/>
                    </a:cubicBezTo>
                    <a:cubicBezTo>
                      <a:pt x="18920" y="2801"/>
                      <a:pt x="19098" y="2717"/>
                      <a:pt x="19234" y="2623"/>
                    </a:cubicBezTo>
                    <a:cubicBezTo>
                      <a:pt x="19318" y="2539"/>
                      <a:pt x="19359" y="2414"/>
                      <a:pt x="19276" y="2319"/>
                    </a:cubicBezTo>
                    <a:cubicBezTo>
                      <a:pt x="19098" y="2152"/>
                      <a:pt x="18972" y="2016"/>
                      <a:pt x="18753" y="1890"/>
                    </a:cubicBezTo>
                    <a:cubicBezTo>
                      <a:pt x="18397" y="1671"/>
                      <a:pt x="18010" y="1629"/>
                      <a:pt x="17570" y="1576"/>
                    </a:cubicBezTo>
                    <a:cubicBezTo>
                      <a:pt x="17490" y="1572"/>
                      <a:pt x="17411" y="1570"/>
                      <a:pt x="17331" y="1570"/>
                    </a:cubicBezTo>
                    <a:cubicBezTo>
                      <a:pt x="16625" y="1570"/>
                      <a:pt x="15916" y="1725"/>
                      <a:pt x="15174" y="1838"/>
                    </a:cubicBezTo>
                    <a:cubicBezTo>
                      <a:pt x="14958" y="1897"/>
                      <a:pt x="14721" y="1935"/>
                      <a:pt x="14490" y="1935"/>
                    </a:cubicBezTo>
                    <a:cubicBezTo>
                      <a:pt x="14351" y="1935"/>
                      <a:pt x="14215" y="1922"/>
                      <a:pt x="14085" y="1890"/>
                    </a:cubicBezTo>
                    <a:cubicBezTo>
                      <a:pt x="13301" y="1671"/>
                      <a:pt x="12558" y="1493"/>
                      <a:pt x="11773" y="1315"/>
                    </a:cubicBezTo>
                    <a:cubicBezTo>
                      <a:pt x="10766" y="1054"/>
                      <a:pt x="9752" y="824"/>
                      <a:pt x="8743" y="824"/>
                    </a:cubicBezTo>
                    <a:cubicBezTo>
                      <a:pt x="8577" y="824"/>
                      <a:pt x="8412" y="831"/>
                      <a:pt x="8246" y="844"/>
                    </a:cubicBezTo>
                    <a:cubicBezTo>
                      <a:pt x="8184" y="850"/>
                      <a:pt x="8126" y="854"/>
                      <a:pt x="8070" y="854"/>
                    </a:cubicBezTo>
                    <a:cubicBezTo>
                      <a:pt x="7766" y="854"/>
                      <a:pt x="7540" y="759"/>
                      <a:pt x="7284" y="582"/>
                    </a:cubicBezTo>
                    <a:cubicBezTo>
                      <a:pt x="6810" y="184"/>
                      <a:pt x="6224" y="1"/>
                      <a:pt x="563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51" name="Google Shape;151;p5"/>
              <p:cNvSpPr/>
              <p:nvPr/>
            </p:nvSpPr>
            <p:spPr>
              <a:xfrm>
                <a:off x="2229641" y="3065138"/>
                <a:ext cx="252289" cy="59829"/>
              </a:xfrm>
              <a:custGeom>
                <a:avLst/>
                <a:gdLst/>
                <a:ahLst/>
                <a:cxnLst/>
                <a:rect l="l" t="t" r="r" b="b"/>
                <a:pathLst>
                  <a:path w="12077" h="2864" extrusionOk="0">
                    <a:moveTo>
                      <a:pt x="0" y="1"/>
                    </a:moveTo>
                    <a:lnTo>
                      <a:pt x="0" y="1612"/>
                    </a:lnTo>
                    <a:cubicBezTo>
                      <a:pt x="193" y="1603"/>
                      <a:pt x="385" y="1598"/>
                      <a:pt x="576" y="1598"/>
                    </a:cubicBezTo>
                    <a:cubicBezTo>
                      <a:pt x="1243" y="1598"/>
                      <a:pt x="1899" y="1661"/>
                      <a:pt x="2575" y="1832"/>
                    </a:cubicBezTo>
                    <a:lnTo>
                      <a:pt x="6499" y="2617"/>
                    </a:lnTo>
                    <a:cubicBezTo>
                      <a:pt x="7270" y="2743"/>
                      <a:pt x="8063" y="2864"/>
                      <a:pt x="8865" y="2864"/>
                    </a:cubicBezTo>
                    <a:cubicBezTo>
                      <a:pt x="9195" y="2864"/>
                      <a:pt x="9526" y="2843"/>
                      <a:pt x="9858" y="2795"/>
                    </a:cubicBezTo>
                    <a:cubicBezTo>
                      <a:pt x="10423" y="2700"/>
                      <a:pt x="10946" y="2575"/>
                      <a:pt x="11511" y="2397"/>
                    </a:cubicBezTo>
                    <a:cubicBezTo>
                      <a:pt x="11689" y="2355"/>
                      <a:pt x="11909" y="2271"/>
                      <a:pt x="12076" y="2010"/>
                    </a:cubicBezTo>
                    <a:cubicBezTo>
                      <a:pt x="11951" y="1968"/>
                      <a:pt x="11815" y="1874"/>
                      <a:pt x="11689" y="1874"/>
                    </a:cubicBezTo>
                    <a:cubicBezTo>
                      <a:pt x="11511" y="1832"/>
                      <a:pt x="11291" y="1832"/>
                      <a:pt x="11072" y="1832"/>
                    </a:cubicBezTo>
                    <a:lnTo>
                      <a:pt x="10078" y="1832"/>
                    </a:lnTo>
                    <a:cubicBezTo>
                      <a:pt x="8717" y="1790"/>
                      <a:pt x="7409" y="1570"/>
                      <a:pt x="6101" y="1351"/>
                    </a:cubicBezTo>
                    <a:cubicBezTo>
                      <a:pt x="5536" y="1267"/>
                      <a:pt x="5013" y="1183"/>
                      <a:pt x="4490" y="1005"/>
                    </a:cubicBezTo>
                    <a:cubicBezTo>
                      <a:pt x="3485" y="566"/>
                      <a:pt x="2439" y="398"/>
                      <a:pt x="1392" y="262"/>
                    </a:cubicBezTo>
                    <a:cubicBezTo>
                      <a:pt x="1089" y="220"/>
                      <a:pt x="827" y="220"/>
                      <a:pt x="524" y="137"/>
                    </a:cubicBezTo>
                    <a:cubicBezTo>
                      <a:pt x="346" y="84"/>
                      <a:pt x="178" y="42"/>
                      <a:pt x="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52" name="Google Shape;152;p5"/>
              <p:cNvSpPr/>
              <p:nvPr/>
            </p:nvSpPr>
            <p:spPr>
              <a:xfrm>
                <a:off x="2399054" y="3190266"/>
                <a:ext cx="490999" cy="64425"/>
              </a:xfrm>
              <a:custGeom>
                <a:avLst/>
                <a:gdLst/>
                <a:ahLst/>
                <a:cxnLst/>
                <a:rect l="l" t="t" r="r" b="b"/>
                <a:pathLst>
                  <a:path w="23504" h="3084" extrusionOk="0">
                    <a:moveTo>
                      <a:pt x="6767" y="1"/>
                    </a:moveTo>
                    <a:cubicBezTo>
                      <a:pt x="6617" y="1"/>
                      <a:pt x="6468" y="9"/>
                      <a:pt x="6321" y="28"/>
                    </a:cubicBezTo>
                    <a:cubicBezTo>
                      <a:pt x="5892" y="69"/>
                      <a:pt x="5494" y="164"/>
                      <a:pt x="5055" y="247"/>
                    </a:cubicBezTo>
                    <a:cubicBezTo>
                      <a:pt x="4793" y="331"/>
                      <a:pt x="4584" y="467"/>
                      <a:pt x="4448" y="771"/>
                    </a:cubicBezTo>
                    <a:cubicBezTo>
                      <a:pt x="4626" y="896"/>
                      <a:pt x="4845" y="948"/>
                      <a:pt x="5055" y="948"/>
                    </a:cubicBezTo>
                    <a:cubicBezTo>
                      <a:pt x="5241" y="911"/>
                      <a:pt x="5428" y="879"/>
                      <a:pt x="5615" y="879"/>
                    </a:cubicBezTo>
                    <a:cubicBezTo>
                      <a:pt x="5690" y="879"/>
                      <a:pt x="5765" y="884"/>
                      <a:pt x="5839" y="896"/>
                    </a:cubicBezTo>
                    <a:cubicBezTo>
                      <a:pt x="6541" y="948"/>
                      <a:pt x="7242" y="1032"/>
                      <a:pt x="7932" y="1074"/>
                    </a:cubicBezTo>
                    <a:cubicBezTo>
                      <a:pt x="7985" y="1116"/>
                      <a:pt x="8026" y="1158"/>
                      <a:pt x="8068" y="1158"/>
                    </a:cubicBezTo>
                    <a:cubicBezTo>
                      <a:pt x="8026" y="1252"/>
                      <a:pt x="7985" y="1252"/>
                      <a:pt x="7890" y="1294"/>
                    </a:cubicBezTo>
                    <a:cubicBezTo>
                      <a:pt x="7200" y="1472"/>
                      <a:pt x="6457" y="1733"/>
                      <a:pt x="5756" y="1901"/>
                    </a:cubicBezTo>
                    <a:cubicBezTo>
                      <a:pt x="5533" y="1951"/>
                      <a:pt x="5309" y="1977"/>
                      <a:pt x="5087" y="1977"/>
                    </a:cubicBezTo>
                    <a:cubicBezTo>
                      <a:pt x="4703" y="1977"/>
                      <a:pt x="4324" y="1899"/>
                      <a:pt x="3966" y="1733"/>
                    </a:cubicBezTo>
                    <a:cubicBezTo>
                      <a:pt x="3663" y="1597"/>
                      <a:pt x="3318" y="1378"/>
                      <a:pt x="2962" y="1294"/>
                    </a:cubicBezTo>
                    <a:cubicBezTo>
                      <a:pt x="2616" y="1158"/>
                      <a:pt x="2313" y="1074"/>
                      <a:pt x="1968" y="1032"/>
                    </a:cubicBezTo>
                    <a:cubicBezTo>
                      <a:pt x="1867" y="1025"/>
                      <a:pt x="1766" y="1021"/>
                      <a:pt x="1665" y="1021"/>
                    </a:cubicBezTo>
                    <a:cubicBezTo>
                      <a:pt x="1194" y="1021"/>
                      <a:pt x="728" y="1098"/>
                      <a:pt x="262" y="1210"/>
                    </a:cubicBezTo>
                    <a:cubicBezTo>
                      <a:pt x="178" y="1210"/>
                      <a:pt x="42" y="1252"/>
                      <a:pt x="0" y="1378"/>
                    </a:cubicBezTo>
                    <a:cubicBezTo>
                      <a:pt x="0" y="1555"/>
                      <a:pt x="84" y="1639"/>
                      <a:pt x="220" y="1681"/>
                    </a:cubicBezTo>
                    <a:cubicBezTo>
                      <a:pt x="440" y="1775"/>
                      <a:pt x="660" y="1859"/>
                      <a:pt x="921" y="1859"/>
                    </a:cubicBezTo>
                    <a:cubicBezTo>
                      <a:pt x="1654" y="1943"/>
                      <a:pt x="2397" y="2162"/>
                      <a:pt x="3056" y="2560"/>
                    </a:cubicBezTo>
                    <a:cubicBezTo>
                      <a:pt x="3140" y="2602"/>
                      <a:pt x="3223" y="2644"/>
                      <a:pt x="3276" y="2686"/>
                    </a:cubicBezTo>
                    <a:cubicBezTo>
                      <a:pt x="3841" y="2905"/>
                      <a:pt x="4364" y="3083"/>
                      <a:pt x="4971" y="3083"/>
                    </a:cubicBezTo>
                    <a:cubicBezTo>
                      <a:pt x="5578" y="3083"/>
                      <a:pt x="6153" y="2947"/>
                      <a:pt x="6718" y="2780"/>
                    </a:cubicBezTo>
                    <a:cubicBezTo>
                      <a:pt x="7849" y="2424"/>
                      <a:pt x="8895" y="1943"/>
                      <a:pt x="9941" y="1472"/>
                    </a:cubicBezTo>
                    <a:cubicBezTo>
                      <a:pt x="10423" y="1252"/>
                      <a:pt x="10946" y="1158"/>
                      <a:pt x="11469" y="1158"/>
                    </a:cubicBezTo>
                    <a:cubicBezTo>
                      <a:pt x="12296" y="1210"/>
                      <a:pt x="13164" y="1252"/>
                      <a:pt x="14043" y="1336"/>
                    </a:cubicBezTo>
                    <a:cubicBezTo>
                      <a:pt x="16000" y="1472"/>
                      <a:pt x="17926" y="1775"/>
                      <a:pt x="19883" y="2120"/>
                    </a:cubicBezTo>
                    <a:cubicBezTo>
                      <a:pt x="20709" y="2298"/>
                      <a:pt x="21536" y="2424"/>
                      <a:pt x="22373" y="2602"/>
                    </a:cubicBezTo>
                    <a:cubicBezTo>
                      <a:pt x="22488" y="2613"/>
                      <a:pt x="22601" y="2618"/>
                      <a:pt x="22710" y="2618"/>
                    </a:cubicBezTo>
                    <a:cubicBezTo>
                      <a:pt x="23008" y="2618"/>
                      <a:pt x="23281" y="2579"/>
                      <a:pt x="23503" y="2518"/>
                    </a:cubicBezTo>
                    <a:cubicBezTo>
                      <a:pt x="23420" y="2466"/>
                      <a:pt x="23367" y="2466"/>
                      <a:pt x="23325" y="2466"/>
                    </a:cubicBezTo>
                    <a:cubicBezTo>
                      <a:pt x="21892" y="2162"/>
                      <a:pt x="20364" y="1943"/>
                      <a:pt x="18920" y="1639"/>
                    </a:cubicBezTo>
                    <a:cubicBezTo>
                      <a:pt x="16660" y="1158"/>
                      <a:pt x="14389" y="635"/>
                      <a:pt x="12076" y="509"/>
                    </a:cubicBezTo>
                    <a:cubicBezTo>
                      <a:pt x="11731" y="509"/>
                      <a:pt x="11427" y="425"/>
                      <a:pt x="11124" y="425"/>
                    </a:cubicBezTo>
                    <a:cubicBezTo>
                      <a:pt x="10931" y="443"/>
                      <a:pt x="10737" y="451"/>
                      <a:pt x="10541" y="451"/>
                    </a:cubicBezTo>
                    <a:cubicBezTo>
                      <a:pt x="9802" y="451"/>
                      <a:pt x="9050" y="338"/>
                      <a:pt x="8330" y="206"/>
                    </a:cubicBezTo>
                    <a:cubicBezTo>
                      <a:pt x="7818" y="100"/>
                      <a:pt x="7288" y="1"/>
                      <a:pt x="676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53" name="Google Shape;153;p5"/>
              <p:cNvSpPr/>
              <p:nvPr/>
            </p:nvSpPr>
            <p:spPr>
              <a:xfrm>
                <a:off x="2229641" y="3293795"/>
                <a:ext cx="273262" cy="52267"/>
              </a:xfrm>
              <a:custGeom>
                <a:avLst/>
                <a:gdLst/>
                <a:ahLst/>
                <a:cxnLst/>
                <a:rect l="l" t="t" r="r" b="b"/>
                <a:pathLst>
                  <a:path w="13081" h="2502" extrusionOk="0">
                    <a:moveTo>
                      <a:pt x="0" y="0"/>
                    </a:moveTo>
                    <a:lnTo>
                      <a:pt x="0" y="911"/>
                    </a:lnTo>
                    <a:cubicBezTo>
                      <a:pt x="398" y="1047"/>
                      <a:pt x="785" y="1130"/>
                      <a:pt x="1225" y="1225"/>
                    </a:cubicBezTo>
                    <a:cubicBezTo>
                      <a:pt x="1549" y="1329"/>
                      <a:pt x="1887" y="1382"/>
                      <a:pt x="2231" y="1382"/>
                    </a:cubicBezTo>
                    <a:cubicBezTo>
                      <a:pt x="2575" y="1382"/>
                      <a:pt x="2925" y="1329"/>
                      <a:pt x="3276" y="1225"/>
                    </a:cubicBezTo>
                    <a:cubicBezTo>
                      <a:pt x="3579" y="1089"/>
                      <a:pt x="3883" y="963"/>
                      <a:pt x="4228" y="869"/>
                    </a:cubicBezTo>
                    <a:cubicBezTo>
                      <a:pt x="4349" y="800"/>
                      <a:pt x="4470" y="769"/>
                      <a:pt x="4591" y="769"/>
                    </a:cubicBezTo>
                    <a:cubicBezTo>
                      <a:pt x="4690" y="769"/>
                      <a:pt x="4789" y="789"/>
                      <a:pt x="4887" y="827"/>
                    </a:cubicBezTo>
                    <a:cubicBezTo>
                      <a:pt x="5411" y="1005"/>
                      <a:pt x="5934" y="1225"/>
                      <a:pt x="6499" y="1392"/>
                    </a:cubicBezTo>
                    <a:cubicBezTo>
                      <a:pt x="6938" y="1528"/>
                      <a:pt x="7325" y="1696"/>
                      <a:pt x="7765" y="1790"/>
                    </a:cubicBezTo>
                    <a:cubicBezTo>
                      <a:pt x="8717" y="1957"/>
                      <a:pt x="9680" y="2093"/>
                      <a:pt x="10643" y="2355"/>
                    </a:cubicBezTo>
                    <a:cubicBezTo>
                      <a:pt x="11073" y="2458"/>
                      <a:pt x="11499" y="2501"/>
                      <a:pt x="11926" y="2501"/>
                    </a:cubicBezTo>
                    <a:cubicBezTo>
                      <a:pt x="12237" y="2501"/>
                      <a:pt x="12548" y="2478"/>
                      <a:pt x="12861" y="2439"/>
                    </a:cubicBezTo>
                    <a:cubicBezTo>
                      <a:pt x="12955" y="2439"/>
                      <a:pt x="13039" y="2397"/>
                      <a:pt x="13081" y="2355"/>
                    </a:cubicBezTo>
                    <a:lnTo>
                      <a:pt x="13081" y="2271"/>
                    </a:lnTo>
                    <a:cubicBezTo>
                      <a:pt x="12777" y="2219"/>
                      <a:pt x="12474" y="2219"/>
                      <a:pt x="12170" y="2177"/>
                    </a:cubicBezTo>
                    <a:cubicBezTo>
                      <a:pt x="11909" y="2177"/>
                      <a:pt x="11647" y="2177"/>
                      <a:pt x="11386" y="2135"/>
                    </a:cubicBezTo>
                    <a:cubicBezTo>
                      <a:pt x="10203" y="1873"/>
                      <a:pt x="8979" y="1612"/>
                      <a:pt x="7807" y="1308"/>
                    </a:cubicBezTo>
                    <a:cubicBezTo>
                      <a:pt x="7409" y="1225"/>
                      <a:pt x="7064" y="1047"/>
                      <a:pt x="6677" y="911"/>
                    </a:cubicBezTo>
                    <a:cubicBezTo>
                      <a:pt x="6101" y="649"/>
                      <a:pt x="5536" y="440"/>
                      <a:pt x="4971" y="178"/>
                    </a:cubicBezTo>
                    <a:cubicBezTo>
                      <a:pt x="4773" y="90"/>
                      <a:pt x="4558" y="41"/>
                      <a:pt x="4333" y="41"/>
                    </a:cubicBezTo>
                    <a:cubicBezTo>
                      <a:pt x="4213" y="41"/>
                      <a:pt x="4090" y="55"/>
                      <a:pt x="3966" y="84"/>
                    </a:cubicBezTo>
                    <a:cubicBezTo>
                      <a:pt x="3663" y="178"/>
                      <a:pt x="3401" y="262"/>
                      <a:pt x="3098" y="346"/>
                    </a:cubicBezTo>
                    <a:cubicBezTo>
                      <a:pt x="2815" y="435"/>
                      <a:pt x="2520" y="479"/>
                      <a:pt x="2224" y="479"/>
                    </a:cubicBezTo>
                    <a:cubicBezTo>
                      <a:pt x="1929" y="479"/>
                      <a:pt x="1633" y="435"/>
                      <a:pt x="1350" y="346"/>
                    </a:cubicBezTo>
                    <a:cubicBezTo>
                      <a:pt x="921" y="220"/>
                      <a:pt x="440" y="126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54" name="Google Shape;154;p5"/>
              <p:cNvSpPr/>
              <p:nvPr/>
            </p:nvSpPr>
            <p:spPr>
              <a:xfrm>
                <a:off x="3090476" y="2972409"/>
                <a:ext cx="150199" cy="27178"/>
              </a:xfrm>
              <a:custGeom>
                <a:avLst/>
                <a:gdLst/>
                <a:ahLst/>
                <a:cxnLst/>
                <a:rect l="l" t="t" r="r" b="b"/>
                <a:pathLst>
                  <a:path w="7190" h="1301" extrusionOk="0">
                    <a:moveTo>
                      <a:pt x="3382" y="1"/>
                    </a:moveTo>
                    <a:cubicBezTo>
                      <a:pt x="2737" y="1"/>
                      <a:pt x="2098" y="92"/>
                      <a:pt x="1476" y="338"/>
                    </a:cubicBezTo>
                    <a:cubicBezTo>
                      <a:pt x="1172" y="474"/>
                      <a:pt x="869" y="516"/>
                      <a:pt x="607" y="599"/>
                    </a:cubicBezTo>
                    <a:cubicBezTo>
                      <a:pt x="471" y="652"/>
                      <a:pt x="345" y="693"/>
                      <a:pt x="209" y="735"/>
                    </a:cubicBezTo>
                    <a:cubicBezTo>
                      <a:pt x="126" y="777"/>
                      <a:pt x="42" y="861"/>
                      <a:pt x="42" y="913"/>
                    </a:cubicBezTo>
                    <a:cubicBezTo>
                      <a:pt x="0" y="997"/>
                      <a:pt x="84" y="1081"/>
                      <a:pt x="167" y="1122"/>
                    </a:cubicBezTo>
                    <a:cubicBezTo>
                      <a:pt x="209" y="1217"/>
                      <a:pt x="304" y="1217"/>
                      <a:pt x="345" y="1217"/>
                    </a:cubicBezTo>
                    <a:cubicBezTo>
                      <a:pt x="523" y="1258"/>
                      <a:pt x="649" y="1300"/>
                      <a:pt x="785" y="1300"/>
                    </a:cubicBezTo>
                    <a:cubicBezTo>
                      <a:pt x="1350" y="1300"/>
                      <a:pt x="1873" y="1258"/>
                      <a:pt x="2396" y="1081"/>
                    </a:cubicBezTo>
                    <a:cubicBezTo>
                      <a:pt x="3095" y="825"/>
                      <a:pt x="3812" y="751"/>
                      <a:pt x="4536" y="751"/>
                    </a:cubicBezTo>
                    <a:cubicBezTo>
                      <a:pt x="5028" y="751"/>
                      <a:pt x="5522" y="785"/>
                      <a:pt x="6017" y="819"/>
                    </a:cubicBezTo>
                    <a:cubicBezTo>
                      <a:pt x="6404" y="861"/>
                      <a:pt x="6802" y="913"/>
                      <a:pt x="7189" y="913"/>
                    </a:cubicBezTo>
                    <a:lnTo>
                      <a:pt x="7189" y="474"/>
                    </a:lnTo>
                    <a:lnTo>
                      <a:pt x="7147" y="474"/>
                    </a:lnTo>
                    <a:cubicBezTo>
                      <a:pt x="6404" y="338"/>
                      <a:pt x="5619" y="212"/>
                      <a:pt x="4835" y="128"/>
                    </a:cubicBezTo>
                    <a:cubicBezTo>
                      <a:pt x="4351" y="52"/>
                      <a:pt x="3865" y="1"/>
                      <a:pt x="33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55" name="Google Shape;155;p5"/>
              <p:cNvSpPr/>
              <p:nvPr/>
            </p:nvSpPr>
            <p:spPr>
              <a:xfrm>
                <a:off x="2229641" y="2764329"/>
                <a:ext cx="427159" cy="74912"/>
              </a:xfrm>
              <a:custGeom>
                <a:avLst/>
                <a:gdLst/>
                <a:ahLst/>
                <a:cxnLst/>
                <a:rect l="l" t="t" r="r" b="b"/>
                <a:pathLst>
                  <a:path w="20448" h="3586" extrusionOk="0">
                    <a:moveTo>
                      <a:pt x="1749" y="1"/>
                    </a:moveTo>
                    <a:cubicBezTo>
                      <a:pt x="1629" y="1"/>
                      <a:pt x="1510" y="4"/>
                      <a:pt x="1392" y="12"/>
                    </a:cubicBezTo>
                    <a:cubicBezTo>
                      <a:pt x="921" y="54"/>
                      <a:pt x="440" y="96"/>
                      <a:pt x="0" y="148"/>
                    </a:cubicBezTo>
                    <a:lnTo>
                      <a:pt x="0" y="2450"/>
                    </a:lnTo>
                    <a:cubicBezTo>
                      <a:pt x="743" y="2586"/>
                      <a:pt x="1528" y="2712"/>
                      <a:pt x="2313" y="2848"/>
                    </a:cubicBezTo>
                    <a:cubicBezTo>
                      <a:pt x="3747" y="3110"/>
                      <a:pt x="5191" y="3329"/>
                      <a:pt x="6624" y="3455"/>
                    </a:cubicBezTo>
                    <a:cubicBezTo>
                      <a:pt x="7609" y="3555"/>
                      <a:pt x="8594" y="3586"/>
                      <a:pt x="9570" y="3586"/>
                    </a:cubicBezTo>
                    <a:cubicBezTo>
                      <a:pt x="10325" y="3586"/>
                      <a:pt x="11075" y="3567"/>
                      <a:pt x="11815" y="3549"/>
                    </a:cubicBezTo>
                    <a:cubicBezTo>
                      <a:pt x="11951" y="3549"/>
                      <a:pt x="12034" y="3497"/>
                      <a:pt x="12118" y="3497"/>
                    </a:cubicBezTo>
                    <a:cubicBezTo>
                      <a:pt x="11333" y="3413"/>
                      <a:pt x="10549" y="3329"/>
                      <a:pt x="9764" y="3329"/>
                    </a:cubicBezTo>
                    <a:cubicBezTo>
                      <a:pt x="8634" y="3287"/>
                      <a:pt x="7545" y="3193"/>
                      <a:pt x="6415" y="3026"/>
                    </a:cubicBezTo>
                    <a:cubicBezTo>
                      <a:pt x="4668" y="2712"/>
                      <a:pt x="2920" y="2283"/>
                      <a:pt x="1183" y="1760"/>
                    </a:cubicBezTo>
                    <a:cubicBezTo>
                      <a:pt x="1089" y="1760"/>
                      <a:pt x="1047" y="1718"/>
                      <a:pt x="963" y="1666"/>
                    </a:cubicBezTo>
                    <a:lnTo>
                      <a:pt x="963" y="1624"/>
                    </a:lnTo>
                    <a:cubicBezTo>
                      <a:pt x="1193" y="1624"/>
                      <a:pt x="1405" y="1605"/>
                      <a:pt x="1626" y="1605"/>
                    </a:cubicBezTo>
                    <a:cubicBezTo>
                      <a:pt x="1736" y="1605"/>
                      <a:pt x="1849" y="1610"/>
                      <a:pt x="1968" y="1624"/>
                    </a:cubicBezTo>
                    <a:cubicBezTo>
                      <a:pt x="2805" y="1624"/>
                      <a:pt x="3665" y="1642"/>
                      <a:pt x="4521" y="1642"/>
                    </a:cubicBezTo>
                    <a:cubicBezTo>
                      <a:pt x="4949" y="1642"/>
                      <a:pt x="5376" y="1638"/>
                      <a:pt x="5798" y="1624"/>
                    </a:cubicBezTo>
                    <a:cubicBezTo>
                      <a:pt x="7106" y="1624"/>
                      <a:pt x="8414" y="1760"/>
                      <a:pt x="9680" y="2021"/>
                    </a:cubicBezTo>
                    <a:cubicBezTo>
                      <a:pt x="10988" y="2283"/>
                      <a:pt x="12254" y="2450"/>
                      <a:pt x="13604" y="2545"/>
                    </a:cubicBezTo>
                    <a:cubicBezTo>
                      <a:pt x="14211" y="2586"/>
                      <a:pt x="14828" y="2628"/>
                      <a:pt x="15435" y="2628"/>
                    </a:cubicBezTo>
                    <a:cubicBezTo>
                      <a:pt x="16743" y="2670"/>
                      <a:pt x="18051" y="2712"/>
                      <a:pt x="19359" y="2764"/>
                    </a:cubicBezTo>
                    <a:cubicBezTo>
                      <a:pt x="19621" y="2764"/>
                      <a:pt x="19883" y="2670"/>
                      <a:pt x="20144" y="2586"/>
                    </a:cubicBezTo>
                    <a:cubicBezTo>
                      <a:pt x="20228" y="2545"/>
                      <a:pt x="20322" y="2450"/>
                      <a:pt x="20448" y="2367"/>
                    </a:cubicBezTo>
                    <a:cubicBezTo>
                      <a:pt x="20228" y="2325"/>
                      <a:pt x="20102" y="2283"/>
                      <a:pt x="20019" y="2283"/>
                    </a:cubicBezTo>
                    <a:cubicBezTo>
                      <a:pt x="19182" y="2189"/>
                      <a:pt x="18313" y="2147"/>
                      <a:pt x="17486" y="2063"/>
                    </a:cubicBezTo>
                    <a:cubicBezTo>
                      <a:pt x="16136" y="1885"/>
                      <a:pt x="14787" y="1760"/>
                      <a:pt x="13479" y="1540"/>
                    </a:cubicBezTo>
                    <a:cubicBezTo>
                      <a:pt x="11773" y="1278"/>
                      <a:pt x="10119" y="933"/>
                      <a:pt x="8414" y="619"/>
                    </a:cubicBezTo>
                    <a:cubicBezTo>
                      <a:pt x="7587" y="494"/>
                      <a:pt x="6760" y="274"/>
                      <a:pt x="5892" y="274"/>
                    </a:cubicBezTo>
                    <a:cubicBezTo>
                      <a:pt x="5013" y="232"/>
                      <a:pt x="4144" y="148"/>
                      <a:pt x="3276" y="96"/>
                    </a:cubicBezTo>
                    <a:cubicBezTo>
                      <a:pt x="2776" y="62"/>
                      <a:pt x="2256" y="1"/>
                      <a:pt x="17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56" name="Google Shape;156;p5"/>
              <p:cNvSpPr/>
              <p:nvPr/>
            </p:nvSpPr>
            <p:spPr>
              <a:xfrm>
                <a:off x="2229641" y="3393041"/>
                <a:ext cx="339734" cy="88030"/>
              </a:xfrm>
              <a:custGeom>
                <a:avLst/>
                <a:gdLst/>
                <a:ahLst/>
                <a:cxnLst/>
                <a:rect l="l" t="t" r="r" b="b"/>
                <a:pathLst>
                  <a:path w="16263" h="4214" extrusionOk="0">
                    <a:moveTo>
                      <a:pt x="0" y="0"/>
                    </a:moveTo>
                    <a:lnTo>
                      <a:pt x="0" y="1047"/>
                    </a:lnTo>
                    <a:cubicBezTo>
                      <a:pt x="963" y="1266"/>
                      <a:pt x="1915" y="1444"/>
                      <a:pt x="2878" y="1654"/>
                    </a:cubicBezTo>
                    <a:cubicBezTo>
                      <a:pt x="4186" y="1915"/>
                      <a:pt x="5494" y="2135"/>
                      <a:pt x="6802" y="2396"/>
                    </a:cubicBezTo>
                    <a:cubicBezTo>
                      <a:pt x="7849" y="2574"/>
                      <a:pt x="8853" y="2752"/>
                      <a:pt x="9858" y="3056"/>
                    </a:cubicBezTo>
                    <a:cubicBezTo>
                      <a:pt x="11291" y="3443"/>
                      <a:pt x="12694" y="3841"/>
                      <a:pt x="14169" y="4060"/>
                    </a:cubicBezTo>
                    <a:cubicBezTo>
                      <a:pt x="14707" y="4125"/>
                      <a:pt x="15246" y="4213"/>
                      <a:pt x="15779" y="4213"/>
                    </a:cubicBezTo>
                    <a:cubicBezTo>
                      <a:pt x="15940" y="4213"/>
                      <a:pt x="16102" y="4205"/>
                      <a:pt x="16262" y="4186"/>
                    </a:cubicBezTo>
                    <a:cubicBezTo>
                      <a:pt x="15875" y="4144"/>
                      <a:pt x="15435" y="4102"/>
                      <a:pt x="15048" y="4060"/>
                    </a:cubicBezTo>
                    <a:cubicBezTo>
                      <a:pt x="13824" y="3882"/>
                      <a:pt x="12600" y="3663"/>
                      <a:pt x="11469" y="3275"/>
                    </a:cubicBezTo>
                    <a:cubicBezTo>
                      <a:pt x="9942" y="2752"/>
                      <a:pt x="8414" y="2313"/>
                      <a:pt x="6844" y="1967"/>
                    </a:cubicBezTo>
                    <a:cubicBezTo>
                      <a:pt x="5714" y="1706"/>
                      <a:pt x="4532" y="1392"/>
                      <a:pt x="3443" y="1005"/>
                    </a:cubicBezTo>
                    <a:cubicBezTo>
                      <a:pt x="2313" y="607"/>
                      <a:pt x="1183" y="262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57" name="Google Shape;157;p5"/>
              <p:cNvSpPr/>
              <p:nvPr/>
            </p:nvSpPr>
            <p:spPr>
              <a:xfrm>
                <a:off x="2229641" y="3595126"/>
                <a:ext cx="1011055" cy="174515"/>
              </a:xfrm>
              <a:custGeom>
                <a:avLst/>
                <a:gdLst/>
                <a:ahLst/>
                <a:cxnLst/>
                <a:rect l="l" t="t" r="r" b="b"/>
                <a:pathLst>
                  <a:path w="48399" h="8354" extrusionOk="0">
                    <a:moveTo>
                      <a:pt x="17042" y="0"/>
                    </a:moveTo>
                    <a:cubicBezTo>
                      <a:pt x="16230" y="0"/>
                      <a:pt x="15418" y="120"/>
                      <a:pt x="14609" y="309"/>
                    </a:cubicBezTo>
                    <a:cubicBezTo>
                      <a:pt x="14347" y="403"/>
                      <a:pt x="14127" y="487"/>
                      <a:pt x="13908" y="613"/>
                    </a:cubicBezTo>
                    <a:cubicBezTo>
                      <a:pt x="13688" y="707"/>
                      <a:pt x="13688" y="874"/>
                      <a:pt x="13908" y="968"/>
                    </a:cubicBezTo>
                    <a:cubicBezTo>
                      <a:pt x="14085" y="1052"/>
                      <a:pt x="14305" y="1136"/>
                      <a:pt x="14525" y="1136"/>
                    </a:cubicBezTo>
                    <a:cubicBezTo>
                      <a:pt x="14912" y="1188"/>
                      <a:pt x="15352" y="1230"/>
                      <a:pt x="15739" y="1230"/>
                    </a:cubicBezTo>
                    <a:cubicBezTo>
                      <a:pt x="16702" y="1314"/>
                      <a:pt x="17664" y="1397"/>
                      <a:pt x="18533" y="1795"/>
                    </a:cubicBezTo>
                    <a:cubicBezTo>
                      <a:pt x="19098" y="2015"/>
                      <a:pt x="19705" y="2235"/>
                      <a:pt x="20280" y="2444"/>
                    </a:cubicBezTo>
                    <a:cubicBezTo>
                      <a:pt x="20322" y="2496"/>
                      <a:pt x="20406" y="2538"/>
                      <a:pt x="20490" y="2580"/>
                    </a:cubicBezTo>
                    <a:cubicBezTo>
                      <a:pt x="20364" y="2622"/>
                      <a:pt x="20322" y="2622"/>
                      <a:pt x="20280" y="2622"/>
                    </a:cubicBezTo>
                    <a:cubicBezTo>
                      <a:pt x="19496" y="2580"/>
                      <a:pt x="18753" y="2496"/>
                      <a:pt x="17968" y="2402"/>
                    </a:cubicBezTo>
                    <a:cubicBezTo>
                      <a:pt x="16785" y="2235"/>
                      <a:pt x="15613" y="2015"/>
                      <a:pt x="14431" y="1837"/>
                    </a:cubicBezTo>
                    <a:cubicBezTo>
                      <a:pt x="14031" y="1781"/>
                      <a:pt x="13636" y="1747"/>
                      <a:pt x="13245" y="1747"/>
                    </a:cubicBezTo>
                    <a:cubicBezTo>
                      <a:pt x="12401" y="1747"/>
                      <a:pt x="11577" y="1903"/>
                      <a:pt x="10768" y="2318"/>
                    </a:cubicBezTo>
                    <a:cubicBezTo>
                      <a:pt x="10287" y="2580"/>
                      <a:pt x="9764" y="2622"/>
                      <a:pt x="9240" y="2664"/>
                    </a:cubicBezTo>
                    <a:cubicBezTo>
                      <a:pt x="8993" y="2673"/>
                      <a:pt x="8744" y="2679"/>
                      <a:pt x="8493" y="2679"/>
                    </a:cubicBezTo>
                    <a:cubicBezTo>
                      <a:pt x="7683" y="2679"/>
                      <a:pt x="6859" y="2624"/>
                      <a:pt x="6059" y="2496"/>
                    </a:cubicBezTo>
                    <a:cubicBezTo>
                      <a:pt x="5149" y="2318"/>
                      <a:pt x="4228" y="2140"/>
                      <a:pt x="3360" y="1973"/>
                    </a:cubicBezTo>
                    <a:cubicBezTo>
                      <a:pt x="2271" y="1753"/>
                      <a:pt x="1225" y="1711"/>
                      <a:pt x="178" y="1659"/>
                    </a:cubicBezTo>
                    <a:lnTo>
                      <a:pt x="0" y="1659"/>
                    </a:lnTo>
                    <a:lnTo>
                      <a:pt x="0" y="2664"/>
                    </a:lnTo>
                    <a:cubicBezTo>
                      <a:pt x="1131" y="2758"/>
                      <a:pt x="2271" y="2883"/>
                      <a:pt x="3401" y="3145"/>
                    </a:cubicBezTo>
                    <a:cubicBezTo>
                      <a:pt x="4793" y="3448"/>
                      <a:pt x="6153" y="3752"/>
                      <a:pt x="7587" y="3846"/>
                    </a:cubicBezTo>
                    <a:cubicBezTo>
                      <a:pt x="7723" y="3846"/>
                      <a:pt x="7849" y="3888"/>
                      <a:pt x="7985" y="3930"/>
                    </a:cubicBezTo>
                    <a:cubicBezTo>
                      <a:pt x="8456" y="4108"/>
                      <a:pt x="8895" y="4275"/>
                      <a:pt x="9377" y="4411"/>
                    </a:cubicBezTo>
                    <a:cubicBezTo>
                      <a:pt x="10078" y="4589"/>
                      <a:pt x="10685" y="4851"/>
                      <a:pt x="11208" y="5280"/>
                    </a:cubicBezTo>
                    <a:cubicBezTo>
                      <a:pt x="11951" y="5845"/>
                      <a:pt x="12819" y="6201"/>
                      <a:pt x="13688" y="6462"/>
                    </a:cubicBezTo>
                    <a:cubicBezTo>
                      <a:pt x="14585" y="6722"/>
                      <a:pt x="15480" y="6826"/>
                      <a:pt x="16381" y="6826"/>
                    </a:cubicBezTo>
                    <a:cubicBezTo>
                      <a:pt x="17151" y="6826"/>
                      <a:pt x="17925" y="6750"/>
                      <a:pt x="18711" y="6630"/>
                    </a:cubicBezTo>
                    <a:cubicBezTo>
                      <a:pt x="20322" y="6368"/>
                      <a:pt x="21976" y="6159"/>
                      <a:pt x="23629" y="6106"/>
                    </a:cubicBezTo>
                    <a:cubicBezTo>
                      <a:pt x="24675" y="6106"/>
                      <a:pt x="25722" y="6106"/>
                      <a:pt x="26768" y="6420"/>
                    </a:cubicBezTo>
                    <a:cubicBezTo>
                      <a:pt x="28861" y="6985"/>
                      <a:pt x="30954" y="7467"/>
                      <a:pt x="33099" y="7896"/>
                    </a:cubicBezTo>
                    <a:cubicBezTo>
                      <a:pt x="34288" y="8155"/>
                      <a:pt x="35447" y="8353"/>
                      <a:pt x="36627" y="8353"/>
                    </a:cubicBezTo>
                    <a:cubicBezTo>
                      <a:pt x="36828" y="8353"/>
                      <a:pt x="37030" y="8347"/>
                      <a:pt x="37233" y="8335"/>
                    </a:cubicBezTo>
                    <a:cubicBezTo>
                      <a:pt x="38373" y="8293"/>
                      <a:pt x="39462" y="8199"/>
                      <a:pt x="40592" y="8116"/>
                    </a:cubicBezTo>
                    <a:cubicBezTo>
                      <a:pt x="40895" y="8116"/>
                      <a:pt x="41209" y="8032"/>
                      <a:pt x="41471" y="7990"/>
                    </a:cubicBezTo>
                    <a:cubicBezTo>
                      <a:pt x="41638" y="7938"/>
                      <a:pt x="41774" y="7854"/>
                      <a:pt x="41858" y="7676"/>
                    </a:cubicBezTo>
                    <a:cubicBezTo>
                      <a:pt x="41816" y="7634"/>
                      <a:pt x="41732" y="7634"/>
                      <a:pt x="41680" y="7634"/>
                    </a:cubicBezTo>
                    <a:cubicBezTo>
                      <a:pt x="41495" y="7605"/>
                      <a:pt x="41289" y="7575"/>
                      <a:pt x="41092" y="7575"/>
                    </a:cubicBezTo>
                    <a:cubicBezTo>
                      <a:pt x="41010" y="7575"/>
                      <a:pt x="40930" y="7580"/>
                      <a:pt x="40853" y="7592"/>
                    </a:cubicBezTo>
                    <a:cubicBezTo>
                      <a:pt x="39807" y="7592"/>
                      <a:pt x="38760" y="7634"/>
                      <a:pt x="37672" y="7728"/>
                    </a:cubicBezTo>
                    <a:cubicBezTo>
                      <a:pt x="37362" y="7743"/>
                      <a:pt x="37051" y="7753"/>
                      <a:pt x="36739" y="7753"/>
                    </a:cubicBezTo>
                    <a:cubicBezTo>
                      <a:pt x="36178" y="7753"/>
                      <a:pt x="35615" y="7722"/>
                      <a:pt x="35056" y="7634"/>
                    </a:cubicBezTo>
                    <a:cubicBezTo>
                      <a:pt x="33267" y="7373"/>
                      <a:pt x="31477" y="6985"/>
                      <a:pt x="29740" y="6504"/>
                    </a:cubicBezTo>
                    <a:cubicBezTo>
                      <a:pt x="28652" y="6242"/>
                      <a:pt x="27553" y="5845"/>
                      <a:pt x="26465" y="5541"/>
                    </a:cubicBezTo>
                    <a:cubicBezTo>
                      <a:pt x="25040" y="5193"/>
                      <a:pt x="23600" y="5060"/>
                      <a:pt x="22154" y="5060"/>
                    </a:cubicBezTo>
                    <a:cubicBezTo>
                      <a:pt x="21252" y="5060"/>
                      <a:pt x="20348" y="5112"/>
                      <a:pt x="19443" y="5196"/>
                    </a:cubicBezTo>
                    <a:cubicBezTo>
                      <a:pt x="18346" y="5306"/>
                      <a:pt x="17272" y="5423"/>
                      <a:pt x="16202" y="5423"/>
                    </a:cubicBezTo>
                    <a:cubicBezTo>
                      <a:pt x="16048" y="5423"/>
                      <a:pt x="15893" y="5421"/>
                      <a:pt x="15739" y="5416"/>
                    </a:cubicBezTo>
                    <a:cubicBezTo>
                      <a:pt x="14389" y="5322"/>
                      <a:pt x="13123" y="4976"/>
                      <a:pt x="11951" y="4327"/>
                    </a:cubicBezTo>
                    <a:cubicBezTo>
                      <a:pt x="11553" y="4150"/>
                      <a:pt x="11124" y="3972"/>
                      <a:pt x="10726" y="3752"/>
                    </a:cubicBezTo>
                    <a:cubicBezTo>
                      <a:pt x="10685" y="3752"/>
                      <a:pt x="10643" y="3710"/>
                      <a:pt x="10549" y="3668"/>
                    </a:cubicBezTo>
                    <a:cubicBezTo>
                      <a:pt x="10810" y="3543"/>
                      <a:pt x="11072" y="3448"/>
                      <a:pt x="11291" y="3323"/>
                    </a:cubicBezTo>
                    <a:cubicBezTo>
                      <a:pt x="11836" y="3032"/>
                      <a:pt x="12425" y="2931"/>
                      <a:pt x="13026" y="2931"/>
                    </a:cubicBezTo>
                    <a:cubicBezTo>
                      <a:pt x="13245" y="2931"/>
                      <a:pt x="13467" y="2945"/>
                      <a:pt x="13688" y="2967"/>
                    </a:cubicBezTo>
                    <a:cubicBezTo>
                      <a:pt x="14525" y="3061"/>
                      <a:pt x="15352" y="3187"/>
                      <a:pt x="16178" y="3323"/>
                    </a:cubicBezTo>
                    <a:cubicBezTo>
                      <a:pt x="17359" y="3538"/>
                      <a:pt x="18519" y="3690"/>
                      <a:pt x="19692" y="3690"/>
                    </a:cubicBezTo>
                    <a:cubicBezTo>
                      <a:pt x="19943" y="3690"/>
                      <a:pt x="20195" y="3683"/>
                      <a:pt x="20448" y="3668"/>
                    </a:cubicBezTo>
                    <a:cubicBezTo>
                      <a:pt x="21191" y="3626"/>
                      <a:pt x="21892" y="3543"/>
                      <a:pt x="22583" y="3323"/>
                    </a:cubicBezTo>
                    <a:cubicBezTo>
                      <a:pt x="23064" y="3103"/>
                      <a:pt x="23587" y="3061"/>
                      <a:pt x="24110" y="3061"/>
                    </a:cubicBezTo>
                    <a:cubicBezTo>
                      <a:pt x="24853" y="3061"/>
                      <a:pt x="25554" y="2925"/>
                      <a:pt x="26161" y="2538"/>
                    </a:cubicBezTo>
                    <a:cubicBezTo>
                      <a:pt x="26759" y="2151"/>
                      <a:pt x="27439" y="1987"/>
                      <a:pt x="28140" y="1987"/>
                    </a:cubicBezTo>
                    <a:cubicBezTo>
                      <a:pt x="28309" y="1987"/>
                      <a:pt x="28480" y="1996"/>
                      <a:pt x="28652" y="2015"/>
                    </a:cubicBezTo>
                    <a:cubicBezTo>
                      <a:pt x="29081" y="2057"/>
                      <a:pt x="29520" y="2140"/>
                      <a:pt x="29960" y="2235"/>
                    </a:cubicBezTo>
                    <a:cubicBezTo>
                      <a:pt x="31014" y="2501"/>
                      <a:pt x="32089" y="2619"/>
                      <a:pt x="33169" y="2619"/>
                    </a:cubicBezTo>
                    <a:cubicBezTo>
                      <a:pt x="33825" y="2619"/>
                      <a:pt x="34483" y="2575"/>
                      <a:pt x="35140" y="2496"/>
                    </a:cubicBezTo>
                    <a:cubicBezTo>
                      <a:pt x="35925" y="2402"/>
                      <a:pt x="36709" y="2318"/>
                      <a:pt x="37494" y="2276"/>
                    </a:cubicBezTo>
                    <a:cubicBezTo>
                      <a:pt x="38980" y="2182"/>
                      <a:pt x="40466" y="2057"/>
                      <a:pt x="41942" y="1921"/>
                    </a:cubicBezTo>
                    <a:cubicBezTo>
                      <a:pt x="42817" y="1856"/>
                      <a:pt x="43686" y="1767"/>
                      <a:pt x="44554" y="1767"/>
                    </a:cubicBezTo>
                    <a:cubicBezTo>
                      <a:pt x="44817" y="1767"/>
                      <a:pt x="45080" y="1776"/>
                      <a:pt x="45342" y="1795"/>
                    </a:cubicBezTo>
                    <a:cubicBezTo>
                      <a:pt x="46347" y="1837"/>
                      <a:pt x="47393" y="1837"/>
                      <a:pt x="48398" y="1921"/>
                    </a:cubicBezTo>
                    <a:lnTo>
                      <a:pt x="48398" y="1136"/>
                    </a:lnTo>
                    <a:cubicBezTo>
                      <a:pt x="47835" y="1116"/>
                      <a:pt x="47271" y="1105"/>
                      <a:pt x="46709" y="1105"/>
                    </a:cubicBezTo>
                    <a:cubicBezTo>
                      <a:pt x="44919" y="1105"/>
                      <a:pt x="43136" y="1211"/>
                      <a:pt x="41376" y="1450"/>
                    </a:cubicBezTo>
                    <a:cubicBezTo>
                      <a:pt x="40508" y="1575"/>
                      <a:pt x="39639" y="1659"/>
                      <a:pt x="38760" y="1711"/>
                    </a:cubicBezTo>
                    <a:cubicBezTo>
                      <a:pt x="38153" y="1795"/>
                      <a:pt x="37494" y="1795"/>
                      <a:pt x="36887" y="1837"/>
                    </a:cubicBezTo>
                    <a:cubicBezTo>
                      <a:pt x="36364" y="1879"/>
                      <a:pt x="35883" y="1973"/>
                      <a:pt x="35359" y="2015"/>
                    </a:cubicBezTo>
                    <a:cubicBezTo>
                      <a:pt x="35138" y="2027"/>
                      <a:pt x="34919" y="2032"/>
                      <a:pt x="34701" y="2032"/>
                    </a:cubicBezTo>
                    <a:cubicBezTo>
                      <a:pt x="33373" y="2032"/>
                      <a:pt x="32105" y="1818"/>
                      <a:pt x="30828" y="1450"/>
                    </a:cubicBezTo>
                    <a:cubicBezTo>
                      <a:pt x="30169" y="1272"/>
                      <a:pt x="29520" y="1052"/>
                      <a:pt x="28819" y="968"/>
                    </a:cubicBezTo>
                    <a:cubicBezTo>
                      <a:pt x="28469" y="911"/>
                      <a:pt x="28120" y="881"/>
                      <a:pt x="27773" y="881"/>
                    </a:cubicBezTo>
                    <a:cubicBezTo>
                      <a:pt x="27040" y="881"/>
                      <a:pt x="26320" y="1015"/>
                      <a:pt x="25638" y="1314"/>
                    </a:cubicBezTo>
                    <a:cubicBezTo>
                      <a:pt x="25335" y="1397"/>
                      <a:pt x="25073" y="1492"/>
                      <a:pt x="24770" y="1492"/>
                    </a:cubicBezTo>
                    <a:cubicBezTo>
                      <a:pt x="24288" y="1492"/>
                      <a:pt x="23807" y="1450"/>
                      <a:pt x="23325" y="1397"/>
                    </a:cubicBezTo>
                    <a:cubicBezTo>
                      <a:pt x="22017" y="1230"/>
                      <a:pt x="20804" y="874"/>
                      <a:pt x="19579" y="445"/>
                    </a:cubicBezTo>
                    <a:cubicBezTo>
                      <a:pt x="18735" y="130"/>
                      <a:pt x="17889" y="0"/>
                      <a:pt x="1704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58" name="Google Shape;158;p5"/>
              <p:cNvSpPr/>
              <p:nvPr/>
            </p:nvSpPr>
            <p:spPr>
              <a:xfrm>
                <a:off x="2229641" y="2852754"/>
                <a:ext cx="996390" cy="87592"/>
              </a:xfrm>
              <a:custGeom>
                <a:avLst/>
                <a:gdLst/>
                <a:ahLst/>
                <a:cxnLst/>
                <a:rect l="l" t="t" r="r" b="b"/>
                <a:pathLst>
                  <a:path w="47697" h="4193" extrusionOk="0">
                    <a:moveTo>
                      <a:pt x="25344" y="1"/>
                    </a:moveTo>
                    <a:cubicBezTo>
                      <a:pt x="25167" y="1"/>
                      <a:pt x="24989" y="3"/>
                      <a:pt x="24811" y="7"/>
                    </a:cubicBezTo>
                    <a:cubicBezTo>
                      <a:pt x="23462" y="49"/>
                      <a:pt x="22112" y="185"/>
                      <a:pt x="20751" y="530"/>
                    </a:cubicBezTo>
                    <a:cubicBezTo>
                      <a:pt x="19182" y="928"/>
                      <a:pt x="17570" y="1231"/>
                      <a:pt x="16000" y="1576"/>
                    </a:cubicBezTo>
                    <a:cubicBezTo>
                      <a:pt x="15655" y="1644"/>
                      <a:pt x="15318" y="1678"/>
                      <a:pt x="14979" y="1678"/>
                    </a:cubicBezTo>
                    <a:cubicBezTo>
                      <a:pt x="14640" y="1678"/>
                      <a:pt x="14300" y="1644"/>
                      <a:pt x="13949" y="1576"/>
                    </a:cubicBezTo>
                    <a:cubicBezTo>
                      <a:pt x="13165" y="1451"/>
                      <a:pt x="12338" y="1273"/>
                      <a:pt x="11511" y="1231"/>
                    </a:cubicBezTo>
                    <a:cubicBezTo>
                      <a:pt x="10025" y="1095"/>
                      <a:pt x="8550" y="1053"/>
                      <a:pt x="7064" y="969"/>
                    </a:cubicBezTo>
                    <a:cubicBezTo>
                      <a:pt x="5934" y="886"/>
                      <a:pt x="4845" y="833"/>
                      <a:pt x="3705" y="792"/>
                    </a:cubicBezTo>
                    <a:cubicBezTo>
                      <a:pt x="2920" y="708"/>
                      <a:pt x="2135" y="624"/>
                      <a:pt x="1350" y="572"/>
                    </a:cubicBezTo>
                    <a:cubicBezTo>
                      <a:pt x="921" y="488"/>
                      <a:pt x="440" y="488"/>
                      <a:pt x="0" y="404"/>
                    </a:cubicBezTo>
                    <a:lnTo>
                      <a:pt x="0" y="1576"/>
                    </a:lnTo>
                    <a:cubicBezTo>
                      <a:pt x="827" y="1712"/>
                      <a:pt x="1706" y="1754"/>
                      <a:pt x="2575" y="1796"/>
                    </a:cubicBezTo>
                    <a:cubicBezTo>
                      <a:pt x="3883" y="1880"/>
                      <a:pt x="5191" y="1932"/>
                      <a:pt x="6499" y="1932"/>
                    </a:cubicBezTo>
                    <a:cubicBezTo>
                      <a:pt x="7346" y="1914"/>
                      <a:pt x="8194" y="1898"/>
                      <a:pt x="9043" y="1898"/>
                    </a:cubicBezTo>
                    <a:cubicBezTo>
                      <a:pt x="10679" y="1898"/>
                      <a:pt x="12316" y="1960"/>
                      <a:pt x="13949" y="2194"/>
                    </a:cubicBezTo>
                    <a:cubicBezTo>
                      <a:pt x="14159" y="2211"/>
                      <a:pt x="14376" y="2221"/>
                      <a:pt x="14596" y="2221"/>
                    </a:cubicBezTo>
                    <a:cubicBezTo>
                      <a:pt x="14925" y="2221"/>
                      <a:pt x="15257" y="2198"/>
                      <a:pt x="15571" y="2141"/>
                    </a:cubicBezTo>
                    <a:cubicBezTo>
                      <a:pt x="17308" y="1838"/>
                      <a:pt x="19056" y="1493"/>
                      <a:pt x="20804" y="1147"/>
                    </a:cubicBezTo>
                    <a:cubicBezTo>
                      <a:pt x="21371" y="1010"/>
                      <a:pt x="21970" y="897"/>
                      <a:pt x="22576" y="897"/>
                    </a:cubicBezTo>
                    <a:cubicBezTo>
                      <a:pt x="22752" y="897"/>
                      <a:pt x="22929" y="906"/>
                      <a:pt x="23106" y="928"/>
                    </a:cubicBezTo>
                    <a:cubicBezTo>
                      <a:pt x="24152" y="1053"/>
                      <a:pt x="25157" y="1147"/>
                      <a:pt x="26161" y="1273"/>
                    </a:cubicBezTo>
                    <a:cubicBezTo>
                      <a:pt x="26245" y="1273"/>
                      <a:pt x="26381" y="1315"/>
                      <a:pt x="26465" y="1315"/>
                    </a:cubicBezTo>
                    <a:cubicBezTo>
                      <a:pt x="26339" y="1451"/>
                      <a:pt x="26245" y="1493"/>
                      <a:pt x="26119" y="1493"/>
                    </a:cubicBezTo>
                    <a:cubicBezTo>
                      <a:pt x="25900" y="1535"/>
                      <a:pt x="25638" y="1576"/>
                      <a:pt x="25418" y="1618"/>
                    </a:cubicBezTo>
                    <a:cubicBezTo>
                      <a:pt x="24592" y="1796"/>
                      <a:pt x="23765" y="1932"/>
                      <a:pt x="22938" y="2141"/>
                    </a:cubicBezTo>
                    <a:cubicBezTo>
                      <a:pt x="22373" y="2278"/>
                      <a:pt x="21798" y="2403"/>
                      <a:pt x="21274" y="2581"/>
                    </a:cubicBezTo>
                    <a:cubicBezTo>
                      <a:pt x="19579" y="3188"/>
                      <a:pt x="17874" y="3586"/>
                      <a:pt x="16095" y="3627"/>
                    </a:cubicBezTo>
                    <a:cubicBezTo>
                      <a:pt x="15659" y="3641"/>
                      <a:pt x="15217" y="3646"/>
                      <a:pt x="14771" y="3646"/>
                    </a:cubicBezTo>
                    <a:cubicBezTo>
                      <a:pt x="13881" y="3646"/>
                      <a:pt x="12976" y="3627"/>
                      <a:pt x="12076" y="3627"/>
                    </a:cubicBezTo>
                    <a:cubicBezTo>
                      <a:pt x="11731" y="3627"/>
                      <a:pt x="11428" y="3586"/>
                      <a:pt x="11072" y="3502"/>
                    </a:cubicBezTo>
                    <a:cubicBezTo>
                      <a:pt x="10078" y="3366"/>
                      <a:pt x="9031" y="3188"/>
                      <a:pt x="8027" y="3020"/>
                    </a:cubicBezTo>
                    <a:cubicBezTo>
                      <a:pt x="7345" y="2908"/>
                      <a:pt x="6628" y="2832"/>
                      <a:pt x="5934" y="2832"/>
                    </a:cubicBezTo>
                    <a:cubicBezTo>
                      <a:pt x="5786" y="2832"/>
                      <a:pt x="5639" y="2835"/>
                      <a:pt x="5494" y="2843"/>
                    </a:cubicBezTo>
                    <a:cubicBezTo>
                      <a:pt x="5013" y="2843"/>
                      <a:pt x="4532" y="2884"/>
                      <a:pt x="4061" y="3188"/>
                    </a:cubicBezTo>
                    <a:cubicBezTo>
                      <a:pt x="4228" y="3240"/>
                      <a:pt x="4322" y="3282"/>
                      <a:pt x="4406" y="3282"/>
                    </a:cubicBezTo>
                    <a:cubicBezTo>
                      <a:pt x="4793" y="3366"/>
                      <a:pt x="5233" y="3408"/>
                      <a:pt x="5630" y="3408"/>
                    </a:cubicBezTo>
                    <a:cubicBezTo>
                      <a:pt x="6802" y="3450"/>
                      <a:pt x="7932" y="3627"/>
                      <a:pt x="9073" y="3805"/>
                    </a:cubicBezTo>
                    <a:cubicBezTo>
                      <a:pt x="10245" y="3973"/>
                      <a:pt x="11386" y="4192"/>
                      <a:pt x="12558" y="4192"/>
                    </a:cubicBezTo>
                    <a:cubicBezTo>
                      <a:pt x="13562" y="4192"/>
                      <a:pt x="14525" y="4192"/>
                      <a:pt x="15477" y="4151"/>
                    </a:cubicBezTo>
                    <a:cubicBezTo>
                      <a:pt x="16702" y="4109"/>
                      <a:pt x="17968" y="3973"/>
                      <a:pt x="19140" y="3669"/>
                    </a:cubicBezTo>
                    <a:cubicBezTo>
                      <a:pt x="20019" y="3450"/>
                      <a:pt x="20845" y="3188"/>
                      <a:pt x="21714" y="2979"/>
                    </a:cubicBezTo>
                    <a:cubicBezTo>
                      <a:pt x="22153" y="2843"/>
                      <a:pt x="22635" y="2801"/>
                      <a:pt x="23106" y="2759"/>
                    </a:cubicBezTo>
                    <a:cubicBezTo>
                      <a:pt x="23165" y="2752"/>
                      <a:pt x="23223" y="2748"/>
                      <a:pt x="23282" y="2748"/>
                    </a:cubicBezTo>
                    <a:cubicBezTo>
                      <a:pt x="23576" y="2748"/>
                      <a:pt x="23864" y="2837"/>
                      <a:pt x="24152" y="3020"/>
                    </a:cubicBezTo>
                    <a:cubicBezTo>
                      <a:pt x="24414" y="3188"/>
                      <a:pt x="24728" y="3282"/>
                      <a:pt x="25073" y="3366"/>
                    </a:cubicBezTo>
                    <a:cubicBezTo>
                      <a:pt x="25286" y="3426"/>
                      <a:pt x="25499" y="3449"/>
                      <a:pt x="25716" y="3449"/>
                    </a:cubicBezTo>
                    <a:cubicBezTo>
                      <a:pt x="25989" y="3449"/>
                      <a:pt x="26267" y="3412"/>
                      <a:pt x="26559" y="3366"/>
                    </a:cubicBezTo>
                    <a:cubicBezTo>
                      <a:pt x="27250" y="3188"/>
                      <a:pt x="27909" y="2926"/>
                      <a:pt x="28558" y="2581"/>
                    </a:cubicBezTo>
                    <a:cubicBezTo>
                      <a:pt x="29424" y="2131"/>
                      <a:pt x="30324" y="1761"/>
                      <a:pt x="31294" y="1761"/>
                    </a:cubicBezTo>
                    <a:cubicBezTo>
                      <a:pt x="31542" y="1761"/>
                      <a:pt x="31795" y="1785"/>
                      <a:pt x="32053" y="1838"/>
                    </a:cubicBezTo>
                    <a:lnTo>
                      <a:pt x="32178" y="1838"/>
                    </a:lnTo>
                    <a:cubicBezTo>
                      <a:pt x="33664" y="1880"/>
                      <a:pt x="35098" y="1932"/>
                      <a:pt x="36584" y="1974"/>
                    </a:cubicBezTo>
                    <a:cubicBezTo>
                      <a:pt x="36932" y="1982"/>
                      <a:pt x="37281" y="1985"/>
                      <a:pt x="37630" y="1985"/>
                    </a:cubicBezTo>
                    <a:cubicBezTo>
                      <a:pt x="39200" y="1985"/>
                      <a:pt x="40780" y="1915"/>
                      <a:pt x="42381" y="1838"/>
                    </a:cubicBezTo>
                    <a:cubicBezTo>
                      <a:pt x="43082" y="1796"/>
                      <a:pt x="43773" y="1754"/>
                      <a:pt x="44516" y="1671"/>
                    </a:cubicBezTo>
                    <a:cubicBezTo>
                      <a:pt x="45479" y="1493"/>
                      <a:pt x="46441" y="1273"/>
                      <a:pt x="47435" y="1053"/>
                    </a:cubicBezTo>
                    <a:cubicBezTo>
                      <a:pt x="47530" y="1053"/>
                      <a:pt x="47613" y="1011"/>
                      <a:pt x="47697" y="969"/>
                    </a:cubicBezTo>
                    <a:cubicBezTo>
                      <a:pt x="47613" y="928"/>
                      <a:pt x="47530" y="928"/>
                      <a:pt x="47435" y="928"/>
                    </a:cubicBezTo>
                    <a:cubicBezTo>
                      <a:pt x="46239" y="1111"/>
                      <a:pt x="45006" y="1200"/>
                      <a:pt x="43798" y="1200"/>
                    </a:cubicBezTo>
                    <a:cubicBezTo>
                      <a:pt x="43558" y="1200"/>
                      <a:pt x="43319" y="1196"/>
                      <a:pt x="43082" y="1189"/>
                    </a:cubicBezTo>
                    <a:cubicBezTo>
                      <a:pt x="42357" y="1189"/>
                      <a:pt x="41608" y="1208"/>
                      <a:pt x="40867" y="1208"/>
                    </a:cubicBezTo>
                    <a:cubicBezTo>
                      <a:pt x="40496" y="1208"/>
                      <a:pt x="40128" y="1203"/>
                      <a:pt x="39765" y="1189"/>
                    </a:cubicBezTo>
                    <a:cubicBezTo>
                      <a:pt x="38070" y="1095"/>
                      <a:pt x="36406" y="969"/>
                      <a:pt x="34711" y="833"/>
                    </a:cubicBezTo>
                    <a:cubicBezTo>
                      <a:pt x="33183" y="708"/>
                      <a:pt x="31655" y="530"/>
                      <a:pt x="30169" y="363"/>
                    </a:cubicBezTo>
                    <a:cubicBezTo>
                      <a:pt x="28567" y="165"/>
                      <a:pt x="26956" y="1"/>
                      <a:pt x="253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59" name="Google Shape;159;p5"/>
              <p:cNvSpPr/>
              <p:nvPr/>
            </p:nvSpPr>
            <p:spPr>
              <a:xfrm>
                <a:off x="3062045" y="2811142"/>
                <a:ext cx="178630" cy="33675"/>
              </a:xfrm>
              <a:custGeom>
                <a:avLst/>
                <a:gdLst/>
                <a:ahLst/>
                <a:cxnLst/>
                <a:rect l="l" t="t" r="r" b="b"/>
                <a:pathLst>
                  <a:path w="8551" h="1612" extrusionOk="0">
                    <a:moveTo>
                      <a:pt x="8550" y="0"/>
                    </a:moveTo>
                    <a:cubicBezTo>
                      <a:pt x="8288" y="42"/>
                      <a:pt x="7985" y="126"/>
                      <a:pt x="7682" y="167"/>
                    </a:cubicBezTo>
                    <a:cubicBezTo>
                      <a:pt x="7158" y="304"/>
                      <a:pt x="6635" y="387"/>
                      <a:pt x="6112" y="429"/>
                    </a:cubicBezTo>
                    <a:cubicBezTo>
                      <a:pt x="5453" y="523"/>
                      <a:pt x="4804" y="523"/>
                      <a:pt x="4186" y="523"/>
                    </a:cubicBezTo>
                    <a:cubicBezTo>
                      <a:pt x="4035" y="533"/>
                      <a:pt x="3886" y="538"/>
                      <a:pt x="3739" y="538"/>
                    </a:cubicBezTo>
                    <a:cubicBezTo>
                      <a:pt x="3254" y="538"/>
                      <a:pt x="2787" y="482"/>
                      <a:pt x="2313" y="345"/>
                    </a:cubicBezTo>
                    <a:cubicBezTo>
                      <a:pt x="1919" y="243"/>
                      <a:pt x="1501" y="194"/>
                      <a:pt x="1077" y="194"/>
                    </a:cubicBezTo>
                    <a:cubicBezTo>
                      <a:pt x="938" y="194"/>
                      <a:pt x="799" y="199"/>
                      <a:pt x="660" y="209"/>
                    </a:cubicBezTo>
                    <a:cubicBezTo>
                      <a:pt x="482" y="262"/>
                      <a:pt x="262" y="262"/>
                      <a:pt x="1" y="387"/>
                    </a:cubicBezTo>
                    <a:cubicBezTo>
                      <a:pt x="262" y="471"/>
                      <a:pt x="440" y="523"/>
                      <a:pt x="618" y="565"/>
                    </a:cubicBezTo>
                    <a:cubicBezTo>
                      <a:pt x="1225" y="649"/>
                      <a:pt x="1832" y="827"/>
                      <a:pt x="2407" y="1088"/>
                    </a:cubicBezTo>
                    <a:cubicBezTo>
                      <a:pt x="2669" y="1172"/>
                      <a:pt x="2973" y="1256"/>
                      <a:pt x="3234" y="1308"/>
                    </a:cubicBezTo>
                    <a:cubicBezTo>
                      <a:pt x="3883" y="1392"/>
                      <a:pt x="4542" y="1434"/>
                      <a:pt x="5191" y="1517"/>
                    </a:cubicBezTo>
                    <a:cubicBezTo>
                      <a:pt x="5538" y="1582"/>
                      <a:pt x="5886" y="1612"/>
                      <a:pt x="6233" y="1612"/>
                    </a:cubicBezTo>
                    <a:cubicBezTo>
                      <a:pt x="6847" y="1612"/>
                      <a:pt x="7460" y="1517"/>
                      <a:pt x="8069" y="1350"/>
                    </a:cubicBezTo>
                    <a:cubicBezTo>
                      <a:pt x="8247" y="1256"/>
                      <a:pt x="8424" y="1256"/>
                      <a:pt x="8550" y="1214"/>
                    </a:cubicBezTo>
                    <a:lnTo>
                      <a:pt x="855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0" name="Google Shape;160;p5"/>
              <p:cNvSpPr/>
              <p:nvPr/>
            </p:nvSpPr>
            <p:spPr>
              <a:xfrm>
                <a:off x="2229641" y="2701034"/>
                <a:ext cx="949179" cy="101818"/>
              </a:xfrm>
              <a:custGeom>
                <a:avLst/>
                <a:gdLst/>
                <a:ahLst/>
                <a:cxnLst/>
                <a:rect l="l" t="t" r="r" b="b"/>
                <a:pathLst>
                  <a:path w="45437" h="4874" extrusionOk="0">
                    <a:moveTo>
                      <a:pt x="4330" y="1"/>
                    </a:moveTo>
                    <a:cubicBezTo>
                      <a:pt x="3285" y="1"/>
                      <a:pt x="2252" y="74"/>
                      <a:pt x="1225" y="164"/>
                    </a:cubicBezTo>
                    <a:cubicBezTo>
                      <a:pt x="785" y="206"/>
                      <a:pt x="398" y="248"/>
                      <a:pt x="0" y="301"/>
                    </a:cubicBezTo>
                    <a:lnTo>
                      <a:pt x="0" y="1253"/>
                    </a:lnTo>
                    <a:cubicBezTo>
                      <a:pt x="566" y="1211"/>
                      <a:pt x="1183" y="1211"/>
                      <a:pt x="1748" y="1169"/>
                    </a:cubicBezTo>
                    <a:cubicBezTo>
                      <a:pt x="2552" y="1145"/>
                      <a:pt x="3355" y="1121"/>
                      <a:pt x="4161" y="1121"/>
                    </a:cubicBezTo>
                    <a:cubicBezTo>
                      <a:pt x="4750" y="1121"/>
                      <a:pt x="5341" y="1134"/>
                      <a:pt x="5934" y="1169"/>
                    </a:cubicBezTo>
                    <a:cubicBezTo>
                      <a:pt x="7807" y="1253"/>
                      <a:pt x="9680" y="1514"/>
                      <a:pt x="11553" y="1818"/>
                    </a:cubicBezTo>
                    <a:cubicBezTo>
                      <a:pt x="14169" y="2257"/>
                      <a:pt x="16743" y="2739"/>
                      <a:pt x="19318" y="3220"/>
                    </a:cubicBezTo>
                    <a:cubicBezTo>
                      <a:pt x="21274" y="3607"/>
                      <a:pt x="23200" y="4005"/>
                      <a:pt x="25199" y="4225"/>
                    </a:cubicBezTo>
                    <a:cubicBezTo>
                      <a:pt x="26381" y="4350"/>
                      <a:pt x="27605" y="4486"/>
                      <a:pt x="28819" y="4612"/>
                    </a:cubicBezTo>
                    <a:cubicBezTo>
                      <a:pt x="30044" y="4696"/>
                      <a:pt x="31310" y="4832"/>
                      <a:pt x="32576" y="4873"/>
                    </a:cubicBezTo>
                    <a:cubicBezTo>
                      <a:pt x="34617" y="4873"/>
                      <a:pt x="36668" y="4832"/>
                      <a:pt x="38677" y="4790"/>
                    </a:cubicBezTo>
                    <a:cubicBezTo>
                      <a:pt x="40372" y="4790"/>
                      <a:pt x="42078" y="4654"/>
                      <a:pt x="43773" y="4434"/>
                    </a:cubicBezTo>
                    <a:cubicBezTo>
                      <a:pt x="44348" y="4350"/>
                      <a:pt x="44872" y="4225"/>
                      <a:pt x="45437" y="4005"/>
                    </a:cubicBezTo>
                    <a:lnTo>
                      <a:pt x="45437" y="4005"/>
                    </a:lnTo>
                    <a:cubicBezTo>
                      <a:pt x="44872" y="4047"/>
                      <a:pt x="44390" y="4089"/>
                      <a:pt x="43909" y="4130"/>
                    </a:cubicBezTo>
                    <a:cubicBezTo>
                      <a:pt x="42559" y="4225"/>
                      <a:pt x="41251" y="4308"/>
                      <a:pt x="39901" y="4350"/>
                    </a:cubicBezTo>
                    <a:cubicBezTo>
                      <a:pt x="39200" y="4392"/>
                      <a:pt x="38501" y="4403"/>
                      <a:pt x="37804" y="4403"/>
                    </a:cubicBezTo>
                    <a:cubicBezTo>
                      <a:pt x="37107" y="4403"/>
                      <a:pt x="36411" y="4392"/>
                      <a:pt x="35715" y="4392"/>
                    </a:cubicBezTo>
                    <a:cubicBezTo>
                      <a:pt x="35532" y="4396"/>
                      <a:pt x="35349" y="4397"/>
                      <a:pt x="35165" y="4397"/>
                    </a:cubicBezTo>
                    <a:cubicBezTo>
                      <a:pt x="33205" y="4397"/>
                      <a:pt x="31253" y="4198"/>
                      <a:pt x="29301" y="3911"/>
                    </a:cubicBezTo>
                    <a:cubicBezTo>
                      <a:pt x="26297" y="3524"/>
                      <a:pt x="23325" y="2917"/>
                      <a:pt x="20364" y="2299"/>
                    </a:cubicBezTo>
                    <a:cubicBezTo>
                      <a:pt x="18397" y="1912"/>
                      <a:pt x="16440" y="1473"/>
                      <a:pt x="14473" y="1169"/>
                    </a:cubicBezTo>
                    <a:cubicBezTo>
                      <a:pt x="12694" y="866"/>
                      <a:pt x="10904" y="604"/>
                      <a:pt x="9115" y="384"/>
                    </a:cubicBezTo>
                    <a:cubicBezTo>
                      <a:pt x="7932" y="206"/>
                      <a:pt x="6760" y="123"/>
                      <a:pt x="5578" y="39"/>
                    </a:cubicBezTo>
                    <a:cubicBezTo>
                      <a:pt x="5160" y="12"/>
                      <a:pt x="4744" y="1"/>
                      <a:pt x="433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1" name="Google Shape;161;p5"/>
              <p:cNvSpPr/>
              <p:nvPr/>
            </p:nvSpPr>
            <p:spPr>
              <a:xfrm>
                <a:off x="2229641" y="3812628"/>
                <a:ext cx="242220" cy="34009"/>
              </a:xfrm>
              <a:custGeom>
                <a:avLst/>
                <a:gdLst/>
                <a:ahLst/>
                <a:cxnLst/>
                <a:rect l="l" t="t" r="r" b="b"/>
                <a:pathLst>
                  <a:path w="11595" h="1628" extrusionOk="0">
                    <a:moveTo>
                      <a:pt x="2117" y="0"/>
                    </a:moveTo>
                    <a:cubicBezTo>
                      <a:pt x="1399" y="0"/>
                      <a:pt x="691" y="48"/>
                      <a:pt x="0" y="142"/>
                    </a:cubicBezTo>
                    <a:lnTo>
                      <a:pt x="0" y="1628"/>
                    </a:lnTo>
                    <a:lnTo>
                      <a:pt x="11595" y="1628"/>
                    </a:lnTo>
                    <a:cubicBezTo>
                      <a:pt x="11208" y="1502"/>
                      <a:pt x="10810" y="1408"/>
                      <a:pt x="10381" y="1282"/>
                    </a:cubicBezTo>
                    <a:cubicBezTo>
                      <a:pt x="9199" y="927"/>
                      <a:pt x="8027" y="623"/>
                      <a:pt x="6802" y="361"/>
                    </a:cubicBezTo>
                    <a:cubicBezTo>
                      <a:pt x="5494" y="100"/>
                      <a:pt x="4186" y="100"/>
                      <a:pt x="2836" y="16"/>
                    </a:cubicBezTo>
                    <a:cubicBezTo>
                      <a:pt x="2596" y="6"/>
                      <a:pt x="2356" y="0"/>
                      <a:pt x="211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2" name="Google Shape;162;p5"/>
              <p:cNvSpPr/>
              <p:nvPr/>
            </p:nvSpPr>
            <p:spPr>
              <a:xfrm>
                <a:off x="2229641" y="3706217"/>
                <a:ext cx="794196" cy="140423"/>
              </a:xfrm>
              <a:custGeom>
                <a:avLst/>
                <a:gdLst/>
                <a:ahLst/>
                <a:cxnLst/>
                <a:rect l="l" t="t" r="r" b="b"/>
                <a:pathLst>
                  <a:path w="38018" h="6722" extrusionOk="0">
                    <a:moveTo>
                      <a:pt x="6375" y="1"/>
                    </a:moveTo>
                    <a:cubicBezTo>
                      <a:pt x="6143" y="1"/>
                      <a:pt x="5909" y="19"/>
                      <a:pt x="5672" y="56"/>
                    </a:cubicBezTo>
                    <a:cubicBezTo>
                      <a:pt x="4929" y="140"/>
                      <a:pt x="4144" y="317"/>
                      <a:pt x="3401" y="485"/>
                    </a:cubicBezTo>
                    <a:cubicBezTo>
                      <a:pt x="3077" y="554"/>
                      <a:pt x="2782" y="595"/>
                      <a:pt x="2456" y="595"/>
                    </a:cubicBezTo>
                    <a:cubicBezTo>
                      <a:pt x="2340" y="595"/>
                      <a:pt x="2220" y="590"/>
                      <a:pt x="2093" y="579"/>
                    </a:cubicBezTo>
                    <a:cubicBezTo>
                      <a:pt x="1486" y="527"/>
                      <a:pt x="827" y="485"/>
                      <a:pt x="178" y="401"/>
                    </a:cubicBezTo>
                    <a:cubicBezTo>
                      <a:pt x="136" y="401"/>
                      <a:pt x="42" y="359"/>
                      <a:pt x="0" y="359"/>
                    </a:cubicBezTo>
                    <a:lnTo>
                      <a:pt x="0" y="2274"/>
                    </a:lnTo>
                    <a:cubicBezTo>
                      <a:pt x="566" y="2316"/>
                      <a:pt x="1183" y="2410"/>
                      <a:pt x="1790" y="2452"/>
                    </a:cubicBezTo>
                    <a:cubicBezTo>
                      <a:pt x="1931" y="2464"/>
                      <a:pt x="2072" y="2470"/>
                      <a:pt x="2213" y="2470"/>
                    </a:cubicBezTo>
                    <a:cubicBezTo>
                      <a:pt x="2552" y="2470"/>
                      <a:pt x="2890" y="2440"/>
                      <a:pt x="3223" y="2410"/>
                    </a:cubicBezTo>
                    <a:cubicBezTo>
                      <a:pt x="3537" y="2410"/>
                      <a:pt x="3799" y="2410"/>
                      <a:pt x="4061" y="2494"/>
                    </a:cubicBezTo>
                    <a:cubicBezTo>
                      <a:pt x="4887" y="2714"/>
                      <a:pt x="5630" y="3101"/>
                      <a:pt x="6363" y="3540"/>
                    </a:cubicBezTo>
                    <a:cubicBezTo>
                      <a:pt x="7064" y="3886"/>
                      <a:pt x="7765" y="4283"/>
                      <a:pt x="8550" y="4451"/>
                    </a:cubicBezTo>
                    <a:cubicBezTo>
                      <a:pt x="9722" y="4765"/>
                      <a:pt x="10946" y="5026"/>
                      <a:pt x="12118" y="5288"/>
                    </a:cubicBezTo>
                    <a:cubicBezTo>
                      <a:pt x="12296" y="5288"/>
                      <a:pt x="12474" y="5330"/>
                      <a:pt x="12641" y="5330"/>
                    </a:cubicBezTo>
                    <a:cubicBezTo>
                      <a:pt x="13479" y="5414"/>
                      <a:pt x="14263" y="5497"/>
                      <a:pt x="15090" y="5633"/>
                    </a:cubicBezTo>
                    <a:cubicBezTo>
                      <a:pt x="15620" y="5688"/>
                      <a:pt x="16160" y="5719"/>
                      <a:pt x="16702" y="5719"/>
                    </a:cubicBezTo>
                    <a:cubicBezTo>
                      <a:pt x="17401" y="5719"/>
                      <a:pt x="18105" y="5668"/>
                      <a:pt x="18794" y="5550"/>
                    </a:cubicBezTo>
                    <a:cubicBezTo>
                      <a:pt x="20198" y="5328"/>
                      <a:pt x="21609" y="5226"/>
                      <a:pt x="23014" y="5226"/>
                    </a:cubicBezTo>
                    <a:cubicBezTo>
                      <a:pt x="23265" y="5226"/>
                      <a:pt x="23515" y="5229"/>
                      <a:pt x="23765" y="5236"/>
                    </a:cubicBezTo>
                    <a:cubicBezTo>
                      <a:pt x="24937" y="5288"/>
                      <a:pt x="26119" y="5372"/>
                      <a:pt x="27291" y="5455"/>
                    </a:cubicBezTo>
                    <a:cubicBezTo>
                      <a:pt x="28129" y="5497"/>
                      <a:pt x="28913" y="5550"/>
                      <a:pt x="29740" y="5675"/>
                    </a:cubicBezTo>
                    <a:cubicBezTo>
                      <a:pt x="31006" y="5853"/>
                      <a:pt x="32220" y="6198"/>
                      <a:pt x="33445" y="6596"/>
                    </a:cubicBezTo>
                    <a:cubicBezTo>
                      <a:pt x="33528" y="6638"/>
                      <a:pt x="33664" y="6680"/>
                      <a:pt x="33790" y="6722"/>
                    </a:cubicBezTo>
                    <a:lnTo>
                      <a:pt x="37892" y="6722"/>
                    </a:lnTo>
                    <a:cubicBezTo>
                      <a:pt x="37934" y="6680"/>
                      <a:pt x="37976" y="6638"/>
                      <a:pt x="38017" y="6638"/>
                    </a:cubicBezTo>
                    <a:cubicBezTo>
                      <a:pt x="37411" y="6596"/>
                      <a:pt x="36845" y="6544"/>
                      <a:pt x="36280" y="6544"/>
                    </a:cubicBezTo>
                    <a:cubicBezTo>
                      <a:pt x="35140" y="6544"/>
                      <a:pt x="34051" y="6376"/>
                      <a:pt x="32963" y="5979"/>
                    </a:cubicBezTo>
                    <a:cubicBezTo>
                      <a:pt x="31268" y="5414"/>
                      <a:pt x="29479" y="5026"/>
                      <a:pt x="27689" y="4890"/>
                    </a:cubicBezTo>
                    <a:cubicBezTo>
                      <a:pt x="26821" y="4849"/>
                      <a:pt x="25942" y="4765"/>
                      <a:pt x="25073" y="4671"/>
                    </a:cubicBezTo>
                    <a:cubicBezTo>
                      <a:pt x="23765" y="4507"/>
                      <a:pt x="22457" y="4446"/>
                      <a:pt x="21139" y="4446"/>
                    </a:cubicBezTo>
                    <a:cubicBezTo>
                      <a:pt x="20348" y="4446"/>
                      <a:pt x="19553" y="4468"/>
                      <a:pt x="18753" y="4503"/>
                    </a:cubicBezTo>
                    <a:cubicBezTo>
                      <a:pt x="18506" y="4525"/>
                      <a:pt x="18259" y="4535"/>
                      <a:pt x="18014" y="4535"/>
                    </a:cubicBezTo>
                    <a:cubicBezTo>
                      <a:pt x="17300" y="4535"/>
                      <a:pt x="16594" y="4447"/>
                      <a:pt x="15917" y="4283"/>
                    </a:cubicBezTo>
                    <a:cubicBezTo>
                      <a:pt x="14912" y="4064"/>
                      <a:pt x="13908" y="3844"/>
                      <a:pt x="12903" y="3718"/>
                    </a:cubicBezTo>
                    <a:cubicBezTo>
                      <a:pt x="12076" y="3582"/>
                      <a:pt x="11250" y="3321"/>
                      <a:pt x="10381" y="3195"/>
                    </a:cubicBezTo>
                    <a:cubicBezTo>
                      <a:pt x="9073" y="3017"/>
                      <a:pt x="7849" y="2672"/>
                      <a:pt x="6624" y="2149"/>
                    </a:cubicBezTo>
                    <a:cubicBezTo>
                      <a:pt x="6541" y="2096"/>
                      <a:pt x="6415" y="2096"/>
                      <a:pt x="6363" y="1929"/>
                    </a:cubicBezTo>
                    <a:cubicBezTo>
                      <a:pt x="6600" y="1929"/>
                      <a:pt x="6814" y="1910"/>
                      <a:pt x="7032" y="1910"/>
                    </a:cubicBezTo>
                    <a:cubicBezTo>
                      <a:pt x="7142" y="1910"/>
                      <a:pt x="7252" y="1915"/>
                      <a:pt x="7367" y="1929"/>
                    </a:cubicBezTo>
                    <a:cubicBezTo>
                      <a:pt x="7765" y="1929"/>
                      <a:pt x="8152" y="2013"/>
                      <a:pt x="8592" y="2013"/>
                    </a:cubicBezTo>
                    <a:cubicBezTo>
                      <a:pt x="8770" y="2013"/>
                      <a:pt x="8937" y="2013"/>
                      <a:pt x="9073" y="1929"/>
                    </a:cubicBezTo>
                    <a:cubicBezTo>
                      <a:pt x="9502" y="1751"/>
                      <a:pt x="9596" y="1364"/>
                      <a:pt x="9293" y="1008"/>
                    </a:cubicBezTo>
                    <a:cubicBezTo>
                      <a:pt x="9157" y="883"/>
                      <a:pt x="9031" y="788"/>
                      <a:pt x="8895" y="705"/>
                    </a:cubicBezTo>
                    <a:cubicBezTo>
                      <a:pt x="8101" y="258"/>
                      <a:pt x="7254" y="1"/>
                      <a:pt x="637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3" name="Google Shape;163;p5"/>
              <p:cNvSpPr/>
              <p:nvPr/>
            </p:nvSpPr>
            <p:spPr>
              <a:xfrm>
                <a:off x="2229641" y="2920603"/>
                <a:ext cx="1011055" cy="81555"/>
              </a:xfrm>
              <a:custGeom>
                <a:avLst/>
                <a:gdLst/>
                <a:ahLst/>
                <a:cxnLst/>
                <a:rect l="l" t="t" r="r" b="b"/>
                <a:pathLst>
                  <a:path w="48399" h="3904" extrusionOk="0">
                    <a:moveTo>
                      <a:pt x="32495" y="0"/>
                    </a:moveTo>
                    <a:cubicBezTo>
                      <a:pt x="31466" y="0"/>
                      <a:pt x="30448" y="125"/>
                      <a:pt x="29479" y="421"/>
                    </a:cubicBezTo>
                    <a:cubicBezTo>
                      <a:pt x="29039" y="515"/>
                      <a:pt x="28600" y="725"/>
                      <a:pt x="28170" y="777"/>
                    </a:cubicBezTo>
                    <a:cubicBezTo>
                      <a:pt x="27469" y="903"/>
                      <a:pt x="26768" y="903"/>
                      <a:pt x="26078" y="986"/>
                    </a:cubicBezTo>
                    <a:cubicBezTo>
                      <a:pt x="27017" y="928"/>
                      <a:pt x="27955" y="896"/>
                      <a:pt x="28893" y="896"/>
                    </a:cubicBezTo>
                    <a:cubicBezTo>
                      <a:pt x="31310" y="896"/>
                      <a:pt x="33724" y="1110"/>
                      <a:pt x="36144" y="1646"/>
                    </a:cubicBezTo>
                    <a:lnTo>
                      <a:pt x="35977" y="1823"/>
                    </a:lnTo>
                    <a:cubicBezTo>
                      <a:pt x="35276" y="2085"/>
                      <a:pt x="34533" y="2294"/>
                      <a:pt x="33748" y="2347"/>
                    </a:cubicBezTo>
                    <a:cubicBezTo>
                      <a:pt x="33533" y="2354"/>
                      <a:pt x="33318" y="2357"/>
                      <a:pt x="33104" y="2357"/>
                    </a:cubicBezTo>
                    <a:cubicBezTo>
                      <a:pt x="32010" y="2357"/>
                      <a:pt x="30917" y="2274"/>
                      <a:pt x="29824" y="2169"/>
                    </a:cubicBezTo>
                    <a:cubicBezTo>
                      <a:pt x="28558" y="1991"/>
                      <a:pt x="27250" y="1729"/>
                      <a:pt x="25983" y="1687"/>
                    </a:cubicBezTo>
                    <a:cubicBezTo>
                      <a:pt x="25157" y="1687"/>
                      <a:pt x="24372" y="1687"/>
                      <a:pt x="23587" y="1771"/>
                    </a:cubicBezTo>
                    <a:cubicBezTo>
                      <a:pt x="22938" y="1865"/>
                      <a:pt x="22237" y="2033"/>
                      <a:pt x="21588" y="2127"/>
                    </a:cubicBezTo>
                    <a:cubicBezTo>
                      <a:pt x="20280" y="2253"/>
                      <a:pt x="19014" y="2430"/>
                      <a:pt x="17748" y="2556"/>
                    </a:cubicBezTo>
                    <a:cubicBezTo>
                      <a:pt x="16660" y="2692"/>
                      <a:pt x="15571" y="2776"/>
                      <a:pt x="14473" y="2870"/>
                    </a:cubicBezTo>
                    <a:cubicBezTo>
                      <a:pt x="13479" y="2912"/>
                      <a:pt x="12516" y="2996"/>
                      <a:pt x="11511" y="2996"/>
                    </a:cubicBezTo>
                    <a:cubicBezTo>
                      <a:pt x="11229" y="3008"/>
                      <a:pt x="10945" y="3013"/>
                      <a:pt x="10659" y="3013"/>
                    </a:cubicBezTo>
                    <a:cubicBezTo>
                      <a:pt x="9969" y="3013"/>
                      <a:pt x="9272" y="2983"/>
                      <a:pt x="8592" y="2954"/>
                    </a:cubicBezTo>
                    <a:cubicBezTo>
                      <a:pt x="7891" y="2912"/>
                      <a:pt x="7242" y="2870"/>
                      <a:pt x="6541" y="2734"/>
                    </a:cubicBezTo>
                    <a:cubicBezTo>
                      <a:pt x="5316" y="2430"/>
                      <a:pt x="4102" y="2085"/>
                      <a:pt x="2878" y="1771"/>
                    </a:cubicBezTo>
                    <a:cubicBezTo>
                      <a:pt x="1874" y="1510"/>
                      <a:pt x="921" y="1164"/>
                      <a:pt x="0" y="683"/>
                    </a:cubicBezTo>
                    <a:lnTo>
                      <a:pt x="0" y="2211"/>
                    </a:lnTo>
                    <a:cubicBezTo>
                      <a:pt x="1528" y="2472"/>
                      <a:pt x="3014" y="2818"/>
                      <a:pt x="4490" y="3215"/>
                    </a:cubicBezTo>
                    <a:cubicBezTo>
                      <a:pt x="6215" y="3672"/>
                      <a:pt x="7975" y="3903"/>
                      <a:pt x="9735" y="3903"/>
                    </a:cubicBezTo>
                    <a:cubicBezTo>
                      <a:pt x="10153" y="3903"/>
                      <a:pt x="10571" y="3890"/>
                      <a:pt x="10988" y="3864"/>
                    </a:cubicBezTo>
                    <a:cubicBezTo>
                      <a:pt x="12296" y="3780"/>
                      <a:pt x="13646" y="3697"/>
                      <a:pt x="14996" y="3519"/>
                    </a:cubicBezTo>
                    <a:cubicBezTo>
                      <a:pt x="16482" y="3341"/>
                      <a:pt x="17968" y="3132"/>
                      <a:pt x="19443" y="2912"/>
                    </a:cubicBezTo>
                    <a:cubicBezTo>
                      <a:pt x="20804" y="2692"/>
                      <a:pt x="22112" y="2430"/>
                      <a:pt x="23503" y="2294"/>
                    </a:cubicBezTo>
                    <a:cubicBezTo>
                      <a:pt x="24044" y="2234"/>
                      <a:pt x="24588" y="2206"/>
                      <a:pt x="25134" y="2206"/>
                    </a:cubicBezTo>
                    <a:cubicBezTo>
                      <a:pt x="26089" y="2206"/>
                      <a:pt x="27047" y="2291"/>
                      <a:pt x="27993" y="2430"/>
                    </a:cubicBezTo>
                    <a:cubicBezTo>
                      <a:pt x="29479" y="2650"/>
                      <a:pt x="30954" y="2954"/>
                      <a:pt x="32482" y="3215"/>
                    </a:cubicBezTo>
                    <a:cubicBezTo>
                      <a:pt x="33058" y="3346"/>
                      <a:pt x="33657" y="3426"/>
                      <a:pt x="34267" y="3426"/>
                    </a:cubicBezTo>
                    <a:cubicBezTo>
                      <a:pt x="34487" y="3426"/>
                      <a:pt x="34708" y="3415"/>
                      <a:pt x="34930" y="3393"/>
                    </a:cubicBezTo>
                    <a:cubicBezTo>
                      <a:pt x="35799" y="3299"/>
                      <a:pt x="36584" y="3132"/>
                      <a:pt x="37411" y="2818"/>
                    </a:cubicBezTo>
                    <a:cubicBezTo>
                      <a:pt x="38457" y="2472"/>
                      <a:pt x="39545" y="2211"/>
                      <a:pt x="40634" y="2085"/>
                    </a:cubicBezTo>
                    <a:cubicBezTo>
                      <a:pt x="42203" y="1865"/>
                      <a:pt x="43773" y="1687"/>
                      <a:pt x="45342" y="1468"/>
                    </a:cubicBezTo>
                    <a:cubicBezTo>
                      <a:pt x="46127" y="1374"/>
                      <a:pt x="46889" y="1326"/>
                      <a:pt x="47644" y="1326"/>
                    </a:cubicBezTo>
                    <a:cubicBezTo>
                      <a:pt x="47896" y="1326"/>
                      <a:pt x="48147" y="1332"/>
                      <a:pt x="48398" y="1342"/>
                    </a:cubicBezTo>
                    <a:lnTo>
                      <a:pt x="48398" y="557"/>
                    </a:lnTo>
                    <a:cubicBezTo>
                      <a:pt x="48272" y="557"/>
                      <a:pt x="48136" y="515"/>
                      <a:pt x="47959" y="515"/>
                    </a:cubicBezTo>
                    <a:cubicBezTo>
                      <a:pt x="46964" y="338"/>
                      <a:pt x="45960" y="160"/>
                      <a:pt x="44913" y="76"/>
                    </a:cubicBezTo>
                    <a:cubicBezTo>
                      <a:pt x="44527" y="49"/>
                      <a:pt x="44143" y="36"/>
                      <a:pt x="43761" y="36"/>
                    </a:cubicBezTo>
                    <a:cubicBezTo>
                      <a:pt x="42194" y="36"/>
                      <a:pt x="40655" y="254"/>
                      <a:pt x="39116" y="641"/>
                    </a:cubicBezTo>
                    <a:cubicBezTo>
                      <a:pt x="38899" y="715"/>
                      <a:pt x="38685" y="749"/>
                      <a:pt x="38471" y="749"/>
                    </a:cubicBezTo>
                    <a:cubicBezTo>
                      <a:pt x="38293" y="749"/>
                      <a:pt x="38114" y="726"/>
                      <a:pt x="37934" y="683"/>
                    </a:cubicBezTo>
                    <a:cubicBezTo>
                      <a:pt x="36448" y="379"/>
                      <a:pt x="34930" y="118"/>
                      <a:pt x="33445" y="34"/>
                    </a:cubicBezTo>
                    <a:cubicBezTo>
                      <a:pt x="33128" y="12"/>
                      <a:pt x="32811" y="0"/>
                      <a:pt x="3249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4" name="Google Shape;164;p5"/>
              <p:cNvSpPr/>
              <p:nvPr/>
            </p:nvSpPr>
            <p:spPr>
              <a:xfrm>
                <a:off x="2785301" y="3664835"/>
                <a:ext cx="455381" cy="82704"/>
              </a:xfrm>
              <a:custGeom>
                <a:avLst/>
                <a:gdLst/>
                <a:ahLst/>
                <a:cxnLst/>
                <a:rect l="l" t="t" r="r" b="b"/>
                <a:pathLst>
                  <a:path w="21799" h="3959" extrusionOk="0">
                    <a:moveTo>
                      <a:pt x="11664" y="1"/>
                    </a:moveTo>
                    <a:cubicBezTo>
                      <a:pt x="10778" y="1"/>
                      <a:pt x="9911" y="159"/>
                      <a:pt x="9063" y="509"/>
                    </a:cubicBezTo>
                    <a:cubicBezTo>
                      <a:pt x="8052" y="952"/>
                      <a:pt x="7008" y="1146"/>
                      <a:pt x="5951" y="1146"/>
                    </a:cubicBezTo>
                    <a:cubicBezTo>
                      <a:pt x="5234" y="1146"/>
                      <a:pt x="4512" y="1057"/>
                      <a:pt x="3789" y="896"/>
                    </a:cubicBezTo>
                    <a:cubicBezTo>
                      <a:pt x="3265" y="782"/>
                      <a:pt x="2744" y="715"/>
                      <a:pt x="2222" y="715"/>
                    </a:cubicBezTo>
                    <a:cubicBezTo>
                      <a:pt x="1744" y="715"/>
                      <a:pt x="1266" y="771"/>
                      <a:pt x="786" y="896"/>
                    </a:cubicBezTo>
                    <a:cubicBezTo>
                      <a:pt x="524" y="938"/>
                      <a:pt x="304" y="1032"/>
                      <a:pt x="85" y="1116"/>
                    </a:cubicBezTo>
                    <a:cubicBezTo>
                      <a:pt x="43" y="1158"/>
                      <a:pt x="1" y="1294"/>
                      <a:pt x="1" y="1378"/>
                    </a:cubicBezTo>
                    <a:cubicBezTo>
                      <a:pt x="1" y="1419"/>
                      <a:pt x="85" y="1514"/>
                      <a:pt x="168" y="1556"/>
                    </a:cubicBezTo>
                    <a:cubicBezTo>
                      <a:pt x="304" y="1556"/>
                      <a:pt x="430" y="1597"/>
                      <a:pt x="608" y="1597"/>
                    </a:cubicBezTo>
                    <a:cubicBezTo>
                      <a:pt x="1790" y="1597"/>
                      <a:pt x="2962" y="1817"/>
                      <a:pt x="4051" y="2298"/>
                    </a:cubicBezTo>
                    <a:cubicBezTo>
                      <a:pt x="5359" y="2822"/>
                      <a:pt x="6625" y="3293"/>
                      <a:pt x="8017" y="3607"/>
                    </a:cubicBezTo>
                    <a:cubicBezTo>
                      <a:pt x="8985" y="3831"/>
                      <a:pt x="9981" y="3958"/>
                      <a:pt x="10982" y="3958"/>
                    </a:cubicBezTo>
                    <a:cubicBezTo>
                      <a:pt x="11333" y="3958"/>
                      <a:pt x="11684" y="3943"/>
                      <a:pt x="12035" y="3910"/>
                    </a:cubicBezTo>
                    <a:cubicBezTo>
                      <a:pt x="13563" y="3732"/>
                      <a:pt x="15038" y="3293"/>
                      <a:pt x="16388" y="2466"/>
                    </a:cubicBezTo>
                    <a:cubicBezTo>
                      <a:pt x="17005" y="2121"/>
                      <a:pt x="17654" y="1859"/>
                      <a:pt x="18355" y="1817"/>
                    </a:cubicBezTo>
                    <a:cubicBezTo>
                      <a:pt x="18920" y="1817"/>
                      <a:pt x="19444" y="1817"/>
                      <a:pt x="20009" y="1859"/>
                    </a:cubicBezTo>
                    <a:cubicBezTo>
                      <a:pt x="20626" y="1901"/>
                      <a:pt x="21233" y="1985"/>
                      <a:pt x="21798" y="2079"/>
                    </a:cubicBezTo>
                    <a:lnTo>
                      <a:pt x="21798" y="677"/>
                    </a:lnTo>
                    <a:cubicBezTo>
                      <a:pt x="21097" y="635"/>
                      <a:pt x="20364" y="593"/>
                      <a:pt x="19663" y="593"/>
                    </a:cubicBezTo>
                    <a:cubicBezTo>
                      <a:pt x="19568" y="590"/>
                      <a:pt x="19474" y="588"/>
                      <a:pt x="19379" y="588"/>
                    </a:cubicBezTo>
                    <a:cubicBezTo>
                      <a:pt x="18093" y="588"/>
                      <a:pt x="16877" y="857"/>
                      <a:pt x="15697" y="1461"/>
                    </a:cubicBezTo>
                    <a:cubicBezTo>
                      <a:pt x="14347" y="2162"/>
                      <a:pt x="12862" y="2424"/>
                      <a:pt x="11376" y="2424"/>
                    </a:cubicBezTo>
                    <a:cubicBezTo>
                      <a:pt x="11271" y="2427"/>
                      <a:pt x="11168" y="2429"/>
                      <a:pt x="11064" y="2429"/>
                    </a:cubicBezTo>
                    <a:cubicBezTo>
                      <a:pt x="9910" y="2429"/>
                      <a:pt x="8798" y="2221"/>
                      <a:pt x="7713" y="1943"/>
                    </a:cubicBezTo>
                    <a:cubicBezTo>
                      <a:pt x="7587" y="1943"/>
                      <a:pt x="7546" y="1901"/>
                      <a:pt x="7451" y="1859"/>
                    </a:cubicBezTo>
                    <a:lnTo>
                      <a:pt x="7451" y="1775"/>
                    </a:lnTo>
                    <a:cubicBezTo>
                      <a:pt x="7629" y="1723"/>
                      <a:pt x="7849" y="1723"/>
                      <a:pt x="8017" y="1681"/>
                    </a:cubicBezTo>
                    <a:cubicBezTo>
                      <a:pt x="8759" y="1461"/>
                      <a:pt x="9502" y="1252"/>
                      <a:pt x="10245" y="1032"/>
                    </a:cubicBezTo>
                    <a:cubicBezTo>
                      <a:pt x="10549" y="896"/>
                      <a:pt x="10852" y="813"/>
                      <a:pt x="11208" y="771"/>
                    </a:cubicBezTo>
                    <a:cubicBezTo>
                      <a:pt x="11495" y="721"/>
                      <a:pt x="11781" y="702"/>
                      <a:pt x="12070" y="702"/>
                    </a:cubicBezTo>
                    <a:cubicBezTo>
                      <a:pt x="12572" y="702"/>
                      <a:pt x="13080" y="759"/>
                      <a:pt x="13604" y="813"/>
                    </a:cubicBezTo>
                    <a:cubicBezTo>
                      <a:pt x="14034" y="854"/>
                      <a:pt x="14473" y="896"/>
                      <a:pt x="14913" y="896"/>
                    </a:cubicBezTo>
                    <a:cubicBezTo>
                      <a:pt x="15080" y="896"/>
                      <a:pt x="15300" y="896"/>
                      <a:pt x="15478" y="729"/>
                    </a:cubicBezTo>
                    <a:cubicBezTo>
                      <a:pt x="15394" y="677"/>
                      <a:pt x="15394" y="677"/>
                      <a:pt x="15342" y="677"/>
                    </a:cubicBezTo>
                    <a:cubicBezTo>
                      <a:pt x="14609" y="373"/>
                      <a:pt x="13772" y="206"/>
                      <a:pt x="12987" y="111"/>
                    </a:cubicBezTo>
                    <a:cubicBezTo>
                      <a:pt x="12542" y="39"/>
                      <a:pt x="12101" y="1"/>
                      <a:pt x="1166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5" name="Google Shape;165;p5"/>
              <p:cNvSpPr/>
              <p:nvPr/>
            </p:nvSpPr>
            <p:spPr>
              <a:xfrm>
                <a:off x="2531076" y="2814526"/>
                <a:ext cx="479196" cy="49948"/>
              </a:xfrm>
              <a:custGeom>
                <a:avLst/>
                <a:gdLst/>
                <a:ahLst/>
                <a:cxnLst/>
                <a:rect l="l" t="t" r="r" b="b"/>
                <a:pathLst>
                  <a:path w="22939" h="2391" extrusionOk="0">
                    <a:moveTo>
                      <a:pt x="9716" y="0"/>
                    </a:moveTo>
                    <a:cubicBezTo>
                      <a:pt x="8723" y="0"/>
                      <a:pt x="7763" y="208"/>
                      <a:pt x="6803" y="487"/>
                    </a:cubicBezTo>
                    <a:cubicBezTo>
                      <a:pt x="5854" y="751"/>
                      <a:pt x="4906" y="984"/>
                      <a:pt x="3895" y="984"/>
                    </a:cubicBezTo>
                    <a:cubicBezTo>
                      <a:pt x="3746" y="984"/>
                      <a:pt x="3595" y="979"/>
                      <a:pt x="3444" y="968"/>
                    </a:cubicBezTo>
                    <a:lnTo>
                      <a:pt x="2617" y="968"/>
                    </a:lnTo>
                    <a:cubicBezTo>
                      <a:pt x="1832" y="968"/>
                      <a:pt x="1089" y="1146"/>
                      <a:pt x="357" y="1355"/>
                    </a:cubicBezTo>
                    <a:cubicBezTo>
                      <a:pt x="304" y="1355"/>
                      <a:pt x="262" y="1408"/>
                      <a:pt x="221" y="1408"/>
                    </a:cubicBezTo>
                    <a:cubicBezTo>
                      <a:pt x="43" y="1491"/>
                      <a:pt x="1" y="1617"/>
                      <a:pt x="137" y="1795"/>
                    </a:cubicBezTo>
                    <a:cubicBezTo>
                      <a:pt x="262" y="1931"/>
                      <a:pt x="398" y="2015"/>
                      <a:pt x="524" y="2098"/>
                    </a:cubicBezTo>
                    <a:cubicBezTo>
                      <a:pt x="1006" y="2270"/>
                      <a:pt x="1506" y="2390"/>
                      <a:pt x="2016" y="2390"/>
                    </a:cubicBezTo>
                    <a:cubicBezTo>
                      <a:pt x="2160" y="2390"/>
                      <a:pt x="2304" y="2381"/>
                      <a:pt x="2449" y="2360"/>
                    </a:cubicBezTo>
                    <a:cubicBezTo>
                      <a:pt x="3182" y="2276"/>
                      <a:pt x="3883" y="2015"/>
                      <a:pt x="4584" y="1711"/>
                    </a:cubicBezTo>
                    <a:cubicBezTo>
                      <a:pt x="5411" y="1355"/>
                      <a:pt x="6238" y="1010"/>
                      <a:pt x="7106" y="665"/>
                    </a:cubicBezTo>
                    <a:cubicBezTo>
                      <a:pt x="7624" y="459"/>
                      <a:pt x="8167" y="331"/>
                      <a:pt x="8731" y="331"/>
                    </a:cubicBezTo>
                    <a:cubicBezTo>
                      <a:pt x="8885" y="331"/>
                      <a:pt x="9041" y="341"/>
                      <a:pt x="9199" y="361"/>
                    </a:cubicBezTo>
                    <a:cubicBezTo>
                      <a:pt x="9900" y="445"/>
                      <a:pt x="10601" y="529"/>
                      <a:pt x="11292" y="707"/>
                    </a:cubicBezTo>
                    <a:cubicBezTo>
                      <a:pt x="12151" y="887"/>
                      <a:pt x="12981" y="1032"/>
                      <a:pt x="13853" y="1032"/>
                    </a:cubicBezTo>
                    <a:cubicBezTo>
                      <a:pt x="14043" y="1032"/>
                      <a:pt x="14236" y="1025"/>
                      <a:pt x="14431" y="1010"/>
                    </a:cubicBezTo>
                    <a:cubicBezTo>
                      <a:pt x="14609" y="1010"/>
                      <a:pt x="14787" y="1052"/>
                      <a:pt x="14912" y="1052"/>
                    </a:cubicBezTo>
                    <a:lnTo>
                      <a:pt x="16315" y="1052"/>
                    </a:lnTo>
                    <a:cubicBezTo>
                      <a:pt x="16517" y="1052"/>
                      <a:pt x="16701" y="1033"/>
                      <a:pt x="16891" y="1033"/>
                    </a:cubicBezTo>
                    <a:cubicBezTo>
                      <a:pt x="16986" y="1033"/>
                      <a:pt x="17082" y="1038"/>
                      <a:pt x="17183" y="1052"/>
                    </a:cubicBezTo>
                    <a:cubicBezTo>
                      <a:pt x="18355" y="1188"/>
                      <a:pt x="19580" y="1355"/>
                      <a:pt x="20762" y="1491"/>
                    </a:cubicBezTo>
                    <a:cubicBezTo>
                      <a:pt x="21285" y="1533"/>
                      <a:pt x="21808" y="1575"/>
                      <a:pt x="22332" y="1617"/>
                    </a:cubicBezTo>
                    <a:cubicBezTo>
                      <a:pt x="22394" y="1617"/>
                      <a:pt x="22463" y="1624"/>
                      <a:pt x="22537" y="1624"/>
                    </a:cubicBezTo>
                    <a:cubicBezTo>
                      <a:pt x="22662" y="1624"/>
                      <a:pt x="22800" y="1603"/>
                      <a:pt x="22939" y="1491"/>
                    </a:cubicBezTo>
                    <a:cubicBezTo>
                      <a:pt x="22855" y="1450"/>
                      <a:pt x="22855" y="1450"/>
                      <a:pt x="22803" y="1450"/>
                    </a:cubicBezTo>
                    <a:cubicBezTo>
                      <a:pt x="21149" y="1188"/>
                      <a:pt x="19496" y="968"/>
                      <a:pt x="17832" y="790"/>
                    </a:cubicBezTo>
                    <a:cubicBezTo>
                      <a:pt x="17668" y="761"/>
                      <a:pt x="17503" y="747"/>
                      <a:pt x="17338" y="747"/>
                    </a:cubicBezTo>
                    <a:cubicBezTo>
                      <a:pt x="17031" y="747"/>
                      <a:pt x="16727" y="796"/>
                      <a:pt x="16440" y="884"/>
                    </a:cubicBezTo>
                    <a:cubicBezTo>
                      <a:pt x="16091" y="955"/>
                      <a:pt x="15734" y="981"/>
                      <a:pt x="15375" y="981"/>
                    </a:cubicBezTo>
                    <a:cubicBezTo>
                      <a:pt x="14885" y="981"/>
                      <a:pt x="14391" y="933"/>
                      <a:pt x="13908" y="884"/>
                    </a:cubicBezTo>
                    <a:cubicBezTo>
                      <a:pt x="13343" y="790"/>
                      <a:pt x="12736" y="571"/>
                      <a:pt x="12129" y="403"/>
                    </a:cubicBezTo>
                    <a:cubicBezTo>
                      <a:pt x="11428" y="225"/>
                      <a:pt x="10727" y="47"/>
                      <a:pt x="9984" y="5"/>
                    </a:cubicBezTo>
                    <a:cubicBezTo>
                      <a:pt x="9894" y="2"/>
                      <a:pt x="9805" y="0"/>
                      <a:pt x="97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6" name="Google Shape;166;p5"/>
              <p:cNvSpPr/>
              <p:nvPr/>
            </p:nvSpPr>
            <p:spPr>
              <a:xfrm>
                <a:off x="3067518" y="3388821"/>
                <a:ext cx="173157" cy="41613"/>
              </a:xfrm>
              <a:custGeom>
                <a:avLst/>
                <a:gdLst/>
                <a:ahLst/>
                <a:cxnLst/>
                <a:rect l="l" t="t" r="r" b="b"/>
                <a:pathLst>
                  <a:path w="8289" h="1992" extrusionOk="0">
                    <a:moveTo>
                      <a:pt x="6231" y="1"/>
                    </a:moveTo>
                    <a:cubicBezTo>
                      <a:pt x="4958" y="1"/>
                      <a:pt x="3690" y="149"/>
                      <a:pt x="2449" y="464"/>
                    </a:cubicBezTo>
                    <a:cubicBezTo>
                      <a:pt x="1901" y="603"/>
                      <a:pt x="1352" y="710"/>
                      <a:pt x="789" y="710"/>
                    </a:cubicBezTo>
                    <a:cubicBezTo>
                      <a:pt x="632" y="710"/>
                      <a:pt x="474" y="702"/>
                      <a:pt x="314" y="684"/>
                    </a:cubicBezTo>
                    <a:cubicBezTo>
                      <a:pt x="220" y="684"/>
                      <a:pt x="136" y="725"/>
                      <a:pt x="53" y="725"/>
                    </a:cubicBezTo>
                    <a:cubicBezTo>
                      <a:pt x="0" y="987"/>
                      <a:pt x="136" y="1071"/>
                      <a:pt x="262" y="1123"/>
                    </a:cubicBezTo>
                    <a:cubicBezTo>
                      <a:pt x="576" y="1249"/>
                      <a:pt x="879" y="1426"/>
                      <a:pt x="1225" y="1468"/>
                    </a:cubicBezTo>
                    <a:cubicBezTo>
                      <a:pt x="1664" y="1552"/>
                      <a:pt x="2093" y="1594"/>
                      <a:pt x="2533" y="1646"/>
                    </a:cubicBezTo>
                    <a:cubicBezTo>
                      <a:pt x="3098" y="1646"/>
                      <a:pt x="3663" y="1646"/>
                      <a:pt x="4238" y="1688"/>
                    </a:cubicBezTo>
                    <a:cubicBezTo>
                      <a:pt x="5588" y="1772"/>
                      <a:pt x="6938" y="1908"/>
                      <a:pt x="8288" y="1992"/>
                    </a:cubicBezTo>
                    <a:lnTo>
                      <a:pt x="8288" y="77"/>
                    </a:lnTo>
                    <a:cubicBezTo>
                      <a:pt x="7901" y="77"/>
                      <a:pt x="7503" y="24"/>
                      <a:pt x="7116" y="24"/>
                    </a:cubicBezTo>
                    <a:cubicBezTo>
                      <a:pt x="6821" y="9"/>
                      <a:pt x="6526" y="1"/>
                      <a:pt x="623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7" name="Google Shape;167;p5"/>
              <p:cNvSpPr/>
              <p:nvPr/>
            </p:nvSpPr>
            <p:spPr>
              <a:xfrm>
                <a:off x="2252368" y="2997811"/>
                <a:ext cx="988327" cy="76813"/>
              </a:xfrm>
              <a:custGeom>
                <a:avLst/>
                <a:gdLst/>
                <a:ahLst/>
                <a:cxnLst/>
                <a:rect l="l" t="t" r="r" b="b"/>
                <a:pathLst>
                  <a:path w="47311" h="3677" extrusionOk="0">
                    <a:moveTo>
                      <a:pt x="23504" y="1"/>
                    </a:moveTo>
                    <a:cubicBezTo>
                      <a:pt x="21892" y="1"/>
                      <a:pt x="20323" y="220"/>
                      <a:pt x="18753" y="524"/>
                    </a:cubicBezTo>
                    <a:cubicBezTo>
                      <a:pt x="17790" y="691"/>
                      <a:pt x="16880" y="953"/>
                      <a:pt x="15959" y="1392"/>
                    </a:cubicBezTo>
                    <a:cubicBezTo>
                      <a:pt x="15310" y="1696"/>
                      <a:pt x="14651" y="1999"/>
                      <a:pt x="13960" y="2261"/>
                    </a:cubicBezTo>
                    <a:cubicBezTo>
                      <a:pt x="12694" y="2784"/>
                      <a:pt x="11386" y="3004"/>
                      <a:pt x="10036" y="3046"/>
                    </a:cubicBezTo>
                    <a:cubicBezTo>
                      <a:pt x="9807" y="3059"/>
                      <a:pt x="9577" y="3066"/>
                      <a:pt x="9345" y="3066"/>
                    </a:cubicBezTo>
                    <a:cubicBezTo>
                      <a:pt x="8685" y="3066"/>
                      <a:pt x="8018" y="3013"/>
                      <a:pt x="7368" y="2920"/>
                    </a:cubicBezTo>
                    <a:cubicBezTo>
                      <a:pt x="5976" y="2700"/>
                      <a:pt x="4626" y="2481"/>
                      <a:pt x="3234" y="2261"/>
                    </a:cubicBezTo>
                    <a:cubicBezTo>
                      <a:pt x="2355" y="2093"/>
                      <a:pt x="1529" y="1874"/>
                      <a:pt x="702" y="1696"/>
                    </a:cubicBezTo>
                    <a:cubicBezTo>
                      <a:pt x="575" y="1672"/>
                      <a:pt x="448" y="1648"/>
                      <a:pt x="313" y="1648"/>
                    </a:cubicBezTo>
                    <a:cubicBezTo>
                      <a:pt x="214" y="1648"/>
                      <a:pt x="111" y="1660"/>
                      <a:pt x="1" y="1696"/>
                    </a:cubicBezTo>
                    <a:cubicBezTo>
                      <a:pt x="137" y="1790"/>
                      <a:pt x="179" y="1790"/>
                      <a:pt x="262" y="1832"/>
                    </a:cubicBezTo>
                    <a:cubicBezTo>
                      <a:pt x="1141" y="2093"/>
                      <a:pt x="2010" y="2355"/>
                      <a:pt x="2920" y="2575"/>
                    </a:cubicBezTo>
                    <a:cubicBezTo>
                      <a:pt x="4804" y="2962"/>
                      <a:pt x="6719" y="3307"/>
                      <a:pt x="8634" y="3527"/>
                    </a:cubicBezTo>
                    <a:cubicBezTo>
                      <a:pt x="9278" y="3621"/>
                      <a:pt x="9934" y="3677"/>
                      <a:pt x="10595" y="3677"/>
                    </a:cubicBezTo>
                    <a:cubicBezTo>
                      <a:pt x="11190" y="3677"/>
                      <a:pt x="11790" y="3631"/>
                      <a:pt x="12391" y="3527"/>
                    </a:cubicBezTo>
                    <a:cubicBezTo>
                      <a:pt x="13301" y="3402"/>
                      <a:pt x="14169" y="3265"/>
                      <a:pt x="15090" y="3046"/>
                    </a:cubicBezTo>
                    <a:cubicBezTo>
                      <a:pt x="16179" y="2784"/>
                      <a:pt x="17267" y="2439"/>
                      <a:pt x="18355" y="2177"/>
                    </a:cubicBezTo>
                    <a:cubicBezTo>
                      <a:pt x="20019" y="1738"/>
                      <a:pt x="21631" y="1267"/>
                      <a:pt x="23242" y="827"/>
                    </a:cubicBezTo>
                    <a:cubicBezTo>
                      <a:pt x="23352" y="806"/>
                      <a:pt x="23462" y="796"/>
                      <a:pt x="23572" y="796"/>
                    </a:cubicBezTo>
                    <a:cubicBezTo>
                      <a:pt x="23682" y="796"/>
                      <a:pt x="23791" y="806"/>
                      <a:pt x="23901" y="827"/>
                    </a:cubicBezTo>
                    <a:cubicBezTo>
                      <a:pt x="24770" y="953"/>
                      <a:pt x="25597" y="1089"/>
                      <a:pt x="26423" y="1309"/>
                    </a:cubicBezTo>
                    <a:cubicBezTo>
                      <a:pt x="28129" y="1738"/>
                      <a:pt x="29782" y="2219"/>
                      <a:pt x="31436" y="2659"/>
                    </a:cubicBezTo>
                    <a:cubicBezTo>
                      <a:pt x="32232" y="2866"/>
                      <a:pt x="33028" y="2988"/>
                      <a:pt x="33845" y="2988"/>
                    </a:cubicBezTo>
                    <a:cubicBezTo>
                      <a:pt x="34059" y="2988"/>
                      <a:pt x="34274" y="2979"/>
                      <a:pt x="34491" y="2962"/>
                    </a:cubicBezTo>
                    <a:cubicBezTo>
                      <a:pt x="35412" y="2920"/>
                      <a:pt x="36323" y="2784"/>
                      <a:pt x="37191" y="2659"/>
                    </a:cubicBezTo>
                    <a:cubicBezTo>
                      <a:pt x="38761" y="2397"/>
                      <a:pt x="40330" y="2093"/>
                      <a:pt x="41858" y="1654"/>
                    </a:cubicBezTo>
                    <a:cubicBezTo>
                      <a:pt x="42821" y="1392"/>
                      <a:pt x="43784" y="1267"/>
                      <a:pt x="44778" y="1173"/>
                    </a:cubicBezTo>
                    <a:cubicBezTo>
                      <a:pt x="45370" y="1143"/>
                      <a:pt x="45977" y="1113"/>
                      <a:pt x="46575" y="1113"/>
                    </a:cubicBezTo>
                    <a:cubicBezTo>
                      <a:pt x="46822" y="1113"/>
                      <a:pt x="47068" y="1119"/>
                      <a:pt x="47310" y="1131"/>
                    </a:cubicBezTo>
                    <a:lnTo>
                      <a:pt x="47310" y="827"/>
                    </a:lnTo>
                    <a:cubicBezTo>
                      <a:pt x="46525" y="827"/>
                      <a:pt x="45740" y="827"/>
                      <a:pt x="44956" y="869"/>
                    </a:cubicBezTo>
                    <a:cubicBezTo>
                      <a:pt x="44171" y="869"/>
                      <a:pt x="43344" y="953"/>
                      <a:pt x="42559" y="1047"/>
                    </a:cubicBezTo>
                    <a:cubicBezTo>
                      <a:pt x="41638" y="1173"/>
                      <a:pt x="40728" y="1309"/>
                      <a:pt x="39859" y="1434"/>
                    </a:cubicBezTo>
                    <a:cubicBezTo>
                      <a:pt x="38761" y="1570"/>
                      <a:pt x="37672" y="1654"/>
                      <a:pt x="36584" y="1790"/>
                    </a:cubicBezTo>
                    <a:cubicBezTo>
                      <a:pt x="36110" y="1832"/>
                      <a:pt x="35635" y="1855"/>
                      <a:pt x="35161" y="1855"/>
                    </a:cubicBezTo>
                    <a:cubicBezTo>
                      <a:pt x="34201" y="1855"/>
                      <a:pt x="33246" y="1760"/>
                      <a:pt x="32315" y="1528"/>
                    </a:cubicBezTo>
                    <a:cubicBezTo>
                      <a:pt x="31394" y="1267"/>
                      <a:pt x="30483" y="1047"/>
                      <a:pt x="29563" y="827"/>
                    </a:cubicBezTo>
                    <a:cubicBezTo>
                      <a:pt x="27606" y="304"/>
                      <a:pt x="25555" y="42"/>
                      <a:pt x="2350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8" name="Google Shape;168;p5"/>
              <p:cNvSpPr/>
              <p:nvPr/>
            </p:nvSpPr>
            <p:spPr>
              <a:xfrm>
                <a:off x="2229641" y="2988641"/>
                <a:ext cx="280490" cy="45958"/>
              </a:xfrm>
              <a:custGeom>
                <a:avLst/>
                <a:gdLst/>
                <a:ahLst/>
                <a:cxnLst/>
                <a:rect l="l" t="t" r="r" b="b"/>
                <a:pathLst>
                  <a:path w="13427" h="2200" extrusionOk="0">
                    <a:moveTo>
                      <a:pt x="0" y="0"/>
                    </a:moveTo>
                    <a:lnTo>
                      <a:pt x="0" y="1005"/>
                    </a:lnTo>
                    <a:cubicBezTo>
                      <a:pt x="1654" y="1308"/>
                      <a:pt x="3360" y="1528"/>
                      <a:pt x="5013" y="1831"/>
                    </a:cubicBezTo>
                    <a:cubicBezTo>
                      <a:pt x="5976" y="2009"/>
                      <a:pt x="6938" y="2177"/>
                      <a:pt x="7891" y="2177"/>
                    </a:cubicBezTo>
                    <a:cubicBezTo>
                      <a:pt x="8173" y="2192"/>
                      <a:pt x="8453" y="2199"/>
                      <a:pt x="8730" y="2199"/>
                    </a:cubicBezTo>
                    <a:cubicBezTo>
                      <a:pt x="10131" y="2199"/>
                      <a:pt x="11481" y="2022"/>
                      <a:pt x="12861" y="1873"/>
                    </a:cubicBezTo>
                    <a:cubicBezTo>
                      <a:pt x="13039" y="1831"/>
                      <a:pt x="13259" y="1831"/>
                      <a:pt x="13426" y="1790"/>
                    </a:cubicBezTo>
                    <a:lnTo>
                      <a:pt x="13426" y="1706"/>
                    </a:lnTo>
                    <a:lnTo>
                      <a:pt x="12254" y="1706"/>
                    </a:lnTo>
                    <a:cubicBezTo>
                      <a:pt x="11333" y="1748"/>
                      <a:pt x="10423" y="1748"/>
                      <a:pt x="9502" y="1748"/>
                    </a:cubicBezTo>
                    <a:cubicBezTo>
                      <a:pt x="8372" y="1748"/>
                      <a:pt x="7242" y="1653"/>
                      <a:pt x="6153" y="1392"/>
                    </a:cubicBezTo>
                    <a:cubicBezTo>
                      <a:pt x="4584" y="1047"/>
                      <a:pt x="3056" y="701"/>
                      <a:pt x="1486" y="345"/>
                    </a:cubicBezTo>
                    <a:cubicBezTo>
                      <a:pt x="1005" y="220"/>
                      <a:pt x="482" y="136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9" name="Google Shape;169;p5"/>
              <p:cNvSpPr/>
              <p:nvPr/>
            </p:nvSpPr>
            <p:spPr>
              <a:xfrm>
                <a:off x="2229641" y="3356046"/>
                <a:ext cx="440069" cy="63923"/>
              </a:xfrm>
              <a:custGeom>
                <a:avLst/>
                <a:gdLst/>
                <a:ahLst/>
                <a:cxnLst/>
                <a:rect l="l" t="t" r="r" b="b"/>
                <a:pathLst>
                  <a:path w="21066" h="3060" extrusionOk="0">
                    <a:moveTo>
                      <a:pt x="5144" y="1"/>
                    </a:moveTo>
                    <a:cubicBezTo>
                      <a:pt x="4924" y="1"/>
                      <a:pt x="4705" y="10"/>
                      <a:pt x="4490" y="24"/>
                    </a:cubicBezTo>
                    <a:cubicBezTo>
                      <a:pt x="4186" y="76"/>
                      <a:pt x="3883" y="118"/>
                      <a:pt x="3579" y="160"/>
                    </a:cubicBezTo>
                    <a:cubicBezTo>
                      <a:pt x="2397" y="201"/>
                      <a:pt x="1183" y="243"/>
                      <a:pt x="0" y="243"/>
                    </a:cubicBezTo>
                    <a:lnTo>
                      <a:pt x="0" y="1426"/>
                    </a:lnTo>
                    <a:cubicBezTo>
                      <a:pt x="1392" y="1332"/>
                      <a:pt x="2836" y="1122"/>
                      <a:pt x="4228" y="861"/>
                    </a:cubicBezTo>
                    <a:cubicBezTo>
                      <a:pt x="4560" y="806"/>
                      <a:pt x="4893" y="774"/>
                      <a:pt x="5224" y="774"/>
                    </a:cubicBezTo>
                    <a:cubicBezTo>
                      <a:pt x="5718" y="774"/>
                      <a:pt x="6207" y="846"/>
                      <a:pt x="6677" y="1028"/>
                    </a:cubicBezTo>
                    <a:cubicBezTo>
                      <a:pt x="7325" y="1290"/>
                      <a:pt x="7985" y="1510"/>
                      <a:pt x="8634" y="1771"/>
                    </a:cubicBezTo>
                    <a:cubicBezTo>
                      <a:pt x="9858" y="2294"/>
                      <a:pt x="11124" y="2692"/>
                      <a:pt x="12432" y="2818"/>
                    </a:cubicBezTo>
                    <a:cubicBezTo>
                      <a:pt x="13352" y="2928"/>
                      <a:pt x="14244" y="3060"/>
                      <a:pt x="15153" y="3060"/>
                    </a:cubicBezTo>
                    <a:cubicBezTo>
                      <a:pt x="15361" y="3060"/>
                      <a:pt x="15570" y="3053"/>
                      <a:pt x="15781" y="3037"/>
                    </a:cubicBezTo>
                    <a:cubicBezTo>
                      <a:pt x="16482" y="3037"/>
                      <a:pt x="17183" y="2859"/>
                      <a:pt x="17790" y="2514"/>
                    </a:cubicBezTo>
                    <a:cubicBezTo>
                      <a:pt x="18051" y="2336"/>
                      <a:pt x="18355" y="2253"/>
                      <a:pt x="18711" y="2169"/>
                    </a:cubicBezTo>
                    <a:cubicBezTo>
                      <a:pt x="19182" y="1991"/>
                      <a:pt x="19663" y="1855"/>
                      <a:pt x="20144" y="1729"/>
                    </a:cubicBezTo>
                    <a:cubicBezTo>
                      <a:pt x="20406" y="1646"/>
                      <a:pt x="20626" y="1510"/>
                      <a:pt x="20804" y="1332"/>
                    </a:cubicBezTo>
                    <a:cubicBezTo>
                      <a:pt x="21065" y="1164"/>
                      <a:pt x="21013" y="861"/>
                      <a:pt x="20751" y="683"/>
                    </a:cubicBezTo>
                    <a:cubicBezTo>
                      <a:pt x="20626" y="599"/>
                      <a:pt x="20490" y="547"/>
                      <a:pt x="20364" y="547"/>
                    </a:cubicBezTo>
                    <a:cubicBezTo>
                      <a:pt x="20102" y="463"/>
                      <a:pt x="19841" y="421"/>
                      <a:pt x="19579" y="379"/>
                    </a:cubicBezTo>
                    <a:cubicBezTo>
                      <a:pt x="19296" y="318"/>
                      <a:pt x="19024" y="287"/>
                      <a:pt x="18760" y="287"/>
                    </a:cubicBezTo>
                    <a:cubicBezTo>
                      <a:pt x="18085" y="287"/>
                      <a:pt x="17459" y="485"/>
                      <a:pt x="16827" y="861"/>
                    </a:cubicBezTo>
                    <a:cubicBezTo>
                      <a:pt x="16566" y="986"/>
                      <a:pt x="16304" y="1070"/>
                      <a:pt x="16000" y="1122"/>
                    </a:cubicBezTo>
                    <a:cubicBezTo>
                      <a:pt x="15686" y="1164"/>
                      <a:pt x="15371" y="1182"/>
                      <a:pt x="15056" y="1182"/>
                    </a:cubicBezTo>
                    <a:cubicBezTo>
                      <a:pt x="14417" y="1182"/>
                      <a:pt x="13782" y="1106"/>
                      <a:pt x="13165" y="986"/>
                    </a:cubicBezTo>
                    <a:cubicBezTo>
                      <a:pt x="12667" y="907"/>
                      <a:pt x="12191" y="878"/>
                      <a:pt x="11719" y="878"/>
                    </a:cubicBezTo>
                    <a:cubicBezTo>
                      <a:pt x="11447" y="878"/>
                      <a:pt x="11176" y="887"/>
                      <a:pt x="10904" y="903"/>
                    </a:cubicBezTo>
                    <a:cubicBezTo>
                      <a:pt x="10705" y="920"/>
                      <a:pt x="10506" y="930"/>
                      <a:pt x="10309" y="930"/>
                    </a:cubicBezTo>
                    <a:cubicBezTo>
                      <a:pt x="10031" y="930"/>
                      <a:pt x="9760" y="910"/>
                      <a:pt x="9502" y="861"/>
                    </a:cubicBezTo>
                    <a:cubicBezTo>
                      <a:pt x="8508" y="599"/>
                      <a:pt x="7503" y="379"/>
                      <a:pt x="6499" y="160"/>
                    </a:cubicBezTo>
                    <a:cubicBezTo>
                      <a:pt x="6055" y="40"/>
                      <a:pt x="5597" y="1"/>
                      <a:pt x="514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70" name="Google Shape;170;p5"/>
              <p:cNvSpPr/>
              <p:nvPr/>
            </p:nvSpPr>
            <p:spPr>
              <a:xfrm>
                <a:off x="2229641" y="3543738"/>
                <a:ext cx="241363" cy="32839"/>
              </a:xfrm>
              <a:custGeom>
                <a:avLst/>
                <a:gdLst/>
                <a:ahLst/>
                <a:cxnLst/>
                <a:rect l="l" t="t" r="r" b="b"/>
                <a:pathLst>
                  <a:path w="11554" h="1572" extrusionOk="0">
                    <a:moveTo>
                      <a:pt x="1145" y="1"/>
                    </a:moveTo>
                    <a:cubicBezTo>
                      <a:pt x="883" y="1"/>
                      <a:pt x="617" y="20"/>
                      <a:pt x="346" y="69"/>
                    </a:cubicBezTo>
                    <a:cubicBezTo>
                      <a:pt x="262" y="69"/>
                      <a:pt x="136" y="111"/>
                      <a:pt x="0" y="111"/>
                    </a:cubicBezTo>
                    <a:lnTo>
                      <a:pt x="0" y="1199"/>
                    </a:lnTo>
                    <a:cubicBezTo>
                      <a:pt x="346" y="1116"/>
                      <a:pt x="702" y="980"/>
                      <a:pt x="1047" y="812"/>
                    </a:cubicBezTo>
                    <a:cubicBezTo>
                      <a:pt x="1486" y="593"/>
                      <a:pt x="1915" y="509"/>
                      <a:pt x="2397" y="509"/>
                    </a:cubicBezTo>
                    <a:cubicBezTo>
                      <a:pt x="3485" y="551"/>
                      <a:pt x="4584" y="676"/>
                      <a:pt x="5672" y="896"/>
                    </a:cubicBezTo>
                    <a:cubicBezTo>
                      <a:pt x="7200" y="1158"/>
                      <a:pt x="8770" y="1461"/>
                      <a:pt x="10339" y="1555"/>
                    </a:cubicBezTo>
                    <a:cubicBezTo>
                      <a:pt x="10488" y="1566"/>
                      <a:pt x="10621" y="1571"/>
                      <a:pt x="10743" y="1571"/>
                    </a:cubicBezTo>
                    <a:cubicBezTo>
                      <a:pt x="11083" y="1571"/>
                      <a:pt x="11329" y="1530"/>
                      <a:pt x="11553" y="1461"/>
                    </a:cubicBezTo>
                    <a:cubicBezTo>
                      <a:pt x="11386" y="1461"/>
                      <a:pt x="11250" y="1461"/>
                      <a:pt x="11124" y="1419"/>
                    </a:cubicBezTo>
                    <a:cubicBezTo>
                      <a:pt x="9983" y="1294"/>
                      <a:pt x="8853" y="1158"/>
                      <a:pt x="7765" y="980"/>
                    </a:cubicBezTo>
                    <a:cubicBezTo>
                      <a:pt x="5976" y="676"/>
                      <a:pt x="4270" y="289"/>
                      <a:pt x="2491" y="111"/>
                    </a:cubicBezTo>
                    <a:cubicBezTo>
                      <a:pt x="2046" y="58"/>
                      <a:pt x="1601" y="1"/>
                      <a:pt x="114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71" name="Google Shape;171;p5"/>
              <p:cNvSpPr/>
              <p:nvPr/>
            </p:nvSpPr>
            <p:spPr>
              <a:xfrm>
                <a:off x="2673166" y="3512383"/>
                <a:ext cx="567519" cy="78338"/>
              </a:xfrm>
              <a:custGeom>
                <a:avLst/>
                <a:gdLst/>
                <a:ahLst/>
                <a:cxnLst/>
                <a:rect l="l" t="t" r="r" b="b"/>
                <a:pathLst>
                  <a:path w="27167" h="3750" extrusionOk="0">
                    <a:moveTo>
                      <a:pt x="27166" y="1"/>
                    </a:moveTo>
                    <a:cubicBezTo>
                      <a:pt x="26559" y="126"/>
                      <a:pt x="25942" y="220"/>
                      <a:pt x="25293" y="220"/>
                    </a:cubicBezTo>
                    <a:cubicBezTo>
                      <a:pt x="25209" y="220"/>
                      <a:pt x="25115" y="262"/>
                      <a:pt x="25031" y="304"/>
                    </a:cubicBezTo>
                    <a:cubicBezTo>
                      <a:pt x="24895" y="346"/>
                      <a:pt x="24770" y="388"/>
                      <a:pt x="24634" y="440"/>
                    </a:cubicBezTo>
                    <a:cubicBezTo>
                      <a:pt x="24372" y="482"/>
                      <a:pt x="24163" y="482"/>
                      <a:pt x="23943" y="482"/>
                    </a:cubicBezTo>
                    <a:cubicBezTo>
                      <a:pt x="22897" y="702"/>
                      <a:pt x="21892" y="869"/>
                      <a:pt x="20846" y="1089"/>
                    </a:cubicBezTo>
                    <a:cubicBezTo>
                      <a:pt x="19171" y="1453"/>
                      <a:pt x="17461" y="1703"/>
                      <a:pt x="15708" y="1703"/>
                    </a:cubicBezTo>
                    <a:cubicBezTo>
                      <a:pt x="15544" y="1703"/>
                      <a:pt x="15380" y="1700"/>
                      <a:pt x="15216" y="1696"/>
                    </a:cubicBezTo>
                    <a:cubicBezTo>
                      <a:pt x="13866" y="1696"/>
                      <a:pt x="12474" y="1790"/>
                      <a:pt x="11124" y="1874"/>
                    </a:cubicBezTo>
                    <a:cubicBezTo>
                      <a:pt x="10712" y="1904"/>
                      <a:pt x="10307" y="1923"/>
                      <a:pt x="9904" y="1923"/>
                    </a:cubicBezTo>
                    <a:cubicBezTo>
                      <a:pt x="9192" y="1923"/>
                      <a:pt x="8487" y="1863"/>
                      <a:pt x="7765" y="1696"/>
                    </a:cubicBezTo>
                    <a:cubicBezTo>
                      <a:pt x="7106" y="1528"/>
                      <a:pt x="6415" y="1434"/>
                      <a:pt x="5714" y="1309"/>
                    </a:cubicBezTo>
                    <a:cubicBezTo>
                      <a:pt x="5227" y="1212"/>
                      <a:pt x="4751" y="1167"/>
                      <a:pt x="4283" y="1167"/>
                    </a:cubicBezTo>
                    <a:cubicBezTo>
                      <a:pt x="3072" y="1167"/>
                      <a:pt x="1918" y="1474"/>
                      <a:pt x="785" y="2010"/>
                    </a:cubicBezTo>
                    <a:cubicBezTo>
                      <a:pt x="566" y="2135"/>
                      <a:pt x="398" y="2271"/>
                      <a:pt x="220" y="2397"/>
                    </a:cubicBezTo>
                    <a:cubicBezTo>
                      <a:pt x="95" y="2481"/>
                      <a:pt x="1" y="2659"/>
                      <a:pt x="42" y="2837"/>
                    </a:cubicBezTo>
                    <a:cubicBezTo>
                      <a:pt x="106" y="2985"/>
                      <a:pt x="204" y="3009"/>
                      <a:pt x="315" y="3009"/>
                    </a:cubicBezTo>
                    <a:cubicBezTo>
                      <a:pt x="368" y="3009"/>
                      <a:pt x="425" y="3004"/>
                      <a:pt x="482" y="3004"/>
                    </a:cubicBezTo>
                    <a:cubicBezTo>
                      <a:pt x="963" y="2962"/>
                      <a:pt x="1487" y="2962"/>
                      <a:pt x="1968" y="2878"/>
                    </a:cubicBezTo>
                    <a:cubicBezTo>
                      <a:pt x="2513" y="2820"/>
                      <a:pt x="3038" y="2737"/>
                      <a:pt x="3570" y="2737"/>
                    </a:cubicBezTo>
                    <a:cubicBezTo>
                      <a:pt x="3805" y="2737"/>
                      <a:pt x="4041" y="2753"/>
                      <a:pt x="4281" y="2795"/>
                    </a:cubicBezTo>
                    <a:cubicBezTo>
                      <a:pt x="5275" y="2962"/>
                      <a:pt x="6279" y="3140"/>
                      <a:pt x="7242" y="3402"/>
                    </a:cubicBezTo>
                    <a:cubicBezTo>
                      <a:pt x="8256" y="3666"/>
                      <a:pt x="9285" y="3750"/>
                      <a:pt x="10322" y="3750"/>
                    </a:cubicBezTo>
                    <a:cubicBezTo>
                      <a:pt x="10804" y="3750"/>
                      <a:pt x="11288" y="3732"/>
                      <a:pt x="11773" y="3705"/>
                    </a:cubicBezTo>
                    <a:cubicBezTo>
                      <a:pt x="12778" y="3621"/>
                      <a:pt x="13782" y="3527"/>
                      <a:pt x="14745" y="3485"/>
                    </a:cubicBezTo>
                    <a:cubicBezTo>
                      <a:pt x="16356" y="3443"/>
                      <a:pt x="17968" y="3266"/>
                      <a:pt x="19538" y="2962"/>
                    </a:cubicBezTo>
                    <a:cubicBezTo>
                      <a:pt x="21023" y="2659"/>
                      <a:pt x="22499" y="2313"/>
                      <a:pt x="23985" y="2010"/>
                    </a:cubicBezTo>
                    <a:cubicBezTo>
                      <a:pt x="24512" y="1913"/>
                      <a:pt x="25060" y="1822"/>
                      <a:pt x="25615" y="1822"/>
                    </a:cubicBezTo>
                    <a:cubicBezTo>
                      <a:pt x="25842" y="1822"/>
                      <a:pt x="26070" y="1837"/>
                      <a:pt x="26298" y="1874"/>
                    </a:cubicBezTo>
                    <a:cubicBezTo>
                      <a:pt x="26601" y="1958"/>
                      <a:pt x="26904" y="2052"/>
                      <a:pt x="27166" y="2135"/>
                    </a:cubicBezTo>
                    <a:lnTo>
                      <a:pt x="27166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72" name="Google Shape;172;p5"/>
              <p:cNvSpPr/>
              <p:nvPr/>
            </p:nvSpPr>
            <p:spPr>
              <a:xfrm>
                <a:off x="2229641" y="3454519"/>
                <a:ext cx="447276" cy="99645"/>
              </a:xfrm>
              <a:custGeom>
                <a:avLst/>
                <a:gdLst/>
                <a:ahLst/>
                <a:cxnLst/>
                <a:rect l="l" t="t" r="r" b="b"/>
                <a:pathLst>
                  <a:path w="21411" h="4770" extrusionOk="0">
                    <a:moveTo>
                      <a:pt x="1537" y="0"/>
                    </a:moveTo>
                    <a:cubicBezTo>
                      <a:pt x="998" y="0"/>
                      <a:pt x="483" y="162"/>
                      <a:pt x="0" y="458"/>
                    </a:cubicBezTo>
                    <a:lnTo>
                      <a:pt x="0" y="1902"/>
                    </a:lnTo>
                    <a:cubicBezTo>
                      <a:pt x="178" y="1766"/>
                      <a:pt x="398" y="1588"/>
                      <a:pt x="566" y="1463"/>
                    </a:cubicBezTo>
                    <a:cubicBezTo>
                      <a:pt x="819" y="1323"/>
                      <a:pt x="1084" y="1238"/>
                      <a:pt x="1357" y="1238"/>
                    </a:cubicBezTo>
                    <a:cubicBezTo>
                      <a:pt x="1513" y="1238"/>
                      <a:pt x="1672" y="1266"/>
                      <a:pt x="1832" y="1327"/>
                    </a:cubicBezTo>
                    <a:cubicBezTo>
                      <a:pt x="2439" y="1546"/>
                      <a:pt x="3056" y="1766"/>
                      <a:pt x="3663" y="1986"/>
                    </a:cubicBezTo>
                    <a:cubicBezTo>
                      <a:pt x="5233" y="2551"/>
                      <a:pt x="6760" y="3158"/>
                      <a:pt x="8414" y="3556"/>
                    </a:cubicBezTo>
                    <a:cubicBezTo>
                      <a:pt x="10465" y="4037"/>
                      <a:pt x="12474" y="4466"/>
                      <a:pt x="14567" y="4728"/>
                    </a:cubicBezTo>
                    <a:cubicBezTo>
                      <a:pt x="14800" y="4754"/>
                      <a:pt x="15026" y="4770"/>
                      <a:pt x="15248" y="4770"/>
                    </a:cubicBezTo>
                    <a:cubicBezTo>
                      <a:pt x="15812" y="4770"/>
                      <a:pt x="16346" y="4668"/>
                      <a:pt x="16879" y="4382"/>
                    </a:cubicBezTo>
                    <a:cubicBezTo>
                      <a:pt x="17047" y="4340"/>
                      <a:pt x="17183" y="4257"/>
                      <a:pt x="17350" y="4204"/>
                    </a:cubicBezTo>
                    <a:cubicBezTo>
                      <a:pt x="18533" y="3775"/>
                      <a:pt x="19705" y="3210"/>
                      <a:pt x="21013" y="3116"/>
                    </a:cubicBezTo>
                    <a:cubicBezTo>
                      <a:pt x="21149" y="3116"/>
                      <a:pt x="21274" y="3032"/>
                      <a:pt x="21327" y="2896"/>
                    </a:cubicBezTo>
                    <a:cubicBezTo>
                      <a:pt x="21411" y="2729"/>
                      <a:pt x="21274" y="2593"/>
                      <a:pt x="21191" y="2509"/>
                    </a:cubicBezTo>
                    <a:cubicBezTo>
                      <a:pt x="21013" y="2373"/>
                      <a:pt x="20804" y="2247"/>
                      <a:pt x="20626" y="2206"/>
                    </a:cubicBezTo>
                    <a:cubicBezTo>
                      <a:pt x="20386" y="2131"/>
                      <a:pt x="20149" y="2098"/>
                      <a:pt x="19912" y="2098"/>
                    </a:cubicBezTo>
                    <a:cubicBezTo>
                      <a:pt x="19715" y="2098"/>
                      <a:pt x="19517" y="2121"/>
                      <a:pt x="19318" y="2164"/>
                    </a:cubicBezTo>
                    <a:cubicBezTo>
                      <a:pt x="18491" y="2331"/>
                      <a:pt x="17706" y="2509"/>
                      <a:pt x="16879" y="2687"/>
                    </a:cubicBezTo>
                    <a:cubicBezTo>
                      <a:pt x="16430" y="2809"/>
                      <a:pt x="15965" y="2892"/>
                      <a:pt x="15507" y="2892"/>
                    </a:cubicBezTo>
                    <a:cubicBezTo>
                      <a:pt x="15335" y="2892"/>
                      <a:pt x="15164" y="2880"/>
                      <a:pt x="14996" y="2854"/>
                    </a:cubicBezTo>
                    <a:cubicBezTo>
                      <a:pt x="14692" y="2813"/>
                      <a:pt x="14389" y="2771"/>
                      <a:pt x="14127" y="2729"/>
                    </a:cubicBezTo>
                    <a:cubicBezTo>
                      <a:pt x="12474" y="2509"/>
                      <a:pt x="10862" y="2289"/>
                      <a:pt x="9199" y="2028"/>
                    </a:cubicBezTo>
                    <a:cubicBezTo>
                      <a:pt x="7891" y="1850"/>
                      <a:pt x="6624" y="1588"/>
                      <a:pt x="5369" y="1117"/>
                    </a:cubicBezTo>
                    <a:cubicBezTo>
                      <a:pt x="4448" y="762"/>
                      <a:pt x="3485" y="500"/>
                      <a:pt x="2575" y="196"/>
                    </a:cubicBezTo>
                    <a:cubicBezTo>
                      <a:pt x="2220" y="64"/>
                      <a:pt x="1874" y="0"/>
                      <a:pt x="15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73" name="Google Shape;173;p5"/>
              <p:cNvSpPr/>
              <p:nvPr/>
            </p:nvSpPr>
            <p:spPr>
              <a:xfrm>
                <a:off x="2229641" y="3589779"/>
                <a:ext cx="153040" cy="32254"/>
              </a:xfrm>
              <a:custGeom>
                <a:avLst/>
                <a:gdLst/>
                <a:ahLst/>
                <a:cxnLst/>
                <a:rect l="l" t="t" r="r" b="b"/>
                <a:pathLst>
                  <a:path w="7326" h="1544" extrusionOk="0">
                    <a:moveTo>
                      <a:pt x="0" y="0"/>
                    </a:moveTo>
                    <a:lnTo>
                      <a:pt x="0" y="1046"/>
                    </a:lnTo>
                    <a:cubicBezTo>
                      <a:pt x="482" y="1130"/>
                      <a:pt x="1005" y="1224"/>
                      <a:pt x="1486" y="1308"/>
                    </a:cubicBezTo>
                    <a:cubicBezTo>
                      <a:pt x="2357" y="1453"/>
                      <a:pt x="3227" y="1544"/>
                      <a:pt x="4090" y="1544"/>
                    </a:cubicBezTo>
                    <a:cubicBezTo>
                      <a:pt x="4784" y="1544"/>
                      <a:pt x="5473" y="1485"/>
                      <a:pt x="6153" y="1350"/>
                    </a:cubicBezTo>
                    <a:cubicBezTo>
                      <a:pt x="6499" y="1266"/>
                      <a:pt x="6802" y="1266"/>
                      <a:pt x="7148" y="1183"/>
                    </a:cubicBezTo>
                    <a:cubicBezTo>
                      <a:pt x="7200" y="1183"/>
                      <a:pt x="7284" y="1088"/>
                      <a:pt x="7325" y="1046"/>
                    </a:cubicBezTo>
                    <a:cubicBezTo>
                      <a:pt x="7284" y="963"/>
                      <a:pt x="7242" y="869"/>
                      <a:pt x="7148" y="827"/>
                    </a:cubicBezTo>
                    <a:cubicBezTo>
                      <a:pt x="7106" y="785"/>
                      <a:pt x="7022" y="743"/>
                      <a:pt x="6938" y="743"/>
                    </a:cubicBezTo>
                    <a:cubicBezTo>
                      <a:pt x="6677" y="743"/>
                      <a:pt x="6415" y="701"/>
                      <a:pt x="6153" y="701"/>
                    </a:cubicBezTo>
                    <a:cubicBezTo>
                      <a:pt x="4887" y="659"/>
                      <a:pt x="3621" y="523"/>
                      <a:pt x="2397" y="304"/>
                    </a:cubicBezTo>
                    <a:cubicBezTo>
                      <a:pt x="1612" y="136"/>
                      <a:pt x="785" y="42"/>
                      <a:pt x="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  <p:sp>
            <p:nvSpPr>
              <p:cNvPr id="174" name="Google Shape;174;p5"/>
              <p:cNvSpPr/>
              <p:nvPr/>
            </p:nvSpPr>
            <p:spPr>
              <a:xfrm>
                <a:off x="3050243" y="3576932"/>
                <a:ext cx="190433" cy="38312"/>
              </a:xfrm>
              <a:custGeom>
                <a:avLst/>
                <a:gdLst/>
                <a:ahLst/>
                <a:cxnLst/>
                <a:rect l="l" t="t" r="r" b="b"/>
                <a:pathLst>
                  <a:path w="9116" h="1834" extrusionOk="0">
                    <a:moveTo>
                      <a:pt x="8709" y="0"/>
                    </a:moveTo>
                    <a:cubicBezTo>
                      <a:pt x="7756" y="0"/>
                      <a:pt x="6803" y="130"/>
                      <a:pt x="5850" y="395"/>
                    </a:cubicBezTo>
                    <a:cubicBezTo>
                      <a:pt x="5672" y="437"/>
                      <a:pt x="5453" y="489"/>
                      <a:pt x="5275" y="531"/>
                    </a:cubicBezTo>
                    <a:cubicBezTo>
                      <a:pt x="3538" y="657"/>
                      <a:pt x="1874" y="1138"/>
                      <a:pt x="220" y="1578"/>
                    </a:cubicBezTo>
                    <a:cubicBezTo>
                      <a:pt x="179" y="1578"/>
                      <a:pt x="95" y="1620"/>
                      <a:pt x="1" y="1703"/>
                    </a:cubicBezTo>
                    <a:cubicBezTo>
                      <a:pt x="95" y="1703"/>
                      <a:pt x="137" y="1745"/>
                      <a:pt x="137" y="1745"/>
                    </a:cubicBezTo>
                    <a:cubicBezTo>
                      <a:pt x="399" y="1808"/>
                      <a:pt x="655" y="1833"/>
                      <a:pt x="908" y="1833"/>
                    </a:cubicBezTo>
                    <a:cubicBezTo>
                      <a:pt x="1369" y="1833"/>
                      <a:pt x="1818" y="1749"/>
                      <a:pt x="2271" y="1661"/>
                    </a:cubicBezTo>
                    <a:cubicBezTo>
                      <a:pt x="3014" y="1484"/>
                      <a:pt x="3757" y="1316"/>
                      <a:pt x="4542" y="1180"/>
                    </a:cubicBezTo>
                    <a:cubicBezTo>
                      <a:pt x="5233" y="1096"/>
                      <a:pt x="5976" y="960"/>
                      <a:pt x="6677" y="751"/>
                    </a:cubicBezTo>
                    <a:cubicBezTo>
                      <a:pt x="7284" y="573"/>
                      <a:pt x="7943" y="489"/>
                      <a:pt x="8550" y="489"/>
                    </a:cubicBezTo>
                    <a:lnTo>
                      <a:pt x="9115" y="489"/>
                    </a:lnTo>
                    <a:lnTo>
                      <a:pt x="9115" y="8"/>
                    </a:lnTo>
                    <a:cubicBezTo>
                      <a:pt x="8980" y="3"/>
                      <a:pt x="8844" y="0"/>
                      <a:pt x="87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3"/>
                  </a:solidFill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78" name="Google Shape;178;p6"/>
          <p:cNvGrpSpPr/>
          <p:nvPr/>
        </p:nvGrpSpPr>
        <p:grpSpPr>
          <a:xfrm>
            <a:off x="228600" y="228600"/>
            <a:ext cx="227950" cy="230496"/>
            <a:chOff x="362775" y="688925"/>
            <a:chExt cx="393900" cy="398300"/>
          </a:xfrm>
        </p:grpSpPr>
        <p:sp>
          <p:nvSpPr>
            <p:cNvPr id="179" name="Google Shape;179;p6"/>
            <p:cNvSpPr/>
            <p:nvPr/>
          </p:nvSpPr>
          <p:spPr>
            <a:xfrm>
              <a:off x="362775" y="693325"/>
              <a:ext cx="120900" cy="393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6"/>
            <p:cNvSpPr/>
            <p:nvPr/>
          </p:nvSpPr>
          <p:spPr>
            <a:xfrm rot="-5400000">
              <a:off x="499275" y="552425"/>
              <a:ext cx="120900" cy="393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7"/>
          <p:cNvSpPr/>
          <p:nvPr/>
        </p:nvSpPr>
        <p:spPr>
          <a:xfrm rot="-243305">
            <a:off x="8023014" y="-246502"/>
            <a:ext cx="1684216" cy="22923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4837200" cy="146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7"/>
          <p:cNvSpPr txBox="1">
            <a:spLocks noGrp="1"/>
          </p:cNvSpPr>
          <p:nvPr>
            <p:ph type="body" idx="1"/>
          </p:nvPr>
        </p:nvSpPr>
        <p:spPr>
          <a:xfrm>
            <a:off x="720000" y="2232600"/>
            <a:ext cx="2338800" cy="13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86" name="Google Shape;186;p7"/>
          <p:cNvSpPr>
            <a:spLocks noGrp="1"/>
          </p:cNvSpPr>
          <p:nvPr>
            <p:ph type="pic" idx="2"/>
          </p:nvPr>
        </p:nvSpPr>
        <p:spPr>
          <a:xfrm rot="-359478">
            <a:off x="4616562" y="1836218"/>
            <a:ext cx="2845442" cy="3327453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187" name="Google Shape;187;p7"/>
          <p:cNvGrpSpPr/>
          <p:nvPr/>
        </p:nvGrpSpPr>
        <p:grpSpPr>
          <a:xfrm>
            <a:off x="228600" y="228600"/>
            <a:ext cx="227950" cy="230496"/>
            <a:chOff x="362775" y="688925"/>
            <a:chExt cx="393900" cy="398300"/>
          </a:xfrm>
        </p:grpSpPr>
        <p:sp>
          <p:nvSpPr>
            <p:cNvPr id="188" name="Google Shape;188;p7"/>
            <p:cNvSpPr/>
            <p:nvPr/>
          </p:nvSpPr>
          <p:spPr>
            <a:xfrm>
              <a:off x="362775" y="693325"/>
              <a:ext cx="120900" cy="393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7"/>
            <p:cNvSpPr/>
            <p:nvPr/>
          </p:nvSpPr>
          <p:spPr>
            <a:xfrm rot="-5400000">
              <a:off x="499275" y="552425"/>
              <a:ext cx="120900" cy="393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0" name="Google Shape;190;p7"/>
          <p:cNvSpPr/>
          <p:nvPr/>
        </p:nvSpPr>
        <p:spPr>
          <a:xfrm rot="7373616">
            <a:off x="151515" y="3816137"/>
            <a:ext cx="1127180" cy="1754717"/>
          </a:xfrm>
          <a:custGeom>
            <a:avLst/>
            <a:gdLst/>
            <a:ahLst/>
            <a:cxnLst/>
            <a:rect l="l" t="t" r="r" b="b"/>
            <a:pathLst>
              <a:path w="23490" h="36565" extrusionOk="0">
                <a:moveTo>
                  <a:pt x="12034" y="9414"/>
                </a:moveTo>
                <a:cubicBezTo>
                  <a:pt x="12268" y="9414"/>
                  <a:pt x="12233" y="9778"/>
                  <a:pt x="12199" y="9994"/>
                </a:cubicBezTo>
                <a:cubicBezTo>
                  <a:pt x="12157" y="10381"/>
                  <a:pt x="12063" y="10726"/>
                  <a:pt x="11937" y="11082"/>
                </a:cubicBezTo>
                <a:cubicBezTo>
                  <a:pt x="11576" y="12189"/>
                  <a:pt x="10897" y="13155"/>
                  <a:pt x="10081" y="13975"/>
                </a:cubicBezTo>
                <a:lnTo>
                  <a:pt x="10081" y="13975"/>
                </a:lnTo>
                <a:cubicBezTo>
                  <a:pt x="10032" y="13442"/>
                  <a:pt x="10100" y="12871"/>
                  <a:pt x="10190" y="12390"/>
                </a:cubicBezTo>
                <a:cubicBezTo>
                  <a:pt x="10410" y="11469"/>
                  <a:pt x="10849" y="10559"/>
                  <a:pt x="11456" y="9858"/>
                </a:cubicBezTo>
                <a:cubicBezTo>
                  <a:pt x="11540" y="9774"/>
                  <a:pt x="11718" y="9512"/>
                  <a:pt x="11843" y="9470"/>
                </a:cubicBezTo>
                <a:cubicBezTo>
                  <a:pt x="11921" y="9431"/>
                  <a:pt x="11984" y="9414"/>
                  <a:pt x="12034" y="9414"/>
                </a:cubicBezTo>
                <a:close/>
                <a:moveTo>
                  <a:pt x="20629" y="298"/>
                </a:moveTo>
                <a:cubicBezTo>
                  <a:pt x="21228" y="298"/>
                  <a:pt x="21763" y="1000"/>
                  <a:pt x="22004" y="1444"/>
                </a:cubicBezTo>
                <a:cubicBezTo>
                  <a:pt x="23490" y="4060"/>
                  <a:pt x="22140" y="7681"/>
                  <a:pt x="20612" y="9994"/>
                </a:cubicBezTo>
                <a:cubicBezTo>
                  <a:pt x="19437" y="11782"/>
                  <a:pt x="17743" y="13465"/>
                  <a:pt x="15818" y="14588"/>
                </a:cubicBezTo>
                <a:lnTo>
                  <a:pt x="15818" y="14588"/>
                </a:lnTo>
                <a:cubicBezTo>
                  <a:pt x="15818" y="14581"/>
                  <a:pt x="15819" y="14574"/>
                  <a:pt x="15820" y="14567"/>
                </a:cubicBezTo>
                <a:cubicBezTo>
                  <a:pt x="15945" y="12777"/>
                  <a:pt x="16290" y="10988"/>
                  <a:pt x="16688" y="9251"/>
                </a:cubicBezTo>
                <a:cubicBezTo>
                  <a:pt x="17169" y="7116"/>
                  <a:pt x="17693" y="4971"/>
                  <a:pt x="18561" y="2972"/>
                </a:cubicBezTo>
                <a:cubicBezTo>
                  <a:pt x="18865" y="2229"/>
                  <a:pt x="19262" y="1444"/>
                  <a:pt x="19827" y="837"/>
                </a:cubicBezTo>
                <a:cubicBezTo>
                  <a:pt x="20005" y="659"/>
                  <a:pt x="20215" y="398"/>
                  <a:pt x="20476" y="314"/>
                </a:cubicBezTo>
                <a:cubicBezTo>
                  <a:pt x="20528" y="303"/>
                  <a:pt x="20579" y="298"/>
                  <a:pt x="20629" y="298"/>
                </a:cubicBezTo>
                <a:close/>
                <a:moveTo>
                  <a:pt x="20654" y="0"/>
                </a:moveTo>
                <a:cubicBezTo>
                  <a:pt x="20089" y="0"/>
                  <a:pt x="19566" y="659"/>
                  <a:pt x="19304" y="1047"/>
                </a:cubicBezTo>
                <a:cubicBezTo>
                  <a:pt x="18697" y="1831"/>
                  <a:pt x="18300" y="2794"/>
                  <a:pt x="17954" y="3715"/>
                </a:cubicBezTo>
                <a:cubicBezTo>
                  <a:pt x="17033" y="6195"/>
                  <a:pt x="16427" y="8811"/>
                  <a:pt x="15987" y="11385"/>
                </a:cubicBezTo>
                <a:cubicBezTo>
                  <a:pt x="15773" y="12505"/>
                  <a:pt x="15613" y="13637"/>
                  <a:pt x="15487" y="14774"/>
                </a:cubicBezTo>
                <a:lnTo>
                  <a:pt x="15487" y="14774"/>
                </a:lnTo>
                <a:cubicBezTo>
                  <a:pt x="15083" y="14993"/>
                  <a:pt x="14670" y="15187"/>
                  <a:pt x="14250" y="15351"/>
                </a:cubicBezTo>
                <a:cubicBezTo>
                  <a:pt x="13628" y="15566"/>
                  <a:pt x="12881" y="15781"/>
                  <a:pt x="12157" y="15781"/>
                </a:cubicBezTo>
                <a:cubicBezTo>
                  <a:pt x="11856" y="15781"/>
                  <a:pt x="11560" y="15744"/>
                  <a:pt x="11278" y="15655"/>
                </a:cubicBezTo>
                <a:cubicBezTo>
                  <a:pt x="10584" y="15462"/>
                  <a:pt x="10257" y="14941"/>
                  <a:pt x="10131" y="14322"/>
                </a:cubicBezTo>
                <a:lnTo>
                  <a:pt x="10131" y="14322"/>
                </a:lnTo>
                <a:cubicBezTo>
                  <a:pt x="10770" y="13698"/>
                  <a:pt x="11329" y="12989"/>
                  <a:pt x="11759" y="12212"/>
                </a:cubicBezTo>
                <a:cubicBezTo>
                  <a:pt x="12063" y="11605"/>
                  <a:pt x="12324" y="10946"/>
                  <a:pt x="12461" y="10255"/>
                </a:cubicBezTo>
                <a:cubicBezTo>
                  <a:pt x="12502" y="9941"/>
                  <a:pt x="12722" y="9156"/>
                  <a:pt x="12324" y="8989"/>
                </a:cubicBezTo>
                <a:cubicBezTo>
                  <a:pt x="12269" y="8960"/>
                  <a:pt x="12211" y="8948"/>
                  <a:pt x="12154" y="8948"/>
                </a:cubicBezTo>
                <a:cubicBezTo>
                  <a:pt x="11856" y="8948"/>
                  <a:pt x="11554" y="9286"/>
                  <a:pt x="11414" y="9470"/>
                </a:cubicBezTo>
                <a:cubicBezTo>
                  <a:pt x="10849" y="10119"/>
                  <a:pt x="10410" y="10820"/>
                  <a:pt x="10148" y="11605"/>
                </a:cubicBezTo>
                <a:cubicBezTo>
                  <a:pt x="9874" y="12327"/>
                  <a:pt x="9664" y="13357"/>
                  <a:pt x="9804" y="14242"/>
                </a:cubicBezTo>
                <a:lnTo>
                  <a:pt x="9804" y="14242"/>
                </a:lnTo>
                <a:cubicBezTo>
                  <a:pt x="9617" y="14417"/>
                  <a:pt x="9424" y="14584"/>
                  <a:pt x="9227" y="14744"/>
                </a:cubicBezTo>
                <a:cubicBezTo>
                  <a:pt x="8055" y="15697"/>
                  <a:pt x="6705" y="16481"/>
                  <a:pt x="5303" y="17141"/>
                </a:cubicBezTo>
                <a:cubicBezTo>
                  <a:pt x="4612" y="17444"/>
                  <a:pt x="3869" y="17748"/>
                  <a:pt x="3126" y="18009"/>
                </a:cubicBezTo>
                <a:cubicBezTo>
                  <a:pt x="2370" y="18305"/>
                  <a:pt x="1606" y="18774"/>
                  <a:pt x="769" y="18774"/>
                </a:cubicBezTo>
                <a:cubicBezTo>
                  <a:pt x="599" y="18774"/>
                  <a:pt x="425" y="18755"/>
                  <a:pt x="249" y="18710"/>
                </a:cubicBezTo>
                <a:cubicBezTo>
                  <a:pt x="236" y="18707"/>
                  <a:pt x="223" y="18706"/>
                  <a:pt x="211" y="18706"/>
                </a:cubicBezTo>
                <a:cubicBezTo>
                  <a:pt x="60" y="18706"/>
                  <a:pt x="0" y="18933"/>
                  <a:pt x="165" y="18972"/>
                </a:cubicBezTo>
                <a:cubicBezTo>
                  <a:pt x="363" y="19017"/>
                  <a:pt x="552" y="19036"/>
                  <a:pt x="736" y="19036"/>
                </a:cubicBezTo>
                <a:cubicBezTo>
                  <a:pt x="1280" y="19036"/>
                  <a:pt x="1775" y="18864"/>
                  <a:pt x="2300" y="18669"/>
                </a:cubicBezTo>
                <a:cubicBezTo>
                  <a:pt x="3084" y="18365"/>
                  <a:pt x="3827" y="18051"/>
                  <a:pt x="4612" y="17748"/>
                </a:cubicBezTo>
                <a:cubicBezTo>
                  <a:pt x="6088" y="17099"/>
                  <a:pt x="7532" y="16356"/>
                  <a:pt x="8840" y="15393"/>
                </a:cubicBezTo>
                <a:cubicBezTo>
                  <a:pt x="9198" y="15141"/>
                  <a:pt x="9544" y="14864"/>
                  <a:pt x="9873" y="14564"/>
                </a:cubicBezTo>
                <a:lnTo>
                  <a:pt x="9873" y="14564"/>
                </a:lnTo>
                <a:cubicBezTo>
                  <a:pt x="9948" y="14839"/>
                  <a:pt x="10064" y="15093"/>
                  <a:pt x="10232" y="15309"/>
                </a:cubicBezTo>
                <a:cubicBezTo>
                  <a:pt x="10679" y="15899"/>
                  <a:pt x="11342" y="16116"/>
                  <a:pt x="12071" y="16116"/>
                </a:cubicBezTo>
                <a:cubicBezTo>
                  <a:pt x="13232" y="16116"/>
                  <a:pt x="14560" y="15566"/>
                  <a:pt x="15453" y="15090"/>
                </a:cubicBezTo>
                <a:lnTo>
                  <a:pt x="15453" y="15090"/>
                </a:lnTo>
                <a:cubicBezTo>
                  <a:pt x="15245" y="17079"/>
                  <a:pt x="15138" y="19082"/>
                  <a:pt x="15035" y="21065"/>
                </a:cubicBezTo>
                <a:cubicBezTo>
                  <a:pt x="14899" y="23639"/>
                  <a:pt x="14899" y="26213"/>
                  <a:pt x="15244" y="28735"/>
                </a:cubicBezTo>
                <a:cubicBezTo>
                  <a:pt x="15600" y="31351"/>
                  <a:pt x="16343" y="33926"/>
                  <a:pt x="16950" y="36458"/>
                </a:cubicBezTo>
                <a:cubicBezTo>
                  <a:pt x="16968" y="36531"/>
                  <a:pt x="17029" y="36565"/>
                  <a:pt x="17087" y="36565"/>
                </a:cubicBezTo>
                <a:cubicBezTo>
                  <a:pt x="17163" y="36565"/>
                  <a:pt x="17235" y="36510"/>
                  <a:pt x="17211" y="36416"/>
                </a:cubicBezTo>
                <a:cubicBezTo>
                  <a:pt x="16290" y="32534"/>
                  <a:pt x="15338" y="28735"/>
                  <a:pt x="15244" y="24727"/>
                </a:cubicBezTo>
                <a:cubicBezTo>
                  <a:pt x="15204" y="21439"/>
                  <a:pt x="15535" y="18150"/>
                  <a:pt x="15793" y="14899"/>
                </a:cubicBezTo>
                <a:lnTo>
                  <a:pt x="15793" y="14899"/>
                </a:lnTo>
                <a:cubicBezTo>
                  <a:pt x="18665" y="13192"/>
                  <a:pt x="21108" y="10560"/>
                  <a:pt x="22224" y="7378"/>
                </a:cubicBezTo>
                <a:cubicBezTo>
                  <a:pt x="22747" y="5892"/>
                  <a:pt x="23092" y="4238"/>
                  <a:pt x="22747" y="2669"/>
                </a:cubicBezTo>
                <a:cubicBezTo>
                  <a:pt x="22569" y="1748"/>
                  <a:pt x="21878" y="0"/>
                  <a:pt x="2065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grpSp>
        <p:nvGrpSpPr>
          <p:cNvPr id="191" name="Google Shape;191;p7"/>
          <p:cNvGrpSpPr/>
          <p:nvPr/>
        </p:nvGrpSpPr>
        <p:grpSpPr>
          <a:xfrm>
            <a:off x="6004025" y="1499175"/>
            <a:ext cx="4040012" cy="4248512"/>
            <a:chOff x="6004025" y="1499175"/>
            <a:chExt cx="4040012" cy="4248512"/>
          </a:xfrm>
        </p:grpSpPr>
        <p:pic>
          <p:nvPicPr>
            <p:cNvPr id="192" name="Google Shape;192;p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70147">
              <a:off x="6093661" y="1563412"/>
              <a:ext cx="2688177" cy="36899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3" name="Google Shape;193;p7"/>
            <p:cNvPicPr preferRelativeResize="0"/>
            <p:nvPr/>
          </p:nvPicPr>
          <p:blipFill>
            <a:blip r:embed="rId4">
              <a:alphaModFix amt="47000"/>
            </a:blip>
            <a:stretch>
              <a:fillRect/>
            </a:stretch>
          </p:blipFill>
          <p:spPr>
            <a:xfrm>
              <a:off x="7858238" y="3561888"/>
              <a:ext cx="2185800" cy="2185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4" name="Google Shape;194;p7"/>
          <p:cNvSpPr/>
          <p:nvPr/>
        </p:nvSpPr>
        <p:spPr>
          <a:xfrm rot="3955267">
            <a:off x="8248802" y="1443166"/>
            <a:ext cx="1373692" cy="808504"/>
          </a:xfrm>
          <a:custGeom>
            <a:avLst/>
            <a:gdLst/>
            <a:ahLst/>
            <a:cxnLst/>
            <a:rect l="l" t="t" r="r" b="b"/>
            <a:pathLst>
              <a:path w="42947" h="25277" extrusionOk="0">
                <a:moveTo>
                  <a:pt x="17518" y="0"/>
                </a:moveTo>
                <a:cubicBezTo>
                  <a:pt x="14563" y="0"/>
                  <a:pt x="11344" y="1006"/>
                  <a:pt x="6803" y="3578"/>
                </a:cubicBezTo>
                <a:cubicBezTo>
                  <a:pt x="1" y="7418"/>
                  <a:pt x="1089" y="15308"/>
                  <a:pt x="7849" y="19149"/>
                </a:cubicBezTo>
                <a:cubicBezTo>
                  <a:pt x="14678" y="22998"/>
                  <a:pt x="18762" y="25276"/>
                  <a:pt x="23227" y="25276"/>
                </a:cubicBezTo>
                <a:cubicBezTo>
                  <a:pt x="26603" y="25276"/>
                  <a:pt x="30197" y="23974"/>
                  <a:pt x="35360" y="21064"/>
                </a:cubicBezTo>
                <a:cubicBezTo>
                  <a:pt x="42120" y="17223"/>
                  <a:pt x="42946" y="8684"/>
                  <a:pt x="34439" y="5587"/>
                </a:cubicBezTo>
                <a:cubicBezTo>
                  <a:pt x="26444" y="2669"/>
                  <a:pt x="22331" y="0"/>
                  <a:pt x="1751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8"/>
          <p:cNvSpPr txBox="1">
            <a:spLocks noGrp="1"/>
          </p:cNvSpPr>
          <p:nvPr>
            <p:ph type="title"/>
          </p:nvPr>
        </p:nvSpPr>
        <p:spPr>
          <a:xfrm>
            <a:off x="715100" y="646025"/>
            <a:ext cx="6367800" cy="20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98" name="Google Shape;198;p8"/>
          <p:cNvSpPr/>
          <p:nvPr/>
        </p:nvSpPr>
        <p:spPr>
          <a:xfrm rot="-5769108">
            <a:off x="-204672" y="4096118"/>
            <a:ext cx="1303886" cy="1257713"/>
          </a:xfrm>
          <a:custGeom>
            <a:avLst/>
            <a:gdLst/>
            <a:ahLst/>
            <a:cxnLst/>
            <a:rect l="l" t="t" r="r" b="b"/>
            <a:pathLst>
              <a:path w="36626" h="35329" extrusionOk="0">
                <a:moveTo>
                  <a:pt x="26946" y="9262"/>
                </a:moveTo>
                <a:cubicBezTo>
                  <a:pt x="26946" y="9482"/>
                  <a:pt x="26946" y="9608"/>
                  <a:pt x="26904" y="9744"/>
                </a:cubicBezTo>
                <a:cubicBezTo>
                  <a:pt x="26119" y="12789"/>
                  <a:pt x="24592" y="15405"/>
                  <a:pt x="22153" y="17456"/>
                </a:cubicBezTo>
                <a:cubicBezTo>
                  <a:pt x="21452" y="18021"/>
                  <a:pt x="20667" y="18544"/>
                  <a:pt x="19747" y="18764"/>
                </a:cubicBezTo>
                <a:cubicBezTo>
                  <a:pt x="19443" y="18848"/>
                  <a:pt x="19098" y="18848"/>
                  <a:pt x="18794" y="18848"/>
                </a:cubicBezTo>
                <a:cubicBezTo>
                  <a:pt x="18397" y="18806"/>
                  <a:pt x="18135" y="18544"/>
                  <a:pt x="18177" y="18199"/>
                </a:cubicBezTo>
                <a:cubicBezTo>
                  <a:pt x="18177" y="17853"/>
                  <a:pt x="18177" y="17498"/>
                  <a:pt x="18355" y="17194"/>
                </a:cubicBezTo>
                <a:cubicBezTo>
                  <a:pt x="18575" y="16671"/>
                  <a:pt x="18836" y="16148"/>
                  <a:pt x="19182" y="15666"/>
                </a:cubicBezTo>
                <a:cubicBezTo>
                  <a:pt x="20008" y="14453"/>
                  <a:pt x="21107" y="13448"/>
                  <a:pt x="22237" y="12485"/>
                </a:cubicBezTo>
                <a:cubicBezTo>
                  <a:pt x="23587" y="11355"/>
                  <a:pt x="25031" y="10350"/>
                  <a:pt x="26507" y="9482"/>
                </a:cubicBezTo>
                <a:cubicBezTo>
                  <a:pt x="26601" y="9388"/>
                  <a:pt x="26726" y="9346"/>
                  <a:pt x="26946" y="9262"/>
                </a:cubicBezTo>
                <a:close/>
                <a:moveTo>
                  <a:pt x="21891" y="0"/>
                </a:moveTo>
                <a:cubicBezTo>
                  <a:pt x="21592" y="0"/>
                  <a:pt x="21284" y="21"/>
                  <a:pt x="20971" y="64"/>
                </a:cubicBezTo>
                <a:cubicBezTo>
                  <a:pt x="19443" y="273"/>
                  <a:pt x="18093" y="849"/>
                  <a:pt x="16785" y="1634"/>
                </a:cubicBezTo>
                <a:cubicBezTo>
                  <a:pt x="14912" y="2722"/>
                  <a:pt x="13259" y="4156"/>
                  <a:pt x="11773" y="5767"/>
                </a:cubicBezTo>
                <a:cubicBezTo>
                  <a:pt x="9282" y="8436"/>
                  <a:pt x="7325" y="11481"/>
                  <a:pt x="5714" y="14714"/>
                </a:cubicBezTo>
                <a:cubicBezTo>
                  <a:pt x="2794" y="20553"/>
                  <a:pt x="1005" y="26696"/>
                  <a:pt x="84" y="33152"/>
                </a:cubicBezTo>
                <a:cubicBezTo>
                  <a:pt x="42" y="33676"/>
                  <a:pt x="42" y="34241"/>
                  <a:pt x="0" y="34764"/>
                </a:cubicBezTo>
                <a:cubicBezTo>
                  <a:pt x="0" y="34984"/>
                  <a:pt x="0" y="35203"/>
                  <a:pt x="262" y="35329"/>
                </a:cubicBezTo>
                <a:cubicBezTo>
                  <a:pt x="304" y="35203"/>
                  <a:pt x="346" y="35161"/>
                  <a:pt x="346" y="35120"/>
                </a:cubicBezTo>
                <a:cubicBezTo>
                  <a:pt x="262" y="34073"/>
                  <a:pt x="388" y="33027"/>
                  <a:pt x="565" y="32022"/>
                </a:cubicBezTo>
                <a:cubicBezTo>
                  <a:pt x="1089" y="28621"/>
                  <a:pt x="1915" y="25304"/>
                  <a:pt x="3004" y="22081"/>
                </a:cubicBezTo>
                <a:cubicBezTo>
                  <a:pt x="4490" y="17676"/>
                  <a:pt x="6363" y="13532"/>
                  <a:pt x="9021" y="9691"/>
                </a:cubicBezTo>
                <a:cubicBezTo>
                  <a:pt x="10726" y="7295"/>
                  <a:pt x="12641" y="5076"/>
                  <a:pt x="14954" y="3245"/>
                </a:cubicBezTo>
                <a:cubicBezTo>
                  <a:pt x="16346" y="2157"/>
                  <a:pt x="17832" y="1278"/>
                  <a:pt x="19537" y="713"/>
                </a:cubicBezTo>
                <a:cubicBezTo>
                  <a:pt x="20300" y="469"/>
                  <a:pt x="21084" y="309"/>
                  <a:pt x="21876" y="309"/>
                </a:cubicBezTo>
                <a:cubicBezTo>
                  <a:pt x="22343" y="309"/>
                  <a:pt x="22813" y="365"/>
                  <a:pt x="23284" y="493"/>
                </a:cubicBezTo>
                <a:cubicBezTo>
                  <a:pt x="25031" y="974"/>
                  <a:pt x="26078" y="2157"/>
                  <a:pt x="26684" y="3768"/>
                </a:cubicBezTo>
                <a:cubicBezTo>
                  <a:pt x="27250" y="5202"/>
                  <a:pt x="27333" y="6730"/>
                  <a:pt x="27166" y="8258"/>
                </a:cubicBezTo>
                <a:cubicBezTo>
                  <a:pt x="27124" y="8561"/>
                  <a:pt x="26988" y="8781"/>
                  <a:pt x="26726" y="8959"/>
                </a:cubicBezTo>
                <a:cubicBezTo>
                  <a:pt x="25502" y="9691"/>
                  <a:pt x="24330" y="10434"/>
                  <a:pt x="23200" y="11261"/>
                </a:cubicBezTo>
                <a:cubicBezTo>
                  <a:pt x="21630" y="12402"/>
                  <a:pt x="20228" y="13668"/>
                  <a:pt x="19098" y="15185"/>
                </a:cubicBezTo>
                <a:cubicBezTo>
                  <a:pt x="18616" y="15802"/>
                  <a:pt x="18229" y="16409"/>
                  <a:pt x="18010" y="17110"/>
                </a:cubicBezTo>
                <a:cubicBezTo>
                  <a:pt x="17874" y="17456"/>
                  <a:pt x="17790" y="17853"/>
                  <a:pt x="17832" y="18241"/>
                </a:cubicBezTo>
                <a:cubicBezTo>
                  <a:pt x="17832" y="18764"/>
                  <a:pt x="18229" y="19161"/>
                  <a:pt x="18794" y="19203"/>
                </a:cubicBezTo>
                <a:cubicBezTo>
                  <a:pt x="18874" y="19214"/>
                  <a:pt x="18957" y="19220"/>
                  <a:pt x="19041" y="19220"/>
                </a:cubicBezTo>
                <a:cubicBezTo>
                  <a:pt x="19277" y="19220"/>
                  <a:pt x="19523" y="19179"/>
                  <a:pt x="19747" y="19109"/>
                </a:cubicBezTo>
                <a:cubicBezTo>
                  <a:pt x="20929" y="18848"/>
                  <a:pt x="21892" y="18157"/>
                  <a:pt x="22760" y="17372"/>
                </a:cubicBezTo>
                <a:cubicBezTo>
                  <a:pt x="24979" y="15363"/>
                  <a:pt x="26423" y="12883"/>
                  <a:pt x="27166" y="9953"/>
                </a:cubicBezTo>
                <a:cubicBezTo>
                  <a:pt x="27208" y="9126"/>
                  <a:pt x="27689" y="8739"/>
                  <a:pt x="28380" y="8383"/>
                </a:cubicBezTo>
                <a:cubicBezTo>
                  <a:pt x="30954" y="7169"/>
                  <a:pt x="33528" y="5903"/>
                  <a:pt x="36061" y="4679"/>
                </a:cubicBezTo>
                <a:cubicBezTo>
                  <a:pt x="36228" y="4595"/>
                  <a:pt x="36406" y="4511"/>
                  <a:pt x="36542" y="4417"/>
                </a:cubicBezTo>
                <a:cubicBezTo>
                  <a:pt x="36584" y="4375"/>
                  <a:pt x="36584" y="4250"/>
                  <a:pt x="36626" y="4030"/>
                </a:cubicBezTo>
                <a:lnTo>
                  <a:pt x="36626" y="4030"/>
                </a:lnTo>
                <a:cubicBezTo>
                  <a:pt x="36019" y="4292"/>
                  <a:pt x="35537" y="4553"/>
                  <a:pt x="35056" y="4773"/>
                </a:cubicBezTo>
                <a:cubicBezTo>
                  <a:pt x="34533" y="5035"/>
                  <a:pt x="34010" y="5244"/>
                  <a:pt x="33528" y="5506"/>
                </a:cubicBezTo>
                <a:cubicBezTo>
                  <a:pt x="33005" y="5725"/>
                  <a:pt x="32524" y="5987"/>
                  <a:pt x="32042" y="6207"/>
                </a:cubicBezTo>
                <a:cubicBezTo>
                  <a:pt x="31519" y="6468"/>
                  <a:pt x="31048" y="6688"/>
                  <a:pt x="30525" y="6950"/>
                </a:cubicBezTo>
                <a:cubicBezTo>
                  <a:pt x="30044" y="7211"/>
                  <a:pt x="29562" y="7431"/>
                  <a:pt x="29039" y="7693"/>
                </a:cubicBezTo>
                <a:cubicBezTo>
                  <a:pt x="28558" y="7912"/>
                  <a:pt x="28076" y="8216"/>
                  <a:pt x="27511" y="8436"/>
                </a:cubicBezTo>
                <a:lnTo>
                  <a:pt x="27511" y="8174"/>
                </a:lnTo>
                <a:lnTo>
                  <a:pt x="27511" y="7734"/>
                </a:lnTo>
                <a:cubicBezTo>
                  <a:pt x="27647" y="6207"/>
                  <a:pt x="27469" y="4679"/>
                  <a:pt x="26862" y="3287"/>
                </a:cubicBezTo>
                <a:cubicBezTo>
                  <a:pt x="25895" y="1141"/>
                  <a:pt x="24093" y="0"/>
                  <a:pt x="218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3"/>
              </a:solidFill>
            </a:endParaRPr>
          </a:p>
        </p:txBody>
      </p:sp>
      <p:grpSp>
        <p:nvGrpSpPr>
          <p:cNvPr id="199" name="Google Shape;199;p8"/>
          <p:cNvGrpSpPr/>
          <p:nvPr/>
        </p:nvGrpSpPr>
        <p:grpSpPr>
          <a:xfrm>
            <a:off x="452925" y="382600"/>
            <a:ext cx="393900" cy="398300"/>
            <a:chOff x="362775" y="688925"/>
            <a:chExt cx="393900" cy="398300"/>
          </a:xfrm>
        </p:grpSpPr>
        <p:sp>
          <p:nvSpPr>
            <p:cNvPr id="200" name="Google Shape;200;p8"/>
            <p:cNvSpPr/>
            <p:nvPr/>
          </p:nvSpPr>
          <p:spPr>
            <a:xfrm>
              <a:off x="362775" y="693325"/>
              <a:ext cx="120900" cy="393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8"/>
            <p:cNvSpPr/>
            <p:nvPr/>
          </p:nvSpPr>
          <p:spPr>
            <a:xfrm rot="-5400000">
              <a:off x="499275" y="552425"/>
              <a:ext cx="120900" cy="393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9"/>
          <p:cNvSpPr txBox="1">
            <a:spLocks noGrp="1"/>
          </p:cNvSpPr>
          <p:nvPr>
            <p:ph type="title"/>
          </p:nvPr>
        </p:nvSpPr>
        <p:spPr>
          <a:xfrm>
            <a:off x="1626271" y="1917550"/>
            <a:ext cx="58914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5" name="Google Shape;205;p9"/>
          <p:cNvSpPr txBox="1">
            <a:spLocks noGrp="1"/>
          </p:cNvSpPr>
          <p:nvPr>
            <p:ph type="subTitle" idx="1"/>
          </p:nvPr>
        </p:nvSpPr>
        <p:spPr>
          <a:xfrm>
            <a:off x="1626329" y="2725325"/>
            <a:ext cx="5891400" cy="10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06" name="Google Shape;206;p9"/>
          <p:cNvGrpSpPr/>
          <p:nvPr/>
        </p:nvGrpSpPr>
        <p:grpSpPr>
          <a:xfrm>
            <a:off x="-326050" y="295696"/>
            <a:ext cx="10245899" cy="3666303"/>
            <a:chOff x="-326050" y="295696"/>
            <a:chExt cx="10245899" cy="3666303"/>
          </a:xfrm>
        </p:grpSpPr>
        <p:sp>
          <p:nvSpPr>
            <p:cNvPr id="207" name="Google Shape;207;p9"/>
            <p:cNvSpPr/>
            <p:nvPr/>
          </p:nvSpPr>
          <p:spPr>
            <a:xfrm>
              <a:off x="-326050" y="2410525"/>
              <a:ext cx="1608431" cy="1551473"/>
            </a:xfrm>
            <a:custGeom>
              <a:avLst/>
              <a:gdLst/>
              <a:ahLst/>
              <a:cxnLst/>
              <a:rect l="l" t="t" r="r" b="b"/>
              <a:pathLst>
                <a:path w="36626" h="35329" extrusionOk="0">
                  <a:moveTo>
                    <a:pt x="26946" y="9262"/>
                  </a:moveTo>
                  <a:cubicBezTo>
                    <a:pt x="26946" y="9482"/>
                    <a:pt x="26946" y="9608"/>
                    <a:pt x="26904" y="9744"/>
                  </a:cubicBezTo>
                  <a:cubicBezTo>
                    <a:pt x="26119" y="12789"/>
                    <a:pt x="24592" y="15405"/>
                    <a:pt x="22153" y="17456"/>
                  </a:cubicBezTo>
                  <a:cubicBezTo>
                    <a:pt x="21452" y="18021"/>
                    <a:pt x="20667" y="18544"/>
                    <a:pt x="19747" y="18764"/>
                  </a:cubicBezTo>
                  <a:cubicBezTo>
                    <a:pt x="19443" y="18848"/>
                    <a:pt x="19098" y="18848"/>
                    <a:pt x="18794" y="18848"/>
                  </a:cubicBezTo>
                  <a:cubicBezTo>
                    <a:pt x="18397" y="18806"/>
                    <a:pt x="18135" y="18544"/>
                    <a:pt x="18177" y="18199"/>
                  </a:cubicBezTo>
                  <a:cubicBezTo>
                    <a:pt x="18177" y="17853"/>
                    <a:pt x="18177" y="17498"/>
                    <a:pt x="18355" y="17194"/>
                  </a:cubicBezTo>
                  <a:cubicBezTo>
                    <a:pt x="18575" y="16671"/>
                    <a:pt x="18836" y="16148"/>
                    <a:pt x="19182" y="15666"/>
                  </a:cubicBezTo>
                  <a:cubicBezTo>
                    <a:pt x="20008" y="14453"/>
                    <a:pt x="21107" y="13448"/>
                    <a:pt x="22237" y="12485"/>
                  </a:cubicBezTo>
                  <a:cubicBezTo>
                    <a:pt x="23587" y="11355"/>
                    <a:pt x="25031" y="10350"/>
                    <a:pt x="26507" y="9482"/>
                  </a:cubicBezTo>
                  <a:cubicBezTo>
                    <a:pt x="26601" y="9388"/>
                    <a:pt x="26726" y="9346"/>
                    <a:pt x="26946" y="9262"/>
                  </a:cubicBezTo>
                  <a:close/>
                  <a:moveTo>
                    <a:pt x="21891" y="0"/>
                  </a:moveTo>
                  <a:cubicBezTo>
                    <a:pt x="21592" y="0"/>
                    <a:pt x="21284" y="21"/>
                    <a:pt x="20971" y="64"/>
                  </a:cubicBezTo>
                  <a:cubicBezTo>
                    <a:pt x="19443" y="273"/>
                    <a:pt x="18093" y="849"/>
                    <a:pt x="16785" y="1634"/>
                  </a:cubicBezTo>
                  <a:cubicBezTo>
                    <a:pt x="14912" y="2722"/>
                    <a:pt x="13259" y="4156"/>
                    <a:pt x="11773" y="5767"/>
                  </a:cubicBezTo>
                  <a:cubicBezTo>
                    <a:pt x="9282" y="8436"/>
                    <a:pt x="7325" y="11481"/>
                    <a:pt x="5714" y="14714"/>
                  </a:cubicBezTo>
                  <a:cubicBezTo>
                    <a:pt x="2794" y="20553"/>
                    <a:pt x="1005" y="26696"/>
                    <a:pt x="84" y="33152"/>
                  </a:cubicBezTo>
                  <a:cubicBezTo>
                    <a:pt x="42" y="33676"/>
                    <a:pt x="42" y="34241"/>
                    <a:pt x="0" y="34764"/>
                  </a:cubicBezTo>
                  <a:cubicBezTo>
                    <a:pt x="0" y="34984"/>
                    <a:pt x="0" y="35203"/>
                    <a:pt x="262" y="35329"/>
                  </a:cubicBezTo>
                  <a:cubicBezTo>
                    <a:pt x="304" y="35203"/>
                    <a:pt x="346" y="35161"/>
                    <a:pt x="346" y="35120"/>
                  </a:cubicBezTo>
                  <a:cubicBezTo>
                    <a:pt x="262" y="34073"/>
                    <a:pt x="388" y="33027"/>
                    <a:pt x="565" y="32022"/>
                  </a:cubicBezTo>
                  <a:cubicBezTo>
                    <a:pt x="1089" y="28621"/>
                    <a:pt x="1915" y="25304"/>
                    <a:pt x="3004" y="22081"/>
                  </a:cubicBezTo>
                  <a:cubicBezTo>
                    <a:pt x="4490" y="17676"/>
                    <a:pt x="6363" y="13532"/>
                    <a:pt x="9021" y="9691"/>
                  </a:cubicBezTo>
                  <a:cubicBezTo>
                    <a:pt x="10726" y="7295"/>
                    <a:pt x="12641" y="5076"/>
                    <a:pt x="14954" y="3245"/>
                  </a:cubicBezTo>
                  <a:cubicBezTo>
                    <a:pt x="16346" y="2157"/>
                    <a:pt x="17832" y="1278"/>
                    <a:pt x="19537" y="713"/>
                  </a:cubicBezTo>
                  <a:cubicBezTo>
                    <a:pt x="20300" y="469"/>
                    <a:pt x="21084" y="309"/>
                    <a:pt x="21876" y="309"/>
                  </a:cubicBezTo>
                  <a:cubicBezTo>
                    <a:pt x="22343" y="309"/>
                    <a:pt x="22813" y="365"/>
                    <a:pt x="23284" y="493"/>
                  </a:cubicBezTo>
                  <a:cubicBezTo>
                    <a:pt x="25031" y="974"/>
                    <a:pt x="26078" y="2157"/>
                    <a:pt x="26684" y="3768"/>
                  </a:cubicBezTo>
                  <a:cubicBezTo>
                    <a:pt x="27250" y="5202"/>
                    <a:pt x="27333" y="6730"/>
                    <a:pt x="27166" y="8258"/>
                  </a:cubicBezTo>
                  <a:cubicBezTo>
                    <a:pt x="27124" y="8561"/>
                    <a:pt x="26988" y="8781"/>
                    <a:pt x="26726" y="8959"/>
                  </a:cubicBezTo>
                  <a:cubicBezTo>
                    <a:pt x="25502" y="9691"/>
                    <a:pt x="24330" y="10434"/>
                    <a:pt x="23200" y="11261"/>
                  </a:cubicBezTo>
                  <a:cubicBezTo>
                    <a:pt x="21630" y="12402"/>
                    <a:pt x="20228" y="13668"/>
                    <a:pt x="19098" y="15185"/>
                  </a:cubicBezTo>
                  <a:cubicBezTo>
                    <a:pt x="18616" y="15802"/>
                    <a:pt x="18229" y="16409"/>
                    <a:pt x="18010" y="17110"/>
                  </a:cubicBezTo>
                  <a:cubicBezTo>
                    <a:pt x="17874" y="17456"/>
                    <a:pt x="17790" y="17853"/>
                    <a:pt x="17832" y="18241"/>
                  </a:cubicBezTo>
                  <a:cubicBezTo>
                    <a:pt x="17832" y="18764"/>
                    <a:pt x="18229" y="19161"/>
                    <a:pt x="18794" y="19203"/>
                  </a:cubicBezTo>
                  <a:cubicBezTo>
                    <a:pt x="18874" y="19214"/>
                    <a:pt x="18957" y="19220"/>
                    <a:pt x="19041" y="19220"/>
                  </a:cubicBezTo>
                  <a:cubicBezTo>
                    <a:pt x="19277" y="19220"/>
                    <a:pt x="19523" y="19179"/>
                    <a:pt x="19747" y="19109"/>
                  </a:cubicBezTo>
                  <a:cubicBezTo>
                    <a:pt x="20929" y="18848"/>
                    <a:pt x="21892" y="18157"/>
                    <a:pt x="22760" y="17372"/>
                  </a:cubicBezTo>
                  <a:cubicBezTo>
                    <a:pt x="24979" y="15363"/>
                    <a:pt x="26423" y="12883"/>
                    <a:pt x="27166" y="9953"/>
                  </a:cubicBezTo>
                  <a:cubicBezTo>
                    <a:pt x="27208" y="9126"/>
                    <a:pt x="27689" y="8739"/>
                    <a:pt x="28380" y="8383"/>
                  </a:cubicBezTo>
                  <a:cubicBezTo>
                    <a:pt x="30954" y="7169"/>
                    <a:pt x="33528" y="5903"/>
                    <a:pt x="36061" y="4679"/>
                  </a:cubicBezTo>
                  <a:cubicBezTo>
                    <a:pt x="36228" y="4595"/>
                    <a:pt x="36406" y="4511"/>
                    <a:pt x="36542" y="4417"/>
                  </a:cubicBezTo>
                  <a:cubicBezTo>
                    <a:pt x="36584" y="4375"/>
                    <a:pt x="36584" y="4250"/>
                    <a:pt x="36626" y="4030"/>
                  </a:cubicBezTo>
                  <a:lnTo>
                    <a:pt x="36626" y="4030"/>
                  </a:lnTo>
                  <a:cubicBezTo>
                    <a:pt x="36019" y="4292"/>
                    <a:pt x="35537" y="4553"/>
                    <a:pt x="35056" y="4773"/>
                  </a:cubicBezTo>
                  <a:cubicBezTo>
                    <a:pt x="34533" y="5035"/>
                    <a:pt x="34010" y="5244"/>
                    <a:pt x="33528" y="5506"/>
                  </a:cubicBezTo>
                  <a:cubicBezTo>
                    <a:pt x="33005" y="5725"/>
                    <a:pt x="32524" y="5987"/>
                    <a:pt x="32042" y="6207"/>
                  </a:cubicBezTo>
                  <a:cubicBezTo>
                    <a:pt x="31519" y="6468"/>
                    <a:pt x="31048" y="6688"/>
                    <a:pt x="30525" y="6950"/>
                  </a:cubicBezTo>
                  <a:cubicBezTo>
                    <a:pt x="30044" y="7211"/>
                    <a:pt x="29562" y="7431"/>
                    <a:pt x="29039" y="7693"/>
                  </a:cubicBezTo>
                  <a:cubicBezTo>
                    <a:pt x="28558" y="7912"/>
                    <a:pt x="28076" y="8216"/>
                    <a:pt x="27511" y="8436"/>
                  </a:cubicBezTo>
                  <a:lnTo>
                    <a:pt x="27511" y="8174"/>
                  </a:lnTo>
                  <a:lnTo>
                    <a:pt x="27511" y="7734"/>
                  </a:lnTo>
                  <a:cubicBezTo>
                    <a:pt x="27647" y="6207"/>
                    <a:pt x="27469" y="4679"/>
                    <a:pt x="26862" y="3287"/>
                  </a:cubicBezTo>
                  <a:cubicBezTo>
                    <a:pt x="25895" y="1141"/>
                    <a:pt x="24093" y="0"/>
                    <a:pt x="218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  <p:sp>
          <p:nvSpPr>
            <p:cNvPr id="208" name="Google Shape;208;p9"/>
            <p:cNvSpPr/>
            <p:nvPr/>
          </p:nvSpPr>
          <p:spPr>
            <a:xfrm>
              <a:off x="7890478" y="295696"/>
              <a:ext cx="2029370" cy="841813"/>
            </a:xfrm>
            <a:custGeom>
              <a:avLst/>
              <a:gdLst/>
              <a:ahLst/>
              <a:cxnLst/>
              <a:rect l="l" t="t" r="r" b="b"/>
              <a:pathLst>
                <a:path w="46264" h="19191" extrusionOk="0">
                  <a:moveTo>
                    <a:pt x="17000" y="790"/>
                  </a:moveTo>
                  <a:cubicBezTo>
                    <a:pt x="17132" y="790"/>
                    <a:pt x="17266" y="798"/>
                    <a:pt x="17402" y="814"/>
                  </a:cubicBezTo>
                  <a:cubicBezTo>
                    <a:pt x="18271" y="908"/>
                    <a:pt x="18794" y="1431"/>
                    <a:pt x="18355" y="2342"/>
                  </a:cubicBezTo>
                  <a:cubicBezTo>
                    <a:pt x="18051" y="3001"/>
                    <a:pt x="17486" y="3650"/>
                    <a:pt x="16921" y="4131"/>
                  </a:cubicBezTo>
                  <a:cubicBezTo>
                    <a:pt x="15184" y="5768"/>
                    <a:pt x="12855" y="6578"/>
                    <a:pt x="10509" y="6925"/>
                  </a:cubicBezTo>
                  <a:lnTo>
                    <a:pt x="10509" y="6925"/>
                  </a:lnTo>
                  <a:cubicBezTo>
                    <a:pt x="11118" y="5112"/>
                    <a:pt x="12286" y="3455"/>
                    <a:pt x="13740" y="2258"/>
                  </a:cubicBezTo>
                  <a:cubicBezTo>
                    <a:pt x="14685" y="1464"/>
                    <a:pt x="15766" y="790"/>
                    <a:pt x="17000" y="790"/>
                  </a:cubicBezTo>
                  <a:close/>
                  <a:moveTo>
                    <a:pt x="46132" y="0"/>
                  </a:moveTo>
                  <a:cubicBezTo>
                    <a:pt x="46067" y="0"/>
                    <a:pt x="46001" y="55"/>
                    <a:pt x="46001" y="165"/>
                  </a:cubicBezTo>
                  <a:cubicBezTo>
                    <a:pt x="45918" y="5617"/>
                    <a:pt x="41952" y="10148"/>
                    <a:pt x="37714" y="13204"/>
                  </a:cubicBezTo>
                  <a:cubicBezTo>
                    <a:pt x="33444" y="16291"/>
                    <a:pt x="28087" y="18739"/>
                    <a:pt x="22718" y="18865"/>
                  </a:cubicBezTo>
                  <a:cubicBezTo>
                    <a:pt x="22552" y="18871"/>
                    <a:pt x="22383" y="18874"/>
                    <a:pt x="22214" y="18874"/>
                  </a:cubicBezTo>
                  <a:cubicBezTo>
                    <a:pt x="17275" y="18874"/>
                    <a:pt x="11092" y="16366"/>
                    <a:pt x="10161" y="10933"/>
                  </a:cubicBezTo>
                  <a:cubicBezTo>
                    <a:pt x="9945" y="9700"/>
                    <a:pt x="10053" y="8441"/>
                    <a:pt x="10409" y="7242"/>
                  </a:cubicBezTo>
                  <a:lnTo>
                    <a:pt x="10409" y="7242"/>
                  </a:lnTo>
                  <a:cubicBezTo>
                    <a:pt x="12081" y="7005"/>
                    <a:pt x="13709" y="6536"/>
                    <a:pt x="15174" y="5743"/>
                  </a:cubicBezTo>
                  <a:cubicBezTo>
                    <a:pt x="16220" y="5178"/>
                    <a:pt x="20761" y="1641"/>
                    <a:pt x="18009" y="647"/>
                  </a:cubicBezTo>
                  <a:cubicBezTo>
                    <a:pt x="17644" y="515"/>
                    <a:pt x="17277" y="455"/>
                    <a:pt x="16912" y="455"/>
                  </a:cubicBezTo>
                  <a:cubicBezTo>
                    <a:pt x="14481" y="455"/>
                    <a:pt x="12137" y="3102"/>
                    <a:pt x="11082" y="4958"/>
                  </a:cubicBezTo>
                  <a:cubicBezTo>
                    <a:pt x="10721" y="5592"/>
                    <a:pt x="10428" y="6268"/>
                    <a:pt x="10214" y="6966"/>
                  </a:cubicBezTo>
                  <a:lnTo>
                    <a:pt x="10214" y="6966"/>
                  </a:lnTo>
                  <a:cubicBezTo>
                    <a:pt x="9478" y="7063"/>
                    <a:pt x="8743" y="7115"/>
                    <a:pt x="8026" y="7134"/>
                  </a:cubicBezTo>
                  <a:cubicBezTo>
                    <a:pt x="7650" y="7143"/>
                    <a:pt x="7206" y="7154"/>
                    <a:pt x="6724" y="7154"/>
                  </a:cubicBezTo>
                  <a:cubicBezTo>
                    <a:pt x="4135" y="7154"/>
                    <a:pt x="447" y="6835"/>
                    <a:pt x="262" y="4047"/>
                  </a:cubicBezTo>
                  <a:cubicBezTo>
                    <a:pt x="262" y="3958"/>
                    <a:pt x="196" y="3914"/>
                    <a:pt x="131" y="3914"/>
                  </a:cubicBezTo>
                  <a:cubicBezTo>
                    <a:pt x="66" y="3914"/>
                    <a:pt x="0" y="3958"/>
                    <a:pt x="0" y="4047"/>
                  </a:cubicBezTo>
                  <a:cubicBezTo>
                    <a:pt x="178" y="7009"/>
                    <a:pt x="3757" y="7270"/>
                    <a:pt x="6017" y="7396"/>
                  </a:cubicBezTo>
                  <a:cubicBezTo>
                    <a:pt x="6499" y="7424"/>
                    <a:pt x="6987" y="7439"/>
                    <a:pt x="7477" y="7439"/>
                  </a:cubicBezTo>
                  <a:cubicBezTo>
                    <a:pt x="8357" y="7439"/>
                    <a:pt x="9245" y="7390"/>
                    <a:pt x="10123" y="7280"/>
                  </a:cubicBezTo>
                  <a:lnTo>
                    <a:pt x="10123" y="7280"/>
                  </a:lnTo>
                  <a:cubicBezTo>
                    <a:pt x="9556" y="9372"/>
                    <a:pt x="9700" y="11632"/>
                    <a:pt x="10862" y="13549"/>
                  </a:cubicBezTo>
                  <a:cubicBezTo>
                    <a:pt x="12338" y="16081"/>
                    <a:pt x="15048" y="17735"/>
                    <a:pt x="17790" y="18561"/>
                  </a:cubicBezTo>
                  <a:cubicBezTo>
                    <a:pt x="19237" y="18997"/>
                    <a:pt x="20725" y="19190"/>
                    <a:pt x="22220" y="19190"/>
                  </a:cubicBezTo>
                  <a:cubicBezTo>
                    <a:pt x="26582" y="19190"/>
                    <a:pt x="31009" y="17545"/>
                    <a:pt x="34710" y="15464"/>
                  </a:cubicBezTo>
                  <a:cubicBezTo>
                    <a:pt x="40246" y="12325"/>
                    <a:pt x="46221" y="7009"/>
                    <a:pt x="46263" y="165"/>
                  </a:cubicBezTo>
                  <a:cubicBezTo>
                    <a:pt x="46263" y="55"/>
                    <a:pt x="46198" y="0"/>
                    <a:pt x="461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3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0"/>
          <p:cNvSpPr txBox="1">
            <a:spLocks noGrp="1"/>
          </p:cNvSpPr>
          <p:nvPr>
            <p:ph type="title"/>
          </p:nvPr>
        </p:nvSpPr>
        <p:spPr>
          <a:xfrm>
            <a:off x="715100" y="3530600"/>
            <a:ext cx="6016800" cy="10779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9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445025"/>
            <a:ext cx="7713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Unbounded"/>
              <a:buNone/>
              <a:defRPr sz="29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75"/>
            <a:ext cx="7713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●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■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●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■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●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■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0E2A47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3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218" name="Google Shape;218;p13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aFsjLliUV_B9fFVb3v0v6cZ3MTePzHlZagN4Dx-TENw/copy#gid=0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slidesgo.com/slidesgo-school/presentation-tips/how-to-modify-a-graph-in-our-templates?utm_source=slidesgo_template&amp;utm_medium=referral-link&amp;utm_campaign=how-to-modify-a-graph-in-our-templates&amp;utm_term=slidesgo-school&amp;utm_content=how-to-modify-a-graph-in-our-templates" TargetMode="Externa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slidesgo.com/slidesgo-school/presentation-tips/how-to-modify-a-graph-in-our-templates?utm_source=slidesgo_template&amp;utm_medium=referral-link&amp;utm_campaign=how-to-modify-a-graph-in-our-templates&amp;utm_term=slidesgo-school&amp;utm_content=how-to-modify-a-graph-in-our-templates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hyperlink" Target="https://docs.google.com/spreadsheets/d/1aFsjLliUV_B9fFVb3v0v6cZ3MTePzHlZagN4Dx-TENw/copy#gid=1759558960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lidesgo.com/slidesgo-school/presentation-tips/how-to-modify-a-graph-in-our-templates?utm_source=slidesgo_template&amp;utm_medium=referral-link&amp;utm_campaign=how-to-modify-a-graph-in-our-templates&amp;utm_term=slidesgo-school&amp;utm_content=how-to-modify-a-graph-in-our-templates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docs.google.com/spreadsheets/d/1aFsjLliUV_B9fFVb3v0v6cZ3MTePzHlZagN4Dx-TENw/copy#gid=1612103098" TargetMode="External"/><Relationship Id="rId5" Type="http://schemas.openxmlformats.org/officeDocument/2006/relationships/image" Target="../media/image11.png"/><Relationship Id="rId4" Type="http://schemas.openxmlformats.org/officeDocument/2006/relationships/hyperlink" Target="https://docs.google.com/spreadsheets/d/1aFsjLliUV_B9fFVb3v0v6cZ3MTePzHlZagN4Dx-TENw/copy#gid=1966594222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slidesgo.com/slidesgo-school/presentation-tips/how-to-modify-a-graph-in-our-templates?utm_source=slidesgo_template&amp;utm_medium=referral-link&amp;utm_campaign=how-to-modify-a-graph-in-our-templates&amp;utm_term=slidesgo-school&amp;utm_content=how-to-modify-a-graph-in-our-templates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hyperlink" Target="https://docs.google.com/spreadsheets/d/1aFsjLliUV_B9fFVb3v0v6cZ3MTePzHlZagN4Dx-TENw/copy#gid=77236047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33VAFh3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bit.ly/2PfT4lq" TargetMode="External"/><Relationship Id="rId4" Type="http://schemas.openxmlformats.org/officeDocument/2006/relationships/hyperlink" Target="http://bit.ly/30B07Gq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PfT4lq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bit.ly/30B07Gq" TargetMode="External"/><Relationship Id="rId4" Type="http://schemas.openxmlformats.org/officeDocument/2006/relationships/hyperlink" Target="http://bit.ly/33VAFh3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2ZjL1pd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bit.ly/30B07Gq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eccionfrancesfacil.com/gramatica/preposiciones-de-lugar/ejercicio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5"/>
          <p:cNvSpPr txBox="1">
            <a:spLocks noGrp="1"/>
          </p:cNvSpPr>
          <p:nvPr>
            <p:ph type="ctrTitle"/>
          </p:nvPr>
        </p:nvSpPr>
        <p:spPr>
          <a:xfrm>
            <a:off x="411480" y="791750"/>
            <a:ext cx="8244840" cy="335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600" dirty="0">
                <a:solidFill>
                  <a:schemeClr val="dk1"/>
                </a:solidFill>
              </a:rPr>
              <a:t>LES PRÉPOSITIONS DE LIEU</a:t>
            </a:r>
            <a:endParaRPr lang="fr-FR" sz="6000" dirty="0">
              <a:solidFill>
                <a:schemeClr val="accent3"/>
              </a:solidFill>
            </a:endParaRPr>
          </a:p>
        </p:txBody>
      </p:sp>
      <p:sp>
        <p:nvSpPr>
          <p:cNvPr id="225" name="Google Shape;225;p15"/>
          <p:cNvSpPr txBox="1">
            <a:spLocks noGrp="1"/>
          </p:cNvSpPr>
          <p:nvPr>
            <p:ph type="subTitle" idx="1"/>
          </p:nvPr>
        </p:nvSpPr>
        <p:spPr>
          <a:xfrm>
            <a:off x="1886850" y="4033775"/>
            <a:ext cx="5370300" cy="4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26" name="Google Shape;226;p15"/>
          <p:cNvGrpSpPr/>
          <p:nvPr/>
        </p:nvGrpSpPr>
        <p:grpSpPr>
          <a:xfrm>
            <a:off x="1705500" y="602475"/>
            <a:ext cx="393900" cy="398300"/>
            <a:chOff x="362775" y="688925"/>
            <a:chExt cx="393900" cy="398300"/>
          </a:xfrm>
        </p:grpSpPr>
        <p:sp>
          <p:nvSpPr>
            <p:cNvPr id="227" name="Google Shape;227;p15"/>
            <p:cNvSpPr/>
            <p:nvPr/>
          </p:nvSpPr>
          <p:spPr>
            <a:xfrm>
              <a:off x="362775" y="693325"/>
              <a:ext cx="120900" cy="393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15"/>
            <p:cNvSpPr/>
            <p:nvPr/>
          </p:nvSpPr>
          <p:spPr>
            <a:xfrm rot="-5400000">
              <a:off x="499275" y="552425"/>
              <a:ext cx="120900" cy="393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6"/>
          <p:cNvSpPr txBox="1">
            <a:spLocks noGrp="1"/>
          </p:cNvSpPr>
          <p:nvPr>
            <p:ph type="body" idx="1"/>
          </p:nvPr>
        </p:nvSpPr>
        <p:spPr>
          <a:xfrm>
            <a:off x="217080" y="0"/>
            <a:ext cx="8172540" cy="49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>
              <a:solidFill>
                <a:srgbClr val="FF0000"/>
              </a:solidFill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2005625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240" name="Google Shape;240;p17"/>
          <p:cNvGrpSpPr/>
          <p:nvPr/>
        </p:nvGrpSpPr>
        <p:grpSpPr>
          <a:xfrm>
            <a:off x="720000" y="2147928"/>
            <a:ext cx="7684575" cy="569400"/>
            <a:chOff x="720000" y="2625515"/>
            <a:chExt cx="7684575" cy="569400"/>
          </a:xfrm>
        </p:grpSpPr>
        <p:grpSp>
          <p:nvGrpSpPr>
            <p:cNvPr id="241" name="Google Shape;241;p17"/>
            <p:cNvGrpSpPr/>
            <p:nvPr/>
          </p:nvGrpSpPr>
          <p:grpSpPr>
            <a:xfrm>
              <a:off x="5162175" y="2627315"/>
              <a:ext cx="3242400" cy="567000"/>
              <a:chOff x="5162175" y="2625825"/>
              <a:chExt cx="3242400" cy="567000"/>
            </a:xfrm>
          </p:grpSpPr>
          <p:sp>
            <p:nvSpPr>
              <p:cNvPr id="242" name="Google Shape;242;p17"/>
              <p:cNvSpPr txBox="1"/>
              <p:nvPr/>
            </p:nvSpPr>
            <p:spPr>
              <a:xfrm>
                <a:off x="5162175" y="2625825"/>
                <a:ext cx="1673100" cy="56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 b="1">
                    <a:solidFill>
                      <a:schemeClr val="dk1"/>
                    </a:solidFill>
                    <a:latin typeface="Unbounded"/>
                    <a:ea typeface="Unbounded"/>
                    <a:cs typeface="Unbounded"/>
                    <a:sym typeface="Unbounded"/>
                  </a:rPr>
                  <a:t>MARS</a:t>
                </a:r>
                <a:endParaRPr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endParaRPr>
              </a:p>
            </p:txBody>
          </p:sp>
          <p:sp>
            <p:nvSpPr>
              <p:cNvPr id="243" name="Google Shape;243;p17"/>
              <p:cNvSpPr txBox="1"/>
              <p:nvPr/>
            </p:nvSpPr>
            <p:spPr>
              <a:xfrm>
                <a:off x="6835275" y="2625825"/>
                <a:ext cx="1569300" cy="56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chemeClr val="dk1"/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Mars is actually a very cold place</a:t>
                </a:r>
                <a:endParaRPr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endParaRPr>
              </a:p>
            </p:txBody>
          </p:sp>
        </p:grpSp>
        <p:sp>
          <p:nvSpPr>
            <p:cNvPr id="244" name="Google Shape;244;p17"/>
            <p:cNvSpPr/>
            <p:nvPr/>
          </p:nvSpPr>
          <p:spPr>
            <a:xfrm>
              <a:off x="720000" y="2625515"/>
              <a:ext cx="1097400" cy="569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2"/>
                  </a:solidFill>
                  <a:latin typeface="Unbounded"/>
                  <a:ea typeface="Unbounded"/>
                  <a:cs typeface="Unbounded"/>
                  <a:sym typeface="Unbounded"/>
                </a:rPr>
                <a:t>50%</a:t>
              </a:r>
              <a:endParaRPr sz="2000" b="1">
                <a:solidFill>
                  <a:schemeClr val="lt2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245" name="Google Shape;245;p17"/>
          <p:cNvGrpSpPr/>
          <p:nvPr/>
        </p:nvGrpSpPr>
        <p:grpSpPr>
          <a:xfrm>
            <a:off x="720000" y="1349044"/>
            <a:ext cx="7684575" cy="569400"/>
            <a:chOff x="720000" y="1667656"/>
            <a:chExt cx="7684575" cy="569400"/>
          </a:xfrm>
        </p:grpSpPr>
        <p:grpSp>
          <p:nvGrpSpPr>
            <p:cNvPr id="246" name="Google Shape;246;p17"/>
            <p:cNvGrpSpPr/>
            <p:nvPr/>
          </p:nvGrpSpPr>
          <p:grpSpPr>
            <a:xfrm>
              <a:off x="5162175" y="1668850"/>
              <a:ext cx="3242400" cy="567006"/>
              <a:chOff x="5162175" y="1668850"/>
              <a:chExt cx="3242400" cy="567006"/>
            </a:xfrm>
          </p:grpSpPr>
          <p:sp>
            <p:nvSpPr>
              <p:cNvPr id="247" name="Google Shape;247;p17"/>
              <p:cNvSpPr txBox="1"/>
              <p:nvPr/>
            </p:nvSpPr>
            <p:spPr>
              <a:xfrm>
                <a:off x="5162175" y="1668856"/>
                <a:ext cx="1673100" cy="56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 b="1">
                    <a:solidFill>
                      <a:schemeClr val="dk1"/>
                    </a:solidFill>
                    <a:latin typeface="Unbounded"/>
                    <a:ea typeface="Unbounded"/>
                    <a:cs typeface="Unbounded"/>
                    <a:sym typeface="Unbounded"/>
                  </a:rPr>
                  <a:t>MERCURY</a:t>
                </a:r>
                <a:endParaRPr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endParaRPr>
              </a:p>
            </p:txBody>
          </p:sp>
          <p:sp>
            <p:nvSpPr>
              <p:cNvPr id="248" name="Google Shape;248;p17"/>
              <p:cNvSpPr txBox="1"/>
              <p:nvPr/>
            </p:nvSpPr>
            <p:spPr>
              <a:xfrm>
                <a:off x="6835275" y="1668850"/>
                <a:ext cx="1569300" cy="56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chemeClr val="dk1"/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Mercury is quite a small planet</a:t>
                </a:r>
                <a:endParaRPr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endParaRPr>
              </a:p>
            </p:txBody>
          </p:sp>
        </p:grpSp>
        <p:sp>
          <p:nvSpPr>
            <p:cNvPr id="249" name="Google Shape;249;p17"/>
            <p:cNvSpPr/>
            <p:nvPr/>
          </p:nvSpPr>
          <p:spPr>
            <a:xfrm>
              <a:off x="720000" y="1667656"/>
              <a:ext cx="1097400" cy="569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25%</a:t>
              </a:r>
              <a:endParaRPr sz="20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250" name="Google Shape;250;p17"/>
          <p:cNvGrpSpPr/>
          <p:nvPr/>
        </p:nvGrpSpPr>
        <p:grpSpPr>
          <a:xfrm>
            <a:off x="720000" y="2945937"/>
            <a:ext cx="7684575" cy="569400"/>
            <a:chOff x="720000" y="3583375"/>
            <a:chExt cx="7684575" cy="569400"/>
          </a:xfrm>
        </p:grpSpPr>
        <p:grpSp>
          <p:nvGrpSpPr>
            <p:cNvPr id="251" name="Google Shape;251;p17"/>
            <p:cNvGrpSpPr/>
            <p:nvPr/>
          </p:nvGrpSpPr>
          <p:grpSpPr>
            <a:xfrm>
              <a:off x="5162175" y="3584575"/>
              <a:ext cx="3242400" cy="567000"/>
              <a:chOff x="5162175" y="3584575"/>
              <a:chExt cx="3242400" cy="567000"/>
            </a:xfrm>
          </p:grpSpPr>
          <p:sp>
            <p:nvSpPr>
              <p:cNvPr id="252" name="Google Shape;252;p17"/>
              <p:cNvSpPr txBox="1"/>
              <p:nvPr/>
            </p:nvSpPr>
            <p:spPr>
              <a:xfrm>
                <a:off x="5162175" y="3584575"/>
                <a:ext cx="1673100" cy="56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 b="1">
                    <a:solidFill>
                      <a:schemeClr val="dk1"/>
                    </a:solidFill>
                    <a:latin typeface="Unbounded"/>
                    <a:ea typeface="Unbounded"/>
                    <a:cs typeface="Unbounded"/>
                    <a:sym typeface="Unbounded"/>
                  </a:rPr>
                  <a:t>JUPITER</a:t>
                </a:r>
                <a:endParaRPr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endParaRPr>
              </a:p>
            </p:txBody>
          </p:sp>
          <p:sp>
            <p:nvSpPr>
              <p:cNvPr id="253" name="Google Shape;253;p17"/>
              <p:cNvSpPr txBox="1"/>
              <p:nvPr/>
            </p:nvSpPr>
            <p:spPr>
              <a:xfrm>
                <a:off x="6835275" y="3584575"/>
                <a:ext cx="1569300" cy="56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chemeClr val="dk1"/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Jupiter is an enormous planet</a:t>
                </a:r>
                <a:endParaRPr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endParaRPr>
              </a:p>
            </p:txBody>
          </p:sp>
        </p:grpSp>
        <p:sp>
          <p:nvSpPr>
            <p:cNvPr id="254" name="Google Shape;254;p17"/>
            <p:cNvSpPr/>
            <p:nvPr/>
          </p:nvSpPr>
          <p:spPr>
            <a:xfrm>
              <a:off x="720000" y="3583375"/>
              <a:ext cx="1097400" cy="569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accent1"/>
                  </a:solidFill>
                  <a:latin typeface="Unbounded"/>
                  <a:ea typeface="Unbounded"/>
                  <a:cs typeface="Unbounded"/>
                  <a:sym typeface="Unbounded"/>
                </a:rPr>
                <a:t>75%</a:t>
              </a:r>
              <a:endParaRPr sz="2000" b="1">
                <a:solidFill>
                  <a:schemeClr val="accen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sp>
        <p:nvSpPr>
          <p:cNvPr id="255" name="Google Shape;255;p17"/>
          <p:cNvSpPr/>
          <p:nvPr/>
        </p:nvSpPr>
        <p:spPr>
          <a:xfrm>
            <a:off x="4259800" y="1349044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17"/>
          <p:cNvSpPr/>
          <p:nvPr/>
        </p:nvSpPr>
        <p:spPr>
          <a:xfrm>
            <a:off x="4259800" y="2945937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7"/>
          <p:cNvSpPr/>
          <p:nvPr/>
        </p:nvSpPr>
        <p:spPr>
          <a:xfrm>
            <a:off x="4259800" y="2147038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8" name="Google Shape;258;p17"/>
          <p:cNvGrpSpPr/>
          <p:nvPr/>
        </p:nvGrpSpPr>
        <p:grpSpPr>
          <a:xfrm>
            <a:off x="4401348" y="3042920"/>
            <a:ext cx="357103" cy="375434"/>
            <a:chOff x="5625009" y="3044372"/>
            <a:chExt cx="357103" cy="375434"/>
          </a:xfrm>
        </p:grpSpPr>
        <p:sp>
          <p:nvSpPr>
            <p:cNvPr id="259" name="Google Shape;259;p17"/>
            <p:cNvSpPr/>
            <p:nvPr/>
          </p:nvSpPr>
          <p:spPr>
            <a:xfrm>
              <a:off x="5740492" y="3180630"/>
              <a:ext cx="126221" cy="118016"/>
            </a:xfrm>
            <a:custGeom>
              <a:avLst/>
              <a:gdLst/>
              <a:ahLst/>
              <a:cxnLst/>
              <a:rect l="l" t="t" r="r" b="b"/>
              <a:pathLst>
                <a:path w="1446" h="1352" extrusionOk="0">
                  <a:moveTo>
                    <a:pt x="723" y="116"/>
                  </a:moveTo>
                  <a:cubicBezTo>
                    <a:pt x="723" y="116"/>
                    <a:pt x="752" y="116"/>
                    <a:pt x="752" y="145"/>
                  </a:cubicBezTo>
                  <a:lnTo>
                    <a:pt x="904" y="362"/>
                  </a:lnTo>
                  <a:cubicBezTo>
                    <a:pt x="904" y="420"/>
                    <a:pt x="961" y="448"/>
                    <a:pt x="1026" y="448"/>
                  </a:cubicBezTo>
                  <a:lnTo>
                    <a:pt x="1265" y="506"/>
                  </a:lnTo>
                  <a:cubicBezTo>
                    <a:pt x="1294" y="506"/>
                    <a:pt x="1294" y="542"/>
                    <a:pt x="1294" y="542"/>
                  </a:cubicBezTo>
                  <a:lnTo>
                    <a:pt x="1294" y="600"/>
                  </a:lnTo>
                  <a:lnTo>
                    <a:pt x="1113" y="781"/>
                  </a:lnTo>
                  <a:cubicBezTo>
                    <a:pt x="1084" y="810"/>
                    <a:pt x="1055" y="868"/>
                    <a:pt x="1084" y="933"/>
                  </a:cubicBezTo>
                  <a:lnTo>
                    <a:pt x="1084" y="1171"/>
                  </a:lnTo>
                  <a:lnTo>
                    <a:pt x="1084" y="1200"/>
                  </a:lnTo>
                  <a:cubicBezTo>
                    <a:pt x="1055" y="1229"/>
                    <a:pt x="1055" y="1229"/>
                    <a:pt x="1026" y="1229"/>
                  </a:cubicBezTo>
                  <a:lnTo>
                    <a:pt x="810" y="1113"/>
                  </a:lnTo>
                  <a:lnTo>
                    <a:pt x="629" y="1113"/>
                  </a:lnTo>
                  <a:lnTo>
                    <a:pt x="419" y="1229"/>
                  </a:lnTo>
                  <a:cubicBezTo>
                    <a:pt x="390" y="1229"/>
                    <a:pt x="362" y="1229"/>
                    <a:pt x="362" y="1200"/>
                  </a:cubicBezTo>
                  <a:cubicBezTo>
                    <a:pt x="362" y="1200"/>
                    <a:pt x="333" y="1200"/>
                    <a:pt x="362" y="1171"/>
                  </a:cubicBezTo>
                  <a:lnTo>
                    <a:pt x="362" y="933"/>
                  </a:lnTo>
                  <a:cubicBezTo>
                    <a:pt x="362" y="868"/>
                    <a:pt x="362" y="810"/>
                    <a:pt x="333" y="781"/>
                  </a:cubicBezTo>
                  <a:lnTo>
                    <a:pt x="152" y="600"/>
                  </a:lnTo>
                  <a:lnTo>
                    <a:pt x="152" y="542"/>
                  </a:lnTo>
                  <a:cubicBezTo>
                    <a:pt x="152" y="542"/>
                    <a:pt x="152" y="506"/>
                    <a:pt x="181" y="506"/>
                  </a:cubicBezTo>
                  <a:lnTo>
                    <a:pt x="419" y="448"/>
                  </a:lnTo>
                  <a:cubicBezTo>
                    <a:pt x="484" y="448"/>
                    <a:pt x="513" y="420"/>
                    <a:pt x="542" y="362"/>
                  </a:cubicBezTo>
                  <a:lnTo>
                    <a:pt x="694" y="145"/>
                  </a:lnTo>
                  <a:cubicBezTo>
                    <a:pt x="694" y="116"/>
                    <a:pt x="723" y="116"/>
                    <a:pt x="723" y="116"/>
                  </a:cubicBezTo>
                  <a:close/>
                  <a:moveTo>
                    <a:pt x="723" y="0"/>
                  </a:moveTo>
                  <a:cubicBezTo>
                    <a:pt x="665" y="0"/>
                    <a:pt x="600" y="29"/>
                    <a:pt x="571" y="87"/>
                  </a:cubicBezTo>
                  <a:lnTo>
                    <a:pt x="448" y="297"/>
                  </a:lnTo>
                  <a:cubicBezTo>
                    <a:pt x="419" y="326"/>
                    <a:pt x="419" y="326"/>
                    <a:pt x="390" y="326"/>
                  </a:cubicBezTo>
                  <a:lnTo>
                    <a:pt x="152" y="391"/>
                  </a:lnTo>
                  <a:cubicBezTo>
                    <a:pt x="87" y="391"/>
                    <a:pt x="58" y="448"/>
                    <a:pt x="29" y="506"/>
                  </a:cubicBezTo>
                  <a:cubicBezTo>
                    <a:pt x="0" y="571"/>
                    <a:pt x="29" y="629"/>
                    <a:pt x="58" y="658"/>
                  </a:cubicBezTo>
                  <a:lnTo>
                    <a:pt x="210" y="868"/>
                  </a:lnTo>
                  <a:cubicBezTo>
                    <a:pt x="239" y="868"/>
                    <a:pt x="239" y="904"/>
                    <a:pt x="239" y="904"/>
                  </a:cubicBezTo>
                  <a:lnTo>
                    <a:pt x="210" y="1171"/>
                  </a:lnTo>
                  <a:cubicBezTo>
                    <a:pt x="210" y="1229"/>
                    <a:pt x="239" y="1294"/>
                    <a:pt x="304" y="1323"/>
                  </a:cubicBezTo>
                  <a:cubicBezTo>
                    <a:pt x="318" y="1337"/>
                    <a:pt x="347" y="1345"/>
                    <a:pt x="376" y="1345"/>
                  </a:cubicBezTo>
                  <a:cubicBezTo>
                    <a:pt x="405" y="1345"/>
                    <a:pt x="434" y="1337"/>
                    <a:pt x="448" y="1323"/>
                  </a:cubicBezTo>
                  <a:lnTo>
                    <a:pt x="694" y="1229"/>
                  </a:lnTo>
                  <a:lnTo>
                    <a:pt x="752" y="1229"/>
                  </a:lnTo>
                  <a:lnTo>
                    <a:pt x="961" y="1323"/>
                  </a:lnTo>
                  <a:cubicBezTo>
                    <a:pt x="990" y="1352"/>
                    <a:pt x="1026" y="1352"/>
                    <a:pt x="1055" y="1352"/>
                  </a:cubicBezTo>
                  <a:cubicBezTo>
                    <a:pt x="1084" y="1352"/>
                    <a:pt x="1113" y="1352"/>
                    <a:pt x="1142" y="1323"/>
                  </a:cubicBezTo>
                  <a:cubicBezTo>
                    <a:pt x="1207" y="1294"/>
                    <a:pt x="1236" y="1229"/>
                    <a:pt x="1236" y="1171"/>
                  </a:cubicBezTo>
                  <a:lnTo>
                    <a:pt x="1207" y="904"/>
                  </a:lnTo>
                  <a:lnTo>
                    <a:pt x="1207" y="868"/>
                  </a:lnTo>
                  <a:lnTo>
                    <a:pt x="1388" y="658"/>
                  </a:lnTo>
                  <a:cubicBezTo>
                    <a:pt x="1417" y="629"/>
                    <a:pt x="1445" y="571"/>
                    <a:pt x="1417" y="506"/>
                  </a:cubicBezTo>
                  <a:cubicBezTo>
                    <a:pt x="1388" y="448"/>
                    <a:pt x="1352" y="391"/>
                    <a:pt x="1294" y="391"/>
                  </a:cubicBezTo>
                  <a:lnTo>
                    <a:pt x="1055" y="326"/>
                  </a:lnTo>
                  <a:cubicBezTo>
                    <a:pt x="1026" y="326"/>
                    <a:pt x="990" y="326"/>
                    <a:pt x="990" y="297"/>
                  </a:cubicBezTo>
                  <a:lnTo>
                    <a:pt x="875" y="87"/>
                  </a:lnTo>
                  <a:cubicBezTo>
                    <a:pt x="846" y="29"/>
                    <a:pt x="781" y="0"/>
                    <a:pt x="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17"/>
            <p:cNvSpPr/>
            <p:nvPr/>
          </p:nvSpPr>
          <p:spPr>
            <a:xfrm>
              <a:off x="5798539" y="3143445"/>
              <a:ext cx="10126" cy="22521"/>
            </a:xfrm>
            <a:custGeom>
              <a:avLst/>
              <a:gdLst/>
              <a:ahLst/>
              <a:cxnLst/>
              <a:rect l="l" t="t" r="r" b="b"/>
              <a:pathLst>
                <a:path w="116" h="258" extrusionOk="0">
                  <a:moveTo>
                    <a:pt x="58" y="0"/>
                  </a:moveTo>
                  <a:cubicBezTo>
                    <a:pt x="29" y="0"/>
                    <a:pt x="0" y="29"/>
                    <a:pt x="0" y="65"/>
                  </a:cubicBezTo>
                  <a:lnTo>
                    <a:pt x="0" y="181"/>
                  </a:lnTo>
                  <a:cubicBezTo>
                    <a:pt x="0" y="210"/>
                    <a:pt x="29" y="246"/>
                    <a:pt x="58" y="246"/>
                  </a:cubicBezTo>
                  <a:cubicBezTo>
                    <a:pt x="65" y="253"/>
                    <a:pt x="73" y="257"/>
                    <a:pt x="80" y="257"/>
                  </a:cubicBezTo>
                  <a:cubicBezTo>
                    <a:pt x="100" y="257"/>
                    <a:pt x="116" y="229"/>
                    <a:pt x="116" y="181"/>
                  </a:cubicBezTo>
                  <a:lnTo>
                    <a:pt x="116" y="65"/>
                  </a:lnTo>
                  <a:cubicBezTo>
                    <a:pt x="116" y="29"/>
                    <a:pt x="87" y="0"/>
                    <a:pt x="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17"/>
            <p:cNvSpPr/>
            <p:nvPr/>
          </p:nvSpPr>
          <p:spPr>
            <a:xfrm>
              <a:off x="5821845" y="3159768"/>
              <a:ext cx="20862" cy="20950"/>
            </a:xfrm>
            <a:custGeom>
              <a:avLst/>
              <a:gdLst/>
              <a:ahLst/>
              <a:cxnLst/>
              <a:rect l="l" t="t" r="r" b="b"/>
              <a:pathLst>
                <a:path w="239" h="240" extrusionOk="0">
                  <a:moveTo>
                    <a:pt x="167" y="1"/>
                  </a:moveTo>
                  <a:cubicBezTo>
                    <a:pt x="152" y="1"/>
                    <a:pt x="138" y="8"/>
                    <a:pt x="123" y="23"/>
                  </a:cubicBezTo>
                  <a:lnTo>
                    <a:pt x="29" y="117"/>
                  </a:lnTo>
                  <a:cubicBezTo>
                    <a:pt x="0" y="146"/>
                    <a:pt x="0" y="174"/>
                    <a:pt x="29" y="203"/>
                  </a:cubicBezTo>
                  <a:cubicBezTo>
                    <a:pt x="29" y="239"/>
                    <a:pt x="58" y="239"/>
                    <a:pt x="58" y="239"/>
                  </a:cubicBezTo>
                  <a:cubicBezTo>
                    <a:pt x="94" y="239"/>
                    <a:pt x="94" y="239"/>
                    <a:pt x="123" y="203"/>
                  </a:cubicBezTo>
                  <a:lnTo>
                    <a:pt x="210" y="117"/>
                  </a:lnTo>
                  <a:cubicBezTo>
                    <a:pt x="239" y="88"/>
                    <a:pt x="239" y="59"/>
                    <a:pt x="210" y="23"/>
                  </a:cubicBezTo>
                  <a:cubicBezTo>
                    <a:pt x="196" y="8"/>
                    <a:pt x="181" y="1"/>
                    <a:pt x="1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17"/>
            <p:cNvSpPr/>
            <p:nvPr/>
          </p:nvSpPr>
          <p:spPr>
            <a:xfrm>
              <a:off x="5763798" y="3159768"/>
              <a:ext cx="21561" cy="20950"/>
            </a:xfrm>
            <a:custGeom>
              <a:avLst/>
              <a:gdLst/>
              <a:ahLst/>
              <a:cxnLst/>
              <a:rect l="l" t="t" r="r" b="b"/>
              <a:pathLst>
                <a:path w="247" h="240" extrusionOk="0">
                  <a:moveTo>
                    <a:pt x="80" y="1"/>
                  </a:moveTo>
                  <a:cubicBezTo>
                    <a:pt x="66" y="1"/>
                    <a:pt x="51" y="8"/>
                    <a:pt x="37" y="23"/>
                  </a:cubicBezTo>
                  <a:cubicBezTo>
                    <a:pt x="1" y="59"/>
                    <a:pt x="1" y="88"/>
                    <a:pt x="37" y="117"/>
                  </a:cubicBezTo>
                  <a:lnTo>
                    <a:pt x="123" y="203"/>
                  </a:lnTo>
                  <a:cubicBezTo>
                    <a:pt x="123" y="239"/>
                    <a:pt x="152" y="239"/>
                    <a:pt x="152" y="239"/>
                  </a:cubicBezTo>
                  <a:cubicBezTo>
                    <a:pt x="181" y="239"/>
                    <a:pt x="217" y="239"/>
                    <a:pt x="217" y="203"/>
                  </a:cubicBezTo>
                  <a:cubicBezTo>
                    <a:pt x="246" y="174"/>
                    <a:pt x="246" y="146"/>
                    <a:pt x="217" y="117"/>
                  </a:cubicBezTo>
                  <a:lnTo>
                    <a:pt x="123" y="23"/>
                  </a:lnTo>
                  <a:cubicBezTo>
                    <a:pt x="109" y="8"/>
                    <a:pt x="95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17"/>
            <p:cNvSpPr/>
            <p:nvPr/>
          </p:nvSpPr>
          <p:spPr>
            <a:xfrm>
              <a:off x="5625009" y="3044372"/>
              <a:ext cx="357103" cy="375434"/>
            </a:xfrm>
            <a:custGeom>
              <a:avLst/>
              <a:gdLst/>
              <a:ahLst/>
              <a:cxnLst/>
              <a:rect l="l" t="t" r="r" b="b"/>
              <a:pathLst>
                <a:path w="4091" h="4301" extrusionOk="0">
                  <a:moveTo>
                    <a:pt x="2046" y="355"/>
                  </a:moveTo>
                  <a:cubicBezTo>
                    <a:pt x="2133" y="355"/>
                    <a:pt x="2227" y="384"/>
                    <a:pt x="2313" y="441"/>
                  </a:cubicBezTo>
                  <a:cubicBezTo>
                    <a:pt x="2349" y="478"/>
                    <a:pt x="2378" y="478"/>
                    <a:pt x="2407" y="506"/>
                  </a:cubicBezTo>
                  <a:lnTo>
                    <a:pt x="1685" y="506"/>
                  </a:lnTo>
                  <a:cubicBezTo>
                    <a:pt x="1713" y="478"/>
                    <a:pt x="1742" y="478"/>
                    <a:pt x="1771" y="441"/>
                  </a:cubicBezTo>
                  <a:cubicBezTo>
                    <a:pt x="1865" y="384"/>
                    <a:pt x="1952" y="355"/>
                    <a:pt x="2046" y="355"/>
                  </a:cubicBezTo>
                  <a:close/>
                  <a:moveTo>
                    <a:pt x="3758" y="658"/>
                  </a:moveTo>
                  <a:cubicBezTo>
                    <a:pt x="3881" y="658"/>
                    <a:pt x="3975" y="716"/>
                    <a:pt x="3975" y="839"/>
                  </a:cubicBezTo>
                  <a:lnTo>
                    <a:pt x="3975" y="3332"/>
                  </a:lnTo>
                  <a:cubicBezTo>
                    <a:pt x="3975" y="3455"/>
                    <a:pt x="3881" y="3513"/>
                    <a:pt x="3758" y="3513"/>
                  </a:cubicBezTo>
                  <a:lnTo>
                    <a:pt x="326" y="3513"/>
                  </a:lnTo>
                  <a:cubicBezTo>
                    <a:pt x="210" y="3513"/>
                    <a:pt x="116" y="3455"/>
                    <a:pt x="116" y="3332"/>
                  </a:cubicBezTo>
                  <a:lnTo>
                    <a:pt x="116" y="839"/>
                  </a:lnTo>
                  <a:cubicBezTo>
                    <a:pt x="116" y="716"/>
                    <a:pt x="210" y="658"/>
                    <a:pt x="326" y="658"/>
                  </a:cubicBezTo>
                  <a:close/>
                  <a:moveTo>
                    <a:pt x="1396" y="1"/>
                  </a:moveTo>
                  <a:cubicBezTo>
                    <a:pt x="1381" y="1"/>
                    <a:pt x="1367" y="8"/>
                    <a:pt x="1352" y="22"/>
                  </a:cubicBezTo>
                  <a:cubicBezTo>
                    <a:pt x="1323" y="51"/>
                    <a:pt x="1323" y="80"/>
                    <a:pt x="1352" y="116"/>
                  </a:cubicBezTo>
                  <a:lnTo>
                    <a:pt x="1656" y="384"/>
                  </a:lnTo>
                  <a:cubicBezTo>
                    <a:pt x="1591" y="413"/>
                    <a:pt x="1533" y="535"/>
                    <a:pt x="1533" y="535"/>
                  </a:cubicBezTo>
                  <a:lnTo>
                    <a:pt x="297" y="535"/>
                  </a:lnTo>
                  <a:cubicBezTo>
                    <a:pt x="145" y="535"/>
                    <a:pt x="1" y="658"/>
                    <a:pt x="1" y="839"/>
                  </a:cubicBezTo>
                  <a:lnTo>
                    <a:pt x="1" y="3332"/>
                  </a:lnTo>
                  <a:cubicBezTo>
                    <a:pt x="1" y="3513"/>
                    <a:pt x="145" y="3664"/>
                    <a:pt x="297" y="3664"/>
                  </a:cubicBezTo>
                  <a:lnTo>
                    <a:pt x="297" y="4235"/>
                  </a:lnTo>
                  <a:cubicBezTo>
                    <a:pt x="297" y="4271"/>
                    <a:pt x="326" y="4300"/>
                    <a:pt x="391" y="4300"/>
                  </a:cubicBezTo>
                  <a:lnTo>
                    <a:pt x="3036" y="4300"/>
                  </a:lnTo>
                  <a:cubicBezTo>
                    <a:pt x="3101" y="4235"/>
                    <a:pt x="3036" y="4177"/>
                    <a:pt x="3007" y="4177"/>
                  </a:cubicBezTo>
                  <a:lnTo>
                    <a:pt x="507" y="4177"/>
                  </a:lnTo>
                  <a:cubicBezTo>
                    <a:pt x="478" y="4177"/>
                    <a:pt x="449" y="4148"/>
                    <a:pt x="449" y="4120"/>
                  </a:cubicBezTo>
                  <a:lnTo>
                    <a:pt x="449" y="3664"/>
                  </a:lnTo>
                  <a:lnTo>
                    <a:pt x="3643" y="3664"/>
                  </a:lnTo>
                  <a:lnTo>
                    <a:pt x="3643" y="4177"/>
                  </a:lnTo>
                  <a:lnTo>
                    <a:pt x="3217" y="4177"/>
                  </a:lnTo>
                  <a:cubicBezTo>
                    <a:pt x="3159" y="4235"/>
                    <a:pt x="3188" y="4300"/>
                    <a:pt x="3253" y="4300"/>
                  </a:cubicBezTo>
                  <a:lnTo>
                    <a:pt x="3701" y="4300"/>
                  </a:lnTo>
                  <a:cubicBezTo>
                    <a:pt x="3730" y="4300"/>
                    <a:pt x="3758" y="4271"/>
                    <a:pt x="3758" y="4235"/>
                  </a:cubicBezTo>
                  <a:lnTo>
                    <a:pt x="3758" y="3664"/>
                  </a:lnTo>
                  <a:cubicBezTo>
                    <a:pt x="3939" y="3664"/>
                    <a:pt x="4091" y="3513"/>
                    <a:pt x="4091" y="3332"/>
                  </a:cubicBezTo>
                  <a:lnTo>
                    <a:pt x="4091" y="839"/>
                  </a:lnTo>
                  <a:cubicBezTo>
                    <a:pt x="4091" y="658"/>
                    <a:pt x="3939" y="506"/>
                    <a:pt x="3758" y="506"/>
                  </a:cubicBezTo>
                  <a:lnTo>
                    <a:pt x="2559" y="506"/>
                  </a:lnTo>
                  <a:cubicBezTo>
                    <a:pt x="2559" y="506"/>
                    <a:pt x="2494" y="413"/>
                    <a:pt x="2436" y="384"/>
                  </a:cubicBezTo>
                  <a:lnTo>
                    <a:pt x="2740" y="116"/>
                  </a:lnTo>
                  <a:lnTo>
                    <a:pt x="2740" y="22"/>
                  </a:lnTo>
                  <a:cubicBezTo>
                    <a:pt x="2725" y="8"/>
                    <a:pt x="2702" y="1"/>
                    <a:pt x="2682" y="1"/>
                  </a:cubicBezTo>
                  <a:cubicBezTo>
                    <a:pt x="2662" y="1"/>
                    <a:pt x="2646" y="8"/>
                    <a:pt x="2646" y="22"/>
                  </a:cubicBezTo>
                  <a:lnTo>
                    <a:pt x="2349" y="297"/>
                  </a:lnTo>
                  <a:cubicBezTo>
                    <a:pt x="2255" y="261"/>
                    <a:pt x="2169" y="232"/>
                    <a:pt x="2046" y="232"/>
                  </a:cubicBezTo>
                  <a:cubicBezTo>
                    <a:pt x="1923" y="232"/>
                    <a:pt x="1836" y="261"/>
                    <a:pt x="1742" y="297"/>
                  </a:cubicBezTo>
                  <a:lnTo>
                    <a:pt x="1446" y="22"/>
                  </a:lnTo>
                  <a:cubicBezTo>
                    <a:pt x="1428" y="8"/>
                    <a:pt x="1412" y="1"/>
                    <a:pt x="13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17"/>
            <p:cNvSpPr/>
            <p:nvPr/>
          </p:nvSpPr>
          <p:spPr>
            <a:xfrm>
              <a:off x="5650933" y="3117520"/>
              <a:ext cx="302198" cy="217701"/>
            </a:xfrm>
            <a:custGeom>
              <a:avLst/>
              <a:gdLst/>
              <a:ahLst/>
              <a:cxnLst/>
              <a:rect l="l" t="t" r="r" b="b"/>
              <a:pathLst>
                <a:path w="3462" h="2494" extrusionOk="0">
                  <a:moveTo>
                    <a:pt x="94" y="1"/>
                  </a:moveTo>
                  <a:cubicBezTo>
                    <a:pt x="29" y="1"/>
                    <a:pt x="0" y="30"/>
                    <a:pt x="0" y="59"/>
                  </a:cubicBezTo>
                  <a:lnTo>
                    <a:pt x="0" y="752"/>
                  </a:lnTo>
                  <a:lnTo>
                    <a:pt x="29" y="752"/>
                  </a:lnTo>
                  <a:cubicBezTo>
                    <a:pt x="54" y="774"/>
                    <a:pt x="78" y="784"/>
                    <a:pt x="98" y="784"/>
                  </a:cubicBezTo>
                  <a:cubicBezTo>
                    <a:pt x="130" y="784"/>
                    <a:pt x="152" y="759"/>
                    <a:pt x="152" y="723"/>
                  </a:cubicBezTo>
                  <a:lnTo>
                    <a:pt x="152" y="182"/>
                  </a:lnTo>
                  <a:cubicBezTo>
                    <a:pt x="152" y="145"/>
                    <a:pt x="181" y="116"/>
                    <a:pt x="210" y="116"/>
                  </a:cubicBezTo>
                  <a:lnTo>
                    <a:pt x="3281" y="116"/>
                  </a:lnTo>
                  <a:cubicBezTo>
                    <a:pt x="3317" y="116"/>
                    <a:pt x="3346" y="145"/>
                    <a:pt x="3346" y="182"/>
                  </a:cubicBezTo>
                  <a:lnTo>
                    <a:pt x="3346" y="2313"/>
                  </a:lnTo>
                  <a:cubicBezTo>
                    <a:pt x="3346" y="2349"/>
                    <a:pt x="3317" y="2378"/>
                    <a:pt x="3281" y="2378"/>
                  </a:cubicBezTo>
                  <a:lnTo>
                    <a:pt x="210" y="2378"/>
                  </a:lnTo>
                  <a:cubicBezTo>
                    <a:pt x="181" y="2378"/>
                    <a:pt x="152" y="2349"/>
                    <a:pt x="152" y="2313"/>
                  </a:cubicBezTo>
                  <a:lnTo>
                    <a:pt x="152" y="962"/>
                  </a:lnTo>
                  <a:cubicBezTo>
                    <a:pt x="152" y="933"/>
                    <a:pt x="123" y="904"/>
                    <a:pt x="94" y="904"/>
                  </a:cubicBezTo>
                  <a:cubicBezTo>
                    <a:pt x="65" y="904"/>
                    <a:pt x="0" y="933"/>
                    <a:pt x="0" y="962"/>
                  </a:cubicBezTo>
                  <a:lnTo>
                    <a:pt x="0" y="2313"/>
                  </a:lnTo>
                  <a:cubicBezTo>
                    <a:pt x="0" y="2407"/>
                    <a:pt x="94" y="2494"/>
                    <a:pt x="210" y="2494"/>
                  </a:cubicBezTo>
                  <a:lnTo>
                    <a:pt x="3281" y="2494"/>
                  </a:lnTo>
                  <a:cubicBezTo>
                    <a:pt x="3375" y="2494"/>
                    <a:pt x="3461" y="2407"/>
                    <a:pt x="3461" y="2313"/>
                  </a:cubicBezTo>
                  <a:lnTo>
                    <a:pt x="3461" y="182"/>
                  </a:lnTo>
                  <a:cubicBezTo>
                    <a:pt x="3461" y="88"/>
                    <a:pt x="3375" y="1"/>
                    <a:pt x="3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17"/>
            <p:cNvSpPr/>
            <p:nvPr/>
          </p:nvSpPr>
          <p:spPr>
            <a:xfrm>
              <a:off x="5690650" y="3366729"/>
              <a:ext cx="36662" cy="39804"/>
            </a:xfrm>
            <a:custGeom>
              <a:avLst/>
              <a:gdLst/>
              <a:ahLst/>
              <a:cxnLst/>
              <a:rect l="l" t="t" r="r" b="b"/>
              <a:pathLst>
                <a:path w="420" h="456" extrusionOk="0">
                  <a:moveTo>
                    <a:pt x="210" y="123"/>
                  </a:moveTo>
                  <a:cubicBezTo>
                    <a:pt x="268" y="123"/>
                    <a:pt x="297" y="181"/>
                    <a:pt x="297" y="217"/>
                  </a:cubicBezTo>
                  <a:cubicBezTo>
                    <a:pt x="297" y="275"/>
                    <a:pt x="268" y="333"/>
                    <a:pt x="210" y="333"/>
                  </a:cubicBezTo>
                  <a:cubicBezTo>
                    <a:pt x="152" y="333"/>
                    <a:pt x="116" y="275"/>
                    <a:pt x="116" y="217"/>
                  </a:cubicBezTo>
                  <a:cubicBezTo>
                    <a:pt x="116" y="181"/>
                    <a:pt x="152" y="123"/>
                    <a:pt x="210" y="123"/>
                  </a:cubicBezTo>
                  <a:close/>
                  <a:moveTo>
                    <a:pt x="210" y="0"/>
                  </a:moveTo>
                  <a:cubicBezTo>
                    <a:pt x="87" y="0"/>
                    <a:pt x="0" y="94"/>
                    <a:pt x="0" y="217"/>
                  </a:cubicBezTo>
                  <a:cubicBezTo>
                    <a:pt x="0" y="333"/>
                    <a:pt x="87" y="455"/>
                    <a:pt x="210" y="455"/>
                  </a:cubicBezTo>
                  <a:cubicBezTo>
                    <a:pt x="333" y="455"/>
                    <a:pt x="419" y="333"/>
                    <a:pt x="419" y="217"/>
                  </a:cubicBezTo>
                  <a:cubicBezTo>
                    <a:pt x="419" y="94"/>
                    <a:pt x="333" y="0"/>
                    <a:pt x="2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17"/>
            <p:cNvSpPr/>
            <p:nvPr/>
          </p:nvSpPr>
          <p:spPr>
            <a:xfrm>
              <a:off x="5879892" y="3366729"/>
              <a:ext cx="36662" cy="39804"/>
            </a:xfrm>
            <a:custGeom>
              <a:avLst/>
              <a:gdLst/>
              <a:ahLst/>
              <a:cxnLst/>
              <a:rect l="l" t="t" r="r" b="b"/>
              <a:pathLst>
                <a:path w="420" h="456" extrusionOk="0">
                  <a:moveTo>
                    <a:pt x="210" y="123"/>
                  </a:moveTo>
                  <a:cubicBezTo>
                    <a:pt x="268" y="123"/>
                    <a:pt x="297" y="181"/>
                    <a:pt x="297" y="217"/>
                  </a:cubicBezTo>
                  <a:cubicBezTo>
                    <a:pt x="297" y="275"/>
                    <a:pt x="268" y="333"/>
                    <a:pt x="210" y="333"/>
                  </a:cubicBezTo>
                  <a:cubicBezTo>
                    <a:pt x="152" y="333"/>
                    <a:pt x="116" y="275"/>
                    <a:pt x="116" y="217"/>
                  </a:cubicBezTo>
                  <a:cubicBezTo>
                    <a:pt x="116" y="181"/>
                    <a:pt x="152" y="123"/>
                    <a:pt x="210" y="123"/>
                  </a:cubicBezTo>
                  <a:close/>
                  <a:moveTo>
                    <a:pt x="210" y="0"/>
                  </a:moveTo>
                  <a:cubicBezTo>
                    <a:pt x="87" y="0"/>
                    <a:pt x="0" y="94"/>
                    <a:pt x="0" y="217"/>
                  </a:cubicBezTo>
                  <a:cubicBezTo>
                    <a:pt x="0" y="333"/>
                    <a:pt x="87" y="455"/>
                    <a:pt x="210" y="455"/>
                  </a:cubicBezTo>
                  <a:cubicBezTo>
                    <a:pt x="333" y="455"/>
                    <a:pt x="419" y="333"/>
                    <a:pt x="419" y="217"/>
                  </a:cubicBezTo>
                  <a:cubicBezTo>
                    <a:pt x="419" y="94"/>
                    <a:pt x="333" y="0"/>
                    <a:pt x="2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17"/>
            <p:cNvSpPr/>
            <p:nvPr/>
          </p:nvSpPr>
          <p:spPr>
            <a:xfrm>
              <a:off x="5753672" y="3379910"/>
              <a:ext cx="26012" cy="13355"/>
            </a:xfrm>
            <a:custGeom>
              <a:avLst/>
              <a:gdLst/>
              <a:ahLst/>
              <a:cxnLst/>
              <a:rect l="l" t="t" r="r" b="b"/>
              <a:pathLst>
                <a:path w="298" h="153" extrusionOk="0">
                  <a:moveTo>
                    <a:pt x="59" y="1"/>
                  </a:moveTo>
                  <a:cubicBezTo>
                    <a:pt x="30" y="1"/>
                    <a:pt x="1" y="30"/>
                    <a:pt x="1" y="95"/>
                  </a:cubicBezTo>
                  <a:cubicBezTo>
                    <a:pt x="30" y="124"/>
                    <a:pt x="30" y="153"/>
                    <a:pt x="88" y="153"/>
                  </a:cubicBezTo>
                  <a:lnTo>
                    <a:pt x="211" y="153"/>
                  </a:lnTo>
                  <a:cubicBezTo>
                    <a:pt x="239" y="153"/>
                    <a:pt x="268" y="124"/>
                    <a:pt x="268" y="95"/>
                  </a:cubicBezTo>
                  <a:cubicBezTo>
                    <a:pt x="297" y="66"/>
                    <a:pt x="268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7"/>
            <p:cNvSpPr/>
            <p:nvPr/>
          </p:nvSpPr>
          <p:spPr>
            <a:xfrm>
              <a:off x="5790334" y="3379910"/>
              <a:ext cx="26536" cy="13355"/>
            </a:xfrm>
            <a:custGeom>
              <a:avLst/>
              <a:gdLst/>
              <a:ahLst/>
              <a:cxnLst/>
              <a:rect l="l" t="t" r="r" b="b"/>
              <a:pathLst>
                <a:path w="304" h="153" extrusionOk="0">
                  <a:moveTo>
                    <a:pt x="58" y="1"/>
                  </a:moveTo>
                  <a:cubicBezTo>
                    <a:pt x="29" y="1"/>
                    <a:pt x="0" y="30"/>
                    <a:pt x="0" y="95"/>
                  </a:cubicBezTo>
                  <a:cubicBezTo>
                    <a:pt x="29" y="124"/>
                    <a:pt x="29" y="153"/>
                    <a:pt x="94" y="153"/>
                  </a:cubicBezTo>
                  <a:lnTo>
                    <a:pt x="210" y="153"/>
                  </a:lnTo>
                  <a:cubicBezTo>
                    <a:pt x="239" y="153"/>
                    <a:pt x="275" y="124"/>
                    <a:pt x="275" y="95"/>
                  </a:cubicBezTo>
                  <a:cubicBezTo>
                    <a:pt x="304" y="66"/>
                    <a:pt x="275" y="1"/>
                    <a:pt x="2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17"/>
            <p:cNvSpPr/>
            <p:nvPr/>
          </p:nvSpPr>
          <p:spPr>
            <a:xfrm>
              <a:off x="5826908" y="3379910"/>
              <a:ext cx="26536" cy="13355"/>
            </a:xfrm>
            <a:custGeom>
              <a:avLst/>
              <a:gdLst/>
              <a:ahLst/>
              <a:cxnLst/>
              <a:rect l="l" t="t" r="r" b="b"/>
              <a:pathLst>
                <a:path w="304" h="153" extrusionOk="0">
                  <a:moveTo>
                    <a:pt x="65" y="1"/>
                  </a:moveTo>
                  <a:cubicBezTo>
                    <a:pt x="36" y="1"/>
                    <a:pt x="0" y="30"/>
                    <a:pt x="0" y="95"/>
                  </a:cubicBezTo>
                  <a:cubicBezTo>
                    <a:pt x="36" y="124"/>
                    <a:pt x="36" y="153"/>
                    <a:pt x="94" y="153"/>
                  </a:cubicBezTo>
                  <a:lnTo>
                    <a:pt x="217" y="153"/>
                  </a:lnTo>
                  <a:cubicBezTo>
                    <a:pt x="246" y="153"/>
                    <a:pt x="275" y="124"/>
                    <a:pt x="275" y="95"/>
                  </a:cubicBezTo>
                  <a:cubicBezTo>
                    <a:pt x="304" y="66"/>
                    <a:pt x="275" y="1"/>
                    <a:pt x="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0" name="Google Shape;270;p17"/>
          <p:cNvGrpSpPr/>
          <p:nvPr/>
        </p:nvGrpSpPr>
        <p:grpSpPr>
          <a:xfrm>
            <a:off x="4416799" y="1446070"/>
            <a:ext cx="326203" cy="375347"/>
            <a:chOff x="2365819" y="2434747"/>
            <a:chExt cx="326203" cy="375347"/>
          </a:xfrm>
        </p:grpSpPr>
        <p:sp>
          <p:nvSpPr>
            <p:cNvPr id="271" name="Google Shape;271;p17"/>
            <p:cNvSpPr/>
            <p:nvPr/>
          </p:nvSpPr>
          <p:spPr>
            <a:xfrm>
              <a:off x="2365819" y="2434747"/>
              <a:ext cx="326203" cy="375347"/>
            </a:xfrm>
            <a:custGeom>
              <a:avLst/>
              <a:gdLst/>
              <a:ahLst/>
              <a:cxnLst/>
              <a:rect l="l" t="t" r="r" b="b"/>
              <a:pathLst>
                <a:path w="3737" h="4300" extrusionOk="0">
                  <a:moveTo>
                    <a:pt x="3297" y="120"/>
                  </a:moveTo>
                  <a:cubicBezTo>
                    <a:pt x="3334" y="120"/>
                    <a:pt x="3372" y="127"/>
                    <a:pt x="3404" y="141"/>
                  </a:cubicBezTo>
                  <a:cubicBezTo>
                    <a:pt x="3462" y="199"/>
                    <a:pt x="3491" y="235"/>
                    <a:pt x="3520" y="322"/>
                  </a:cubicBezTo>
                  <a:lnTo>
                    <a:pt x="3556" y="445"/>
                  </a:lnTo>
                  <a:lnTo>
                    <a:pt x="3404" y="474"/>
                  </a:lnTo>
                  <a:lnTo>
                    <a:pt x="2920" y="199"/>
                  </a:lnTo>
                  <a:lnTo>
                    <a:pt x="3194" y="141"/>
                  </a:lnTo>
                  <a:cubicBezTo>
                    <a:pt x="3223" y="127"/>
                    <a:pt x="3260" y="120"/>
                    <a:pt x="3297" y="120"/>
                  </a:cubicBezTo>
                  <a:close/>
                  <a:moveTo>
                    <a:pt x="2739" y="235"/>
                  </a:moveTo>
                  <a:lnTo>
                    <a:pt x="3223" y="532"/>
                  </a:lnTo>
                  <a:lnTo>
                    <a:pt x="2920" y="597"/>
                  </a:lnTo>
                  <a:lnTo>
                    <a:pt x="2436" y="322"/>
                  </a:lnTo>
                  <a:lnTo>
                    <a:pt x="2739" y="235"/>
                  </a:lnTo>
                  <a:close/>
                  <a:moveTo>
                    <a:pt x="1713" y="532"/>
                  </a:moveTo>
                  <a:lnTo>
                    <a:pt x="2197" y="806"/>
                  </a:lnTo>
                  <a:lnTo>
                    <a:pt x="1865" y="893"/>
                  </a:lnTo>
                  <a:lnTo>
                    <a:pt x="1388" y="626"/>
                  </a:lnTo>
                  <a:lnTo>
                    <a:pt x="1713" y="532"/>
                  </a:lnTo>
                  <a:close/>
                  <a:moveTo>
                    <a:pt x="1236" y="655"/>
                  </a:moveTo>
                  <a:lnTo>
                    <a:pt x="1713" y="922"/>
                  </a:lnTo>
                  <a:lnTo>
                    <a:pt x="1323" y="1045"/>
                  </a:lnTo>
                  <a:lnTo>
                    <a:pt x="846" y="777"/>
                  </a:lnTo>
                  <a:lnTo>
                    <a:pt x="1236" y="655"/>
                  </a:lnTo>
                  <a:close/>
                  <a:moveTo>
                    <a:pt x="665" y="806"/>
                  </a:moveTo>
                  <a:lnTo>
                    <a:pt x="1142" y="1074"/>
                  </a:lnTo>
                  <a:lnTo>
                    <a:pt x="846" y="1168"/>
                  </a:lnTo>
                  <a:lnTo>
                    <a:pt x="485" y="958"/>
                  </a:lnTo>
                  <a:lnTo>
                    <a:pt x="391" y="864"/>
                  </a:lnTo>
                  <a:lnTo>
                    <a:pt x="665" y="806"/>
                  </a:lnTo>
                  <a:close/>
                  <a:moveTo>
                    <a:pt x="1113" y="1435"/>
                  </a:moveTo>
                  <a:lnTo>
                    <a:pt x="1027" y="1529"/>
                  </a:lnTo>
                  <a:lnTo>
                    <a:pt x="933" y="1435"/>
                  </a:lnTo>
                  <a:close/>
                  <a:moveTo>
                    <a:pt x="198" y="923"/>
                  </a:moveTo>
                  <a:cubicBezTo>
                    <a:pt x="222" y="923"/>
                    <a:pt x="247" y="934"/>
                    <a:pt x="268" y="958"/>
                  </a:cubicBezTo>
                  <a:lnTo>
                    <a:pt x="990" y="1645"/>
                  </a:lnTo>
                  <a:cubicBezTo>
                    <a:pt x="990" y="1681"/>
                    <a:pt x="1027" y="1710"/>
                    <a:pt x="1027" y="1710"/>
                  </a:cubicBezTo>
                  <a:cubicBezTo>
                    <a:pt x="1027" y="1767"/>
                    <a:pt x="962" y="1825"/>
                    <a:pt x="933" y="1825"/>
                  </a:cubicBezTo>
                  <a:lnTo>
                    <a:pt x="123" y="1825"/>
                  </a:lnTo>
                  <a:lnTo>
                    <a:pt x="123" y="1348"/>
                  </a:lnTo>
                  <a:lnTo>
                    <a:pt x="123" y="1016"/>
                  </a:lnTo>
                  <a:cubicBezTo>
                    <a:pt x="123" y="956"/>
                    <a:pt x="158" y="923"/>
                    <a:pt x="198" y="923"/>
                  </a:cubicBezTo>
                  <a:close/>
                  <a:moveTo>
                    <a:pt x="1684" y="1435"/>
                  </a:moveTo>
                  <a:lnTo>
                    <a:pt x="1323" y="1825"/>
                  </a:lnTo>
                  <a:lnTo>
                    <a:pt x="1142" y="1825"/>
                  </a:lnTo>
                  <a:lnTo>
                    <a:pt x="1142" y="1710"/>
                  </a:lnTo>
                  <a:cubicBezTo>
                    <a:pt x="1142" y="1681"/>
                    <a:pt x="1142" y="1645"/>
                    <a:pt x="1113" y="1616"/>
                  </a:cubicBezTo>
                  <a:lnTo>
                    <a:pt x="1294" y="1435"/>
                  </a:lnTo>
                  <a:close/>
                  <a:moveTo>
                    <a:pt x="2197" y="1435"/>
                  </a:moveTo>
                  <a:lnTo>
                    <a:pt x="1807" y="1825"/>
                  </a:lnTo>
                  <a:lnTo>
                    <a:pt x="1504" y="1825"/>
                  </a:lnTo>
                  <a:lnTo>
                    <a:pt x="1894" y="1435"/>
                  </a:lnTo>
                  <a:close/>
                  <a:moveTo>
                    <a:pt x="2768" y="1435"/>
                  </a:moveTo>
                  <a:lnTo>
                    <a:pt x="2407" y="1825"/>
                  </a:lnTo>
                  <a:lnTo>
                    <a:pt x="1988" y="1825"/>
                  </a:lnTo>
                  <a:lnTo>
                    <a:pt x="2378" y="1435"/>
                  </a:lnTo>
                  <a:close/>
                  <a:moveTo>
                    <a:pt x="3281" y="1435"/>
                  </a:moveTo>
                  <a:lnTo>
                    <a:pt x="2891" y="1825"/>
                  </a:lnTo>
                  <a:lnTo>
                    <a:pt x="2587" y="1825"/>
                  </a:lnTo>
                  <a:lnTo>
                    <a:pt x="2978" y="1435"/>
                  </a:lnTo>
                  <a:close/>
                  <a:moveTo>
                    <a:pt x="3614" y="1435"/>
                  </a:moveTo>
                  <a:lnTo>
                    <a:pt x="3614" y="1825"/>
                  </a:lnTo>
                  <a:lnTo>
                    <a:pt x="3072" y="1825"/>
                  </a:lnTo>
                  <a:lnTo>
                    <a:pt x="3462" y="1435"/>
                  </a:lnTo>
                  <a:close/>
                  <a:moveTo>
                    <a:pt x="1865" y="2432"/>
                  </a:moveTo>
                  <a:cubicBezTo>
                    <a:pt x="1930" y="2432"/>
                    <a:pt x="1959" y="2461"/>
                    <a:pt x="1988" y="2519"/>
                  </a:cubicBezTo>
                  <a:lnTo>
                    <a:pt x="2168" y="2793"/>
                  </a:lnTo>
                  <a:cubicBezTo>
                    <a:pt x="2197" y="2851"/>
                    <a:pt x="2255" y="2909"/>
                    <a:pt x="2349" y="2909"/>
                  </a:cubicBezTo>
                  <a:lnTo>
                    <a:pt x="2653" y="2974"/>
                  </a:lnTo>
                  <a:cubicBezTo>
                    <a:pt x="2710" y="3003"/>
                    <a:pt x="2739" y="3032"/>
                    <a:pt x="2768" y="3090"/>
                  </a:cubicBezTo>
                  <a:cubicBezTo>
                    <a:pt x="2768" y="3155"/>
                    <a:pt x="2768" y="3184"/>
                    <a:pt x="2739" y="3241"/>
                  </a:cubicBezTo>
                  <a:lnTo>
                    <a:pt x="2530" y="3487"/>
                  </a:lnTo>
                  <a:cubicBezTo>
                    <a:pt x="2501" y="3516"/>
                    <a:pt x="2472" y="3545"/>
                    <a:pt x="2472" y="3574"/>
                  </a:cubicBezTo>
                  <a:lnTo>
                    <a:pt x="2472" y="3603"/>
                  </a:lnTo>
                  <a:cubicBezTo>
                    <a:pt x="2472" y="3632"/>
                    <a:pt x="2436" y="3668"/>
                    <a:pt x="2472" y="3697"/>
                  </a:cubicBezTo>
                  <a:lnTo>
                    <a:pt x="2501" y="3993"/>
                  </a:lnTo>
                  <a:cubicBezTo>
                    <a:pt x="2501" y="4058"/>
                    <a:pt x="2472" y="4116"/>
                    <a:pt x="2407" y="4145"/>
                  </a:cubicBezTo>
                  <a:cubicBezTo>
                    <a:pt x="2378" y="4174"/>
                    <a:pt x="2320" y="4174"/>
                    <a:pt x="2255" y="4174"/>
                  </a:cubicBezTo>
                  <a:lnTo>
                    <a:pt x="1988" y="4029"/>
                  </a:lnTo>
                  <a:cubicBezTo>
                    <a:pt x="1941" y="4011"/>
                    <a:pt x="1903" y="4002"/>
                    <a:pt x="1866" y="4002"/>
                  </a:cubicBezTo>
                  <a:cubicBezTo>
                    <a:pt x="1829" y="4002"/>
                    <a:pt x="1793" y="4011"/>
                    <a:pt x="1749" y="4029"/>
                  </a:cubicBezTo>
                  <a:lnTo>
                    <a:pt x="1475" y="4174"/>
                  </a:lnTo>
                  <a:cubicBezTo>
                    <a:pt x="1417" y="4174"/>
                    <a:pt x="1352" y="4174"/>
                    <a:pt x="1294" y="4145"/>
                  </a:cubicBezTo>
                  <a:cubicBezTo>
                    <a:pt x="1265" y="4116"/>
                    <a:pt x="1236" y="4058"/>
                    <a:pt x="1236" y="3993"/>
                  </a:cubicBezTo>
                  <a:lnTo>
                    <a:pt x="1265" y="3697"/>
                  </a:lnTo>
                  <a:lnTo>
                    <a:pt x="1265" y="3603"/>
                  </a:lnTo>
                  <a:lnTo>
                    <a:pt x="1265" y="3574"/>
                  </a:lnTo>
                  <a:cubicBezTo>
                    <a:pt x="1265" y="3545"/>
                    <a:pt x="1236" y="3516"/>
                    <a:pt x="1207" y="3487"/>
                  </a:cubicBezTo>
                  <a:lnTo>
                    <a:pt x="990" y="3241"/>
                  </a:lnTo>
                  <a:cubicBezTo>
                    <a:pt x="962" y="3184"/>
                    <a:pt x="962" y="3155"/>
                    <a:pt x="962" y="3090"/>
                  </a:cubicBezTo>
                  <a:cubicBezTo>
                    <a:pt x="990" y="3032"/>
                    <a:pt x="1027" y="3003"/>
                    <a:pt x="1084" y="2974"/>
                  </a:cubicBezTo>
                  <a:lnTo>
                    <a:pt x="1388" y="2909"/>
                  </a:lnTo>
                  <a:cubicBezTo>
                    <a:pt x="1475" y="2909"/>
                    <a:pt x="1532" y="2851"/>
                    <a:pt x="1569" y="2793"/>
                  </a:cubicBezTo>
                  <a:lnTo>
                    <a:pt x="1749" y="2519"/>
                  </a:lnTo>
                  <a:cubicBezTo>
                    <a:pt x="1749" y="2461"/>
                    <a:pt x="1807" y="2432"/>
                    <a:pt x="1865" y="2432"/>
                  </a:cubicBezTo>
                  <a:close/>
                  <a:moveTo>
                    <a:pt x="3293" y="0"/>
                  </a:moveTo>
                  <a:cubicBezTo>
                    <a:pt x="3252" y="0"/>
                    <a:pt x="3207" y="7"/>
                    <a:pt x="3158" y="19"/>
                  </a:cubicBezTo>
                  <a:lnTo>
                    <a:pt x="2768" y="113"/>
                  </a:lnTo>
                  <a:lnTo>
                    <a:pt x="2291" y="264"/>
                  </a:lnTo>
                  <a:lnTo>
                    <a:pt x="2168" y="264"/>
                  </a:lnTo>
                  <a:cubicBezTo>
                    <a:pt x="2139" y="293"/>
                    <a:pt x="2111" y="322"/>
                    <a:pt x="2139" y="351"/>
                  </a:cubicBezTo>
                  <a:cubicBezTo>
                    <a:pt x="2139" y="380"/>
                    <a:pt x="2168" y="416"/>
                    <a:pt x="2197" y="416"/>
                  </a:cubicBezTo>
                  <a:lnTo>
                    <a:pt x="2291" y="380"/>
                  </a:lnTo>
                  <a:lnTo>
                    <a:pt x="2768" y="655"/>
                  </a:lnTo>
                  <a:lnTo>
                    <a:pt x="2378" y="777"/>
                  </a:lnTo>
                  <a:lnTo>
                    <a:pt x="1894" y="474"/>
                  </a:lnTo>
                  <a:lnTo>
                    <a:pt x="1959" y="474"/>
                  </a:lnTo>
                  <a:cubicBezTo>
                    <a:pt x="1988" y="445"/>
                    <a:pt x="1988" y="416"/>
                    <a:pt x="1988" y="380"/>
                  </a:cubicBezTo>
                  <a:cubicBezTo>
                    <a:pt x="1988" y="360"/>
                    <a:pt x="1973" y="339"/>
                    <a:pt x="1955" y="339"/>
                  </a:cubicBezTo>
                  <a:cubicBezTo>
                    <a:pt x="1947" y="339"/>
                    <a:pt x="1938" y="343"/>
                    <a:pt x="1930" y="351"/>
                  </a:cubicBezTo>
                  <a:lnTo>
                    <a:pt x="665" y="683"/>
                  </a:lnTo>
                  <a:lnTo>
                    <a:pt x="304" y="777"/>
                  </a:lnTo>
                  <a:cubicBezTo>
                    <a:pt x="268" y="777"/>
                    <a:pt x="268" y="777"/>
                    <a:pt x="239" y="806"/>
                  </a:cubicBezTo>
                  <a:lnTo>
                    <a:pt x="210" y="806"/>
                  </a:lnTo>
                  <a:cubicBezTo>
                    <a:pt x="87" y="806"/>
                    <a:pt x="0" y="893"/>
                    <a:pt x="0" y="1016"/>
                  </a:cubicBezTo>
                  <a:lnTo>
                    <a:pt x="0" y="1890"/>
                  </a:lnTo>
                  <a:lnTo>
                    <a:pt x="0" y="2367"/>
                  </a:lnTo>
                  <a:cubicBezTo>
                    <a:pt x="0" y="2403"/>
                    <a:pt x="29" y="2403"/>
                    <a:pt x="58" y="2432"/>
                  </a:cubicBezTo>
                  <a:cubicBezTo>
                    <a:pt x="87" y="2432"/>
                    <a:pt x="123" y="2403"/>
                    <a:pt x="123" y="2367"/>
                  </a:cubicBezTo>
                  <a:lnTo>
                    <a:pt x="123" y="1948"/>
                  </a:lnTo>
                  <a:lnTo>
                    <a:pt x="3614" y="1948"/>
                  </a:lnTo>
                  <a:lnTo>
                    <a:pt x="3614" y="3270"/>
                  </a:lnTo>
                  <a:cubicBezTo>
                    <a:pt x="3614" y="3422"/>
                    <a:pt x="3491" y="3545"/>
                    <a:pt x="3339" y="3545"/>
                  </a:cubicBezTo>
                  <a:lnTo>
                    <a:pt x="2653" y="3545"/>
                  </a:lnTo>
                  <a:lnTo>
                    <a:pt x="2833" y="3307"/>
                  </a:lnTo>
                  <a:cubicBezTo>
                    <a:pt x="2891" y="3241"/>
                    <a:pt x="2920" y="3155"/>
                    <a:pt x="2891" y="3032"/>
                  </a:cubicBezTo>
                  <a:cubicBezTo>
                    <a:pt x="2862" y="2945"/>
                    <a:pt x="2797" y="2880"/>
                    <a:pt x="2681" y="2851"/>
                  </a:cubicBezTo>
                  <a:lnTo>
                    <a:pt x="2378" y="2793"/>
                  </a:lnTo>
                  <a:cubicBezTo>
                    <a:pt x="2349" y="2765"/>
                    <a:pt x="2291" y="2765"/>
                    <a:pt x="2291" y="2700"/>
                  </a:cubicBezTo>
                  <a:lnTo>
                    <a:pt x="2111" y="2432"/>
                  </a:lnTo>
                  <a:cubicBezTo>
                    <a:pt x="2074" y="2338"/>
                    <a:pt x="1988" y="2309"/>
                    <a:pt x="1865" y="2309"/>
                  </a:cubicBezTo>
                  <a:cubicBezTo>
                    <a:pt x="1778" y="2309"/>
                    <a:pt x="1684" y="2338"/>
                    <a:pt x="1626" y="2432"/>
                  </a:cubicBezTo>
                  <a:lnTo>
                    <a:pt x="1475" y="2700"/>
                  </a:lnTo>
                  <a:cubicBezTo>
                    <a:pt x="1446" y="2765"/>
                    <a:pt x="1417" y="2765"/>
                    <a:pt x="1352" y="2793"/>
                  </a:cubicBezTo>
                  <a:lnTo>
                    <a:pt x="1055" y="2851"/>
                  </a:lnTo>
                  <a:cubicBezTo>
                    <a:pt x="962" y="2880"/>
                    <a:pt x="875" y="2945"/>
                    <a:pt x="846" y="3032"/>
                  </a:cubicBezTo>
                  <a:cubicBezTo>
                    <a:pt x="810" y="3155"/>
                    <a:pt x="846" y="3241"/>
                    <a:pt x="904" y="3307"/>
                  </a:cubicBezTo>
                  <a:lnTo>
                    <a:pt x="1113" y="3545"/>
                  </a:lnTo>
                  <a:lnTo>
                    <a:pt x="210" y="3545"/>
                  </a:lnTo>
                  <a:cubicBezTo>
                    <a:pt x="152" y="3545"/>
                    <a:pt x="123" y="3516"/>
                    <a:pt x="123" y="3451"/>
                  </a:cubicBezTo>
                  <a:lnTo>
                    <a:pt x="123" y="2584"/>
                  </a:lnTo>
                  <a:cubicBezTo>
                    <a:pt x="98" y="2558"/>
                    <a:pt x="73" y="2547"/>
                    <a:pt x="53" y="2547"/>
                  </a:cubicBezTo>
                  <a:cubicBezTo>
                    <a:pt x="22" y="2547"/>
                    <a:pt x="0" y="2573"/>
                    <a:pt x="0" y="2613"/>
                  </a:cubicBezTo>
                  <a:lnTo>
                    <a:pt x="0" y="3307"/>
                  </a:lnTo>
                  <a:cubicBezTo>
                    <a:pt x="0" y="3487"/>
                    <a:pt x="181" y="3668"/>
                    <a:pt x="391" y="3668"/>
                  </a:cubicBezTo>
                  <a:lnTo>
                    <a:pt x="1142" y="3668"/>
                  </a:lnTo>
                  <a:lnTo>
                    <a:pt x="1113" y="3993"/>
                  </a:lnTo>
                  <a:cubicBezTo>
                    <a:pt x="1113" y="4087"/>
                    <a:pt x="1142" y="4210"/>
                    <a:pt x="1236" y="4239"/>
                  </a:cubicBezTo>
                  <a:cubicBezTo>
                    <a:pt x="1290" y="4274"/>
                    <a:pt x="1346" y="4299"/>
                    <a:pt x="1402" y="4299"/>
                  </a:cubicBezTo>
                  <a:cubicBezTo>
                    <a:pt x="1436" y="4299"/>
                    <a:pt x="1470" y="4290"/>
                    <a:pt x="1504" y="4268"/>
                  </a:cubicBezTo>
                  <a:lnTo>
                    <a:pt x="1807" y="4145"/>
                  </a:lnTo>
                  <a:lnTo>
                    <a:pt x="1930" y="4145"/>
                  </a:lnTo>
                  <a:lnTo>
                    <a:pt x="2226" y="4268"/>
                  </a:lnTo>
                  <a:cubicBezTo>
                    <a:pt x="2255" y="4296"/>
                    <a:pt x="2291" y="4296"/>
                    <a:pt x="2320" y="4296"/>
                  </a:cubicBezTo>
                  <a:cubicBezTo>
                    <a:pt x="2378" y="4296"/>
                    <a:pt x="2436" y="4296"/>
                    <a:pt x="2501" y="4239"/>
                  </a:cubicBezTo>
                  <a:cubicBezTo>
                    <a:pt x="2587" y="4210"/>
                    <a:pt x="2616" y="4087"/>
                    <a:pt x="2616" y="3993"/>
                  </a:cubicBezTo>
                  <a:lnTo>
                    <a:pt x="2587" y="3668"/>
                  </a:lnTo>
                  <a:lnTo>
                    <a:pt x="3339" y="3668"/>
                  </a:lnTo>
                  <a:cubicBezTo>
                    <a:pt x="3556" y="3668"/>
                    <a:pt x="3736" y="3487"/>
                    <a:pt x="3736" y="3307"/>
                  </a:cubicBezTo>
                  <a:lnTo>
                    <a:pt x="3736" y="1377"/>
                  </a:lnTo>
                  <a:cubicBezTo>
                    <a:pt x="3736" y="1319"/>
                    <a:pt x="3700" y="1283"/>
                    <a:pt x="3671" y="1283"/>
                  </a:cubicBezTo>
                  <a:lnTo>
                    <a:pt x="846" y="1283"/>
                  </a:lnTo>
                  <a:lnTo>
                    <a:pt x="2949" y="741"/>
                  </a:lnTo>
                  <a:lnTo>
                    <a:pt x="3433" y="597"/>
                  </a:lnTo>
                  <a:lnTo>
                    <a:pt x="3643" y="561"/>
                  </a:lnTo>
                  <a:cubicBezTo>
                    <a:pt x="3671" y="532"/>
                    <a:pt x="3700" y="503"/>
                    <a:pt x="3700" y="474"/>
                  </a:cubicBezTo>
                  <a:lnTo>
                    <a:pt x="3643" y="293"/>
                  </a:lnTo>
                  <a:cubicBezTo>
                    <a:pt x="3614" y="170"/>
                    <a:pt x="3556" y="113"/>
                    <a:pt x="3462" y="55"/>
                  </a:cubicBezTo>
                  <a:cubicBezTo>
                    <a:pt x="3410" y="16"/>
                    <a:pt x="3355" y="0"/>
                    <a:pt x="32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17"/>
            <p:cNvSpPr/>
            <p:nvPr/>
          </p:nvSpPr>
          <p:spPr>
            <a:xfrm>
              <a:off x="2385372" y="2527971"/>
              <a:ext cx="12046" cy="11260"/>
            </a:xfrm>
            <a:custGeom>
              <a:avLst/>
              <a:gdLst/>
              <a:ahLst/>
              <a:cxnLst/>
              <a:rect l="l" t="t" r="r" b="b"/>
              <a:pathLst>
                <a:path w="138" h="129" extrusionOk="0">
                  <a:moveTo>
                    <a:pt x="65" y="0"/>
                  </a:moveTo>
                  <a:cubicBezTo>
                    <a:pt x="31" y="0"/>
                    <a:pt x="0" y="24"/>
                    <a:pt x="15" y="71"/>
                  </a:cubicBezTo>
                  <a:cubicBezTo>
                    <a:pt x="15" y="100"/>
                    <a:pt x="44" y="128"/>
                    <a:pt x="80" y="128"/>
                  </a:cubicBezTo>
                  <a:cubicBezTo>
                    <a:pt x="109" y="128"/>
                    <a:pt x="138" y="100"/>
                    <a:pt x="138" y="71"/>
                  </a:cubicBezTo>
                  <a:cubicBezTo>
                    <a:pt x="138" y="24"/>
                    <a:pt x="100" y="0"/>
                    <a:pt x="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17"/>
            <p:cNvSpPr/>
            <p:nvPr/>
          </p:nvSpPr>
          <p:spPr>
            <a:xfrm>
              <a:off x="2384149" y="2570655"/>
              <a:ext cx="13268" cy="13355"/>
            </a:xfrm>
            <a:custGeom>
              <a:avLst/>
              <a:gdLst/>
              <a:ahLst/>
              <a:cxnLst/>
              <a:rect l="l" t="t" r="r" b="b"/>
              <a:pathLst>
                <a:path w="152" h="153" extrusionOk="0">
                  <a:moveTo>
                    <a:pt x="94" y="1"/>
                  </a:moveTo>
                  <a:cubicBezTo>
                    <a:pt x="58" y="1"/>
                    <a:pt x="29" y="30"/>
                    <a:pt x="29" y="59"/>
                  </a:cubicBezTo>
                  <a:cubicBezTo>
                    <a:pt x="0" y="88"/>
                    <a:pt x="29" y="153"/>
                    <a:pt x="94" y="153"/>
                  </a:cubicBezTo>
                  <a:cubicBezTo>
                    <a:pt x="123" y="153"/>
                    <a:pt x="152" y="124"/>
                    <a:pt x="152" y="88"/>
                  </a:cubicBezTo>
                  <a:cubicBezTo>
                    <a:pt x="152" y="59"/>
                    <a:pt x="123" y="1"/>
                    <a:pt x="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17"/>
            <p:cNvSpPr/>
            <p:nvPr/>
          </p:nvSpPr>
          <p:spPr>
            <a:xfrm>
              <a:off x="2423866" y="2570655"/>
              <a:ext cx="12657" cy="13355"/>
            </a:xfrm>
            <a:custGeom>
              <a:avLst/>
              <a:gdLst/>
              <a:ahLst/>
              <a:cxnLst/>
              <a:rect l="l" t="t" r="r" b="b"/>
              <a:pathLst>
                <a:path w="145" h="153" extrusionOk="0">
                  <a:moveTo>
                    <a:pt x="58" y="1"/>
                  </a:moveTo>
                  <a:cubicBezTo>
                    <a:pt x="29" y="1"/>
                    <a:pt x="0" y="30"/>
                    <a:pt x="0" y="59"/>
                  </a:cubicBezTo>
                  <a:cubicBezTo>
                    <a:pt x="0" y="88"/>
                    <a:pt x="29" y="153"/>
                    <a:pt x="58" y="153"/>
                  </a:cubicBezTo>
                  <a:lnTo>
                    <a:pt x="87" y="153"/>
                  </a:lnTo>
                  <a:cubicBezTo>
                    <a:pt x="116" y="153"/>
                    <a:pt x="116" y="124"/>
                    <a:pt x="145" y="88"/>
                  </a:cubicBezTo>
                  <a:cubicBezTo>
                    <a:pt x="145" y="59"/>
                    <a:pt x="116" y="1"/>
                    <a:pt x="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5" name="Google Shape;275;p17"/>
          <p:cNvGrpSpPr/>
          <p:nvPr/>
        </p:nvGrpSpPr>
        <p:grpSpPr>
          <a:xfrm>
            <a:off x="4437923" y="2242449"/>
            <a:ext cx="283953" cy="378577"/>
            <a:chOff x="3217321" y="2433786"/>
            <a:chExt cx="283953" cy="378577"/>
          </a:xfrm>
        </p:grpSpPr>
        <p:sp>
          <p:nvSpPr>
            <p:cNvPr id="276" name="Google Shape;276;p17"/>
            <p:cNvSpPr/>
            <p:nvPr/>
          </p:nvSpPr>
          <p:spPr>
            <a:xfrm>
              <a:off x="3361784" y="2460322"/>
              <a:ext cx="60667" cy="58135"/>
            </a:xfrm>
            <a:custGeom>
              <a:avLst/>
              <a:gdLst/>
              <a:ahLst/>
              <a:cxnLst/>
              <a:rect l="l" t="t" r="r" b="b"/>
              <a:pathLst>
                <a:path w="695" h="666" extrusionOk="0">
                  <a:moveTo>
                    <a:pt x="362" y="152"/>
                  </a:moveTo>
                  <a:lnTo>
                    <a:pt x="391" y="210"/>
                  </a:lnTo>
                  <a:cubicBezTo>
                    <a:pt x="420" y="239"/>
                    <a:pt x="456" y="268"/>
                    <a:pt x="485" y="268"/>
                  </a:cubicBezTo>
                  <a:lnTo>
                    <a:pt x="572" y="304"/>
                  </a:lnTo>
                  <a:lnTo>
                    <a:pt x="514" y="362"/>
                  </a:lnTo>
                  <a:cubicBezTo>
                    <a:pt x="485" y="390"/>
                    <a:pt x="485" y="419"/>
                    <a:pt x="485" y="448"/>
                  </a:cubicBezTo>
                  <a:lnTo>
                    <a:pt x="485" y="542"/>
                  </a:lnTo>
                  <a:lnTo>
                    <a:pt x="391" y="513"/>
                  </a:lnTo>
                  <a:cubicBezTo>
                    <a:pt x="391" y="484"/>
                    <a:pt x="362" y="484"/>
                    <a:pt x="362" y="484"/>
                  </a:cubicBezTo>
                  <a:cubicBezTo>
                    <a:pt x="333" y="484"/>
                    <a:pt x="333" y="484"/>
                    <a:pt x="304" y="513"/>
                  </a:cubicBezTo>
                  <a:lnTo>
                    <a:pt x="210" y="542"/>
                  </a:lnTo>
                  <a:lnTo>
                    <a:pt x="239" y="448"/>
                  </a:lnTo>
                  <a:cubicBezTo>
                    <a:pt x="239" y="419"/>
                    <a:pt x="210" y="390"/>
                    <a:pt x="210" y="362"/>
                  </a:cubicBezTo>
                  <a:lnTo>
                    <a:pt x="153" y="304"/>
                  </a:lnTo>
                  <a:lnTo>
                    <a:pt x="239" y="268"/>
                  </a:lnTo>
                  <a:cubicBezTo>
                    <a:pt x="275" y="268"/>
                    <a:pt x="304" y="239"/>
                    <a:pt x="304" y="210"/>
                  </a:cubicBezTo>
                  <a:lnTo>
                    <a:pt x="362" y="152"/>
                  </a:lnTo>
                  <a:close/>
                  <a:moveTo>
                    <a:pt x="362" y="0"/>
                  </a:moveTo>
                  <a:cubicBezTo>
                    <a:pt x="304" y="0"/>
                    <a:pt x="275" y="29"/>
                    <a:pt x="239" y="58"/>
                  </a:cubicBezTo>
                  <a:lnTo>
                    <a:pt x="210" y="152"/>
                  </a:lnTo>
                  <a:lnTo>
                    <a:pt x="124" y="181"/>
                  </a:lnTo>
                  <a:cubicBezTo>
                    <a:pt x="59" y="181"/>
                    <a:pt x="30" y="210"/>
                    <a:pt x="30" y="239"/>
                  </a:cubicBezTo>
                  <a:cubicBezTo>
                    <a:pt x="1" y="304"/>
                    <a:pt x="30" y="333"/>
                    <a:pt x="30" y="362"/>
                  </a:cubicBezTo>
                  <a:lnTo>
                    <a:pt x="95" y="448"/>
                  </a:lnTo>
                  <a:lnTo>
                    <a:pt x="95" y="542"/>
                  </a:lnTo>
                  <a:cubicBezTo>
                    <a:pt x="95" y="571"/>
                    <a:pt x="124" y="600"/>
                    <a:pt x="153" y="629"/>
                  </a:cubicBezTo>
                  <a:cubicBezTo>
                    <a:pt x="181" y="665"/>
                    <a:pt x="181" y="665"/>
                    <a:pt x="210" y="665"/>
                  </a:cubicBezTo>
                  <a:lnTo>
                    <a:pt x="275" y="665"/>
                  </a:lnTo>
                  <a:lnTo>
                    <a:pt x="362" y="629"/>
                  </a:lnTo>
                  <a:lnTo>
                    <a:pt x="420" y="665"/>
                  </a:lnTo>
                  <a:cubicBezTo>
                    <a:pt x="485" y="665"/>
                    <a:pt x="514" y="665"/>
                    <a:pt x="572" y="629"/>
                  </a:cubicBezTo>
                  <a:cubicBezTo>
                    <a:pt x="601" y="600"/>
                    <a:pt x="601" y="571"/>
                    <a:pt x="601" y="542"/>
                  </a:cubicBezTo>
                  <a:lnTo>
                    <a:pt x="601" y="448"/>
                  </a:lnTo>
                  <a:lnTo>
                    <a:pt x="666" y="362"/>
                  </a:lnTo>
                  <a:cubicBezTo>
                    <a:pt x="695" y="333"/>
                    <a:pt x="695" y="304"/>
                    <a:pt x="695" y="239"/>
                  </a:cubicBezTo>
                  <a:cubicBezTo>
                    <a:pt x="666" y="210"/>
                    <a:pt x="637" y="181"/>
                    <a:pt x="601" y="181"/>
                  </a:cubicBezTo>
                  <a:lnTo>
                    <a:pt x="514" y="152"/>
                  </a:lnTo>
                  <a:lnTo>
                    <a:pt x="456" y="58"/>
                  </a:lnTo>
                  <a:cubicBezTo>
                    <a:pt x="456" y="29"/>
                    <a:pt x="391" y="0"/>
                    <a:pt x="3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7"/>
            <p:cNvSpPr/>
            <p:nvPr/>
          </p:nvSpPr>
          <p:spPr>
            <a:xfrm>
              <a:off x="3282962" y="2433786"/>
              <a:ext cx="218312" cy="378577"/>
            </a:xfrm>
            <a:custGeom>
              <a:avLst/>
              <a:gdLst/>
              <a:ahLst/>
              <a:cxnLst/>
              <a:rect l="l" t="t" r="r" b="b"/>
              <a:pathLst>
                <a:path w="2501" h="4337" extrusionOk="0">
                  <a:moveTo>
                    <a:pt x="542" y="1446"/>
                  </a:moveTo>
                  <a:lnTo>
                    <a:pt x="542" y="1569"/>
                  </a:lnTo>
                  <a:lnTo>
                    <a:pt x="123" y="1569"/>
                  </a:lnTo>
                  <a:lnTo>
                    <a:pt x="123" y="1446"/>
                  </a:lnTo>
                  <a:close/>
                  <a:moveTo>
                    <a:pt x="2378" y="1446"/>
                  </a:moveTo>
                  <a:lnTo>
                    <a:pt x="2378" y="1569"/>
                  </a:lnTo>
                  <a:lnTo>
                    <a:pt x="1959" y="1569"/>
                  </a:lnTo>
                  <a:lnTo>
                    <a:pt x="1959" y="1446"/>
                  </a:lnTo>
                  <a:close/>
                  <a:moveTo>
                    <a:pt x="2111" y="1207"/>
                  </a:moveTo>
                  <a:lnTo>
                    <a:pt x="2111" y="1330"/>
                  </a:lnTo>
                  <a:lnTo>
                    <a:pt x="1959" y="1330"/>
                  </a:lnTo>
                  <a:cubicBezTo>
                    <a:pt x="1901" y="1330"/>
                    <a:pt x="1836" y="1388"/>
                    <a:pt x="1836" y="1446"/>
                  </a:cubicBezTo>
                  <a:lnTo>
                    <a:pt x="1836" y="1598"/>
                  </a:lnTo>
                  <a:cubicBezTo>
                    <a:pt x="1836" y="1656"/>
                    <a:pt x="1901" y="1721"/>
                    <a:pt x="1959" y="1721"/>
                  </a:cubicBezTo>
                  <a:lnTo>
                    <a:pt x="2111" y="1721"/>
                  </a:lnTo>
                  <a:lnTo>
                    <a:pt x="2111" y="2140"/>
                  </a:lnTo>
                  <a:lnTo>
                    <a:pt x="1988" y="2140"/>
                  </a:lnTo>
                  <a:cubicBezTo>
                    <a:pt x="1959" y="2140"/>
                    <a:pt x="1930" y="2169"/>
                    <a:pt x="1930" y="2197"/>
                  </a:cubicBezTo>
                  <a:lnTo>
                    <a:pt x="1930" y="2234"/>
                  </a:lnTo>
                  <a:cubicBezTo>
                    <a:pt x="1702" y="2306"/>
                    <a:pt x="1476" y="2342"/>
                    <a:pt x="1251" y="2342"/>
                  </a:cubicBezTo>
                  <a:cubicBezTo>
                    <a:pt x="1025" y="2342"/>
                    <a:pt x="799" y="2306"/>
                    <a:pt x="571" y="2234"/>
                  </a:cubicBezTo>
                  <a:lnTo>
                    <a:pt x="571" y="2197"/>
                  </a:lnTo>
                  <a:cubicBezTo>
                    <a:pt x="571" y="2169"/>
                    <a:pt x="542" y="2140"/>
                    <a:pt x="514" y="2140"/>
                  </a:cubicBezTo>
                  <a:lnTo>
                    <a:pt x="391" y="2140"/>
                  </a:lnTo>
                  <a:lnTo>
                    <a:pt x="391" y="1721"/>
                  </a:lnTo>
                  <a:lnTo>
                    <a:pt x="571" y="1721"/>
                  </a:lnTo>
                  <a:cubicBezTo>
                    <a:pt x="636" y="1721"/>
                    <a:pt x="665" y="1656"/>
                    <a:pt x="665" y="1598"/>
                  </a:cubicBezTo>
                  <a:lnTo>
                    <a:pt x="665" y="1446"/>
                  </a:lnTo>
                  <a:cubicBezTo>
                    <a:pt x="665" y="1388"/>
                    <a:pt x="636" y="1330"/>
                    <a:pt x="571" y="1330"/>
                  </a:cubicBezTo>
                  <a:lnTo>
                    <a:pt x="391" y="1330"/>
                  </a:lnTo>
                  <a:lnTo>
                    <a:pt x="391" y="1207"/>
                  </a:lnTo>
                  <a:close/>
                  <a:moveTo>
                    <a:pt x="456" y="2263"/>
                  </a:moveTo>
                  <a:lnTo>
                    <a:pt x="456" y="2530"/>
                  </a:lnTo>
                  <a:lnTo>
                    <a:pt x="239" y="2530"/>
                  </a:lnTo>
                  <a:lnTo>
                    <a:pt x="239" y="2263"/>
                  </a:lnTo>
                  <a:close/>
                  <a:moveTo>
                    <a:pt x="2291" y="2263"/>
                  </a:moveTo>
                  <a:lnTo>
                    <a:pt x="2291" y="2530"/>
                  </a:lnTo>
                  <a:lnTo>
                    <a:pt x="2046" y="2530"/>
                  </a:lnTo>
                  <a:lnTo>
                    <a:pt x="2046" y="2263"/>
                  </a:lnTo>
                  <a:close/>
                  <a:moveTo>
                    <a:pt x="1930" y="2378"/>
                  </a:moveTo>
                  <a:lnTo>
                    <a:pt x="1930" y="2443"/>
                  </a:lnTo>
                  <a:cubicBezTo>
                    <a:pt x="1702" y="2519"/>
                    <a:pt x="1476" y="2557"/>
                    <a:pt x="1251" y="2557"/>
                  </a:cubicBezTo>
                  <a:cubicBezTo>
                    <a:pt x="1025" y="2557"/>
                    <a:pt x="799" y="2519"/>
                    <a:pt x="571" y="2443"/>
                  </a:cubicBezTo>
                  <a:lnTo>
                    <a:pt x="571" y="2378"/>
                  </a:lnTo>
                  <a:cubicBezTo>
                    <a:pt x="799" y="2440"/>
                    <a:pt x="1025" y="2470"/>
                    <a:pt x="1251" y="2470"/>
                  </a:cubicBezTo>
                  <a:cubicBezTo>
                    <a:pt x="1476" y="2470"/>
                    <a:pt x="1702" y="2440"/>
                    <a:pt x="1930" y="2378"/>
                  </a:cubicBezTo>
                  <a:close/>
                  <a:moveTo>
                    <a:pt x="1930" y="2559"/>
                  </a:moveTo>
                  <a:cubicBezTo>
                    <a:pt x="1959" y="2595"/>
                    <a:pt x="1959" y="2624"/>
                    <a:pt x="1988" y="2653"/>
                  </a:cubicBezTo>
                  <a:lnTo>
                    <a:pt x="1684" y="2956"/>
                  </a:lnTo>
                  <a:lnTo>
                    <a:pt x="1388" y="2956"/>
                  </a:lnTo>
                  <a:cubicBezTo>
                    <a:pt x="1359" y="2956"/>
                    <a:pt x="1323" y="2956"/>
                    <a:pt x="1323" y="2985"/>
                  </a:cubicBezTo>
                  <a:cubicBezTo>
                    <a:pt x="1323" y="3043"/>
                    <a:pt x="1359" y="3072"/>
                    <a:pt x="1388" y="3072"/>
                  </a:cubicBezTo>
                  <a:lnTo>
                    <a:pt x="1720" y="3072"/>
                  </a:lnTo>
                  <a:cubicBezTo>
                    <a:pt x="1720" y="3101"/>
                    <a:pt x="1720" y="3101"/>
                    <a:pt x="1684" y="3101"/>
                  </a:cubicBezTo>
                  <a:lnTo>
                    <a:pt x="817" y="3101"/>
                  </a:lnTo>
                  <a:cubicBezTo>
                    <a:pt x="781" y="3072"/>
                    <a:pt x="817" y="3072"/>
                    <a:pt x="817" y="3072"/>
                  </a:cubicBezTo>
                  <a:lnTo>
                    <a:pt x="1113" y="3072"/>
                  </a:lnTo>
                  <a:cubicBezTo>
                    <a:pt x="1142" y="3072"/>
                    <a:pt x="1178" y="3043"/>
                    <a:pt x="1207" y="3014"/>
                  </a:cubicBezTo>
                  <a:cubicBezTo>
                    <a:pt x="1207" y="2985"/>
                    <a:pt x="1178" y="2956"/>
                    <a:pt x="1113" y="2956"/>
                  </a:cubicBezTo>
                  <a:lnTo>
                    <a:pt x="846" y="2956"/>
                  </a:lnTo>
                  <a:lnTo>
                    <a:pt x="514" y="2653"/>
                  </a:lnTo>
                  <a:cubicBezTo>
                    <a:pt x="542" y="2624"/>
                    <a:pt x="571" y="2595"/>
                    <a:pt x="571" y="2559"/>
                  </a:cubicBezTo>
                  <a:cubicBezTo>
                    <a:pt x="781" y="2653"/>
                    <a:pt x="1027" y="2682"/>
                    <a:pt x="1265" y="2682"/>
                  </a:cubicBezTo>
                  <a:cubicBezTo>
                    <a:pt x="1475" y="2682"/>
                    <a:pt x="1720" y="2653"/>
                    <a:pt x="1930" y="2559"/>
                  </a:cubicBezTo>
                  <a:close/>
                  <a:moveTo>
                    <a:pt x="1359" y="3252"/>
                  </a:moveTo>
                  <a:lnTo>
                    <a:pt x="1265" y="3346"/>
                  </a:lnTo>
                  <a:lnTo>
                    <a:pt x="1142" y="3252"/>
                  </a:lnTo>
                  <a:close/>
                  <a:moveTo>
                    <a:pt x="362" y="1"/>
                  </a:moveTo>
                  <a:cubicBezTo>
                    <a:pt x="304" y="1"/>
                    <a:pt x="275" y="30"/>
                    <a:pt x="275" y="66"/>
                  </a:cubicBezTo>
                  <a:lnTo>
                    <a:pt x="275" y="95"/>
                  </a:lnTo>
                  <a:cubicBezTo>
                    <a:pt x="181" y="95"/>
                    <a:pt x="94" y="181"/>
                    <a:pt x="94" y="275"/>
                  </a:cubicBezTo>
                  <a:lnTo>
                    <a:pt x="94" y="543"/>
                  </a:lnTo>
                  <a:cubicBezTo>
                    <a:pt x="94" y="572"/>
                    <a:pt x="123" y="608"/>
                    <a:pt x="152" y="637"/>
                  </a:cubicBezTo>
                  <a:cubicBezTo>
                    <a:pt x="181" y="637"/>
                    <a:pt x="239" y="608"/>
                    <a:pt x="239" y="572"/>
                  </a:cubicBezTo>
                  <a:lnTo>
                    <a:pt x="239" y="275"/>
                  </a:lnTo>
                  <a:cubicBezTo>
                    <a:pt x="239" y="246"/>
                    <a:pt x="275" y="210"/>
                    <a:pt x="304" y="210"/>
                  </a:cubicBezTo>
                  <a:lnTo>
                    <a:pt x="2226" y="210"/>
                  </a:lnTo>
                  <a:cubicBezTo>
                    <a:pt x="2262" y="210"/>
                    <a:pt x="2291" y="246"/>
                    <a:pt x="2291" y="275"/>
                  </a:cubicBezTo>
                  <a:lnTo>
                    <a:pt x="2291" y="1027"/>
                  </a:lnTo>
                  <a:cubicBezTo>
                    <a:pt x="2291" y="1056"/>
                    <a:pt x="2262" y="1085"/>
                    <a:pt x="2226" y="1085"/>
                  </a:cubicBezTo>
                  <a:lnTo>
                    <a:pt x="304" y="1085"/>
                  </a:lnTo>
                  <a:cubicBezTo>
                    <a:pt x="275" y="1085"/>
                    <a:pt x="239" y="1056"/>
                    <a:pt x="239" y="1027"/>
                  </a:cubicBezTo>
                  <a:lnTo>
                    <a:pt x="239" y="817"/>
                  </a:lnTo>
                  <a:cubicBezTo>
                    <a:pt x="239" y="788"/>
                    <a:pt x="210" y="752"/>
                    <a:pt x="181" y="752"/>
                  </a:cubicBezTo>
                  <a:cubicBezTo>
                    <a:pt x="123" y="752"/>
                    <a:pt x="94" y="788"/>
                    <a:pt x="94" y="817"/>
                  </a:cubicBezTo>
                  <a:lnTo>
                    <a:pt x="94" y="998"/>
                  </a:lnTo>
                  <a:cubicBezTo>
                    <a:pt x="94" y="1114"/>
                    <a:pt x="181" y="1179"/>
                    <a:pt x="275" y="1207"/>
                  </a:cubicBezTo>
                  <a:lnTo>
                    <a:pt x="275" y="1330"/>
                  </a:lnTo>
                  <a:lnTo>
                    <a:pt x="123" y="1330"/>
                  </a:lnTo>
                  <a:cubicBezTo>
                    <a:pt x="58" y="1330"/>
                    <a:pt x="1" y="1388"/>
                    <a:pt x="1" y="1446"/>
                  </a:cubicBezTo>
                  <a:lnTo>
                    <a:pt x="1" y="1598"/>
                  </a:lnTo>
                  <a:cubicBezTo>
                    <a:pt x="1" y="1656"/>
                    <a:pt x="58" y="1721"/>
                    <a:pt x="123" y="1721"/>
                  </a:cubicBezTo>
                  <a:lnTo>
                    <a:pt x="275" y="1721"/>
                  </a:lnTo>
                  <a:lnTo>
                    <a:pt x="275" y="2140"/>
                  </a:lnTo>
                  <a:lnTo>
                    <a:pt x="210" y="2140"/>
                  </a:lnTo>
                  <a:cubicBezTo>
                    <a:pt x="152" y="2140"/>
                    <a:pt x="94" y="2169"/>
                    <a:pt x="94" y="2234"/>
                  </a:cubicBezTo>
                  <a:lnTo>
                    <a:pt x="94" y="2530"/>
                  </a:lnTo>
                  <a:cubicBezTo>
                    <a:pt x="94" y="2595"/>
                    <a:pt x="152" y="2653"/>
                    <a:pt x="210" y="2653"/>
                  </a:cubicBezTo>
                  <a:lnTo>
                    <a:pt x="333" y="2653"/>
                  </a:lnTo>
                  <a:lnTo>
                    <a:pt x="694" y="2985"/>
                  </a:lnTo>
                  <a:cubicBezTo>
                    <a:pt x="694" y="3014"/>
                    <a:pt x="665" y="3072"/>
                    <a:pt x="665" y="3101"/>
                  </a:cubicBezTo>
                  <a:cubicBezTo>
                    <a:pt x="694" y="3195"/>
                    <a:pt x="752" y="3252"/>
                    <a:pt x="817" y="3252"/>
                  </a:cubicBezTo>
                  <a:lnTo>
                    <a:pt x="962" y="3252"/>
                  </a:lnTo>
                  <a:lnTo>
                    <a:pt x="1178" y="3404"/>
                  </a:lnTo>
                  <a:lnTo>
                    <a:pt x="304" y="4221"/>
                  </a:lnTo>
                  <a:cubicBezTo>
                    <a:pt x="275" y="4250"/>
                    <a:pt x="275" y="4279"/>
                    <a:pt x="304" y="4307"/>
                  </a:cubicBezTo>
                  <a:lnTo>
                    <a:pt x="333" y="4336"/>
                  </a:lnTo>
                  <a:cubicBezTo>
                    <a:pt x="362" y="4336"/>
                    <a:pt x="362" y="4307"/>
                    <a:pt x="391" y="4307"/>
                  </a:cubicBezTo>
                  <a:lnTo>
                    <a:pt x="1265" y="3498"/>
                  </a:lnTo>
                  <a:lnTo>
                    <a:pt x="2139" y="4307"/>
                  </a:lnTo>
                  <a:cubicBezTo>
                    <a:pt x="2139" y="4307"/>
                    <a:pt x="2139" y="4336"/>
                    <a:pt x="2168" y="4336"/>
                  </a:cubicBezTo>
                  <a:cubicBezTo>
                    <a:pt x="2197" y="4336"/>
                    <a:pt x="2197" y="4307"/>
                    <a:pt x="2226" y="4307"/>
                  </a:cubicBezTo>
                  <a:cubicBezTo>
                    <a:pt x="2226" y="4279"/>
                    <a:pt x="2226" y="4250"/>
                    <a:pt x="2197" y="4221"/>
                  </a:cubicBezTo>
                  <a:lnTo>
                    <a:pt x="1359" y="3404"/>
                  </a:lnTo>
                  <a:lnTo>
                    <a:pt x="1540" y="3252"/>
                  </a:lnTo>
                  <a:lnTo>
                    <a:pt x="1684" y="3252"/>
                  </a:lnTo>
                  <a:cubicBezTo>
                    <a:pt x="1749" y="3252"/>
                    <a:pt x="1836" y="3195"/>
                    <a:pt x="1836" y="3101"/>
                  </a:cubicBezTo>
                  <a:cubicBezTo>
                    <a:pt x="1836" y="3072"/>
                    <a:pt x="1836" y="3014"/>
                    <a:pt x="1807" y="2985"/>
                  </a:cubicBezTo>
                  <a:lnTo>
                    <a:pt x="2168" y="2653"/>
                  </a:lnTo>
                  <a:lnTo>
                    <a:pt x="2320" y="2653"/>
                  </a:lnTo>
                  <a:cubicBezTo>
                    <a:pt x="2378" y="2653"/>
                    <a:pt x="2407" y="2595"/>
                    <a:pt x="2407" y="2530"/>
                  </a:cubicBezTo>
                  <a:lnTo>
                    <a:pt x="2407" y="2234"/>
                  </a:lnTo>
                  <a:cubicBezTo>
                    <a:pt x="2407" y="2169"/>
                    <a:pt x="2378" y="2140"/>
                    <a:pt x="2320" y="2140"/>
                  </a:cubicBezTo>
                  <a:lnTo>
                    <a:pt x="2226" y="2140"/>
                  </a:lnTo>
                  <a:lnTo>
                    <a:pt x="2226" y="1721"/>
                  </a:lnTo>
                  <a:lnTo>
                    <a:pt x="2407" y="1721"/>
                  </a:lnTo>
                  <a:cubicBezTo>
                    <a:pt x="2472" y="1721"/>
                    <a:pt x="2501" y="1656"/>
                    <a:pt x="2501" y="1598"/>
                  </a:cubicBezTo>
                  <a:lnTo>
                    <a:pt x="2501" y="1446"/>
                  </a:lnTo>
                  <a:cubicBezTo>
                    <a:pt x="2501" y="1388"/>
                    <a:pt x="2472" y="1330"/>
                    <a:pt x="2407" y="1330"/>
                  </a:cubicBezTo>
                  <a:lnTo>
                    <a:pt x="2226" y="1330"/>
                  </a:lnTo>
                  <a:lnTo>
                    <a:pt x="2226" y="1207"/>
                  </a:lnTo>
                  <a:cubicBezTo>
                    <a:pt x="2349" y="1179"/>
                    <a:pt x="2407" y="1114"/>
                    <a:pt x="2407" y="998"/>
                  </a:cubicBezTo>
                  <a:lnTo>
                    <a:pt x="2407" y="275"/>
                  </a:lnTo>
                  <a:cubicBezTo>
                    <a:pt x="2407" y="181"/>
                    <a:pt x="2349" y="95"/>
                    <a:pt x="2226" y="95"/>
                  </a:cubicBezTo>
                  <a:lnTo>
                    <a:pt x="2226" y="66"/>
                  </a:lnTo>
                  <a:cubicBezTo>
                    <a:pt x="2226" y="30"/>
                    <a:pt x="2197" y="1"/>
                    <a:pt x="2168" y="1"/>
                  </a:cubicBezTo>
                  <a:cubicBezTo>
                    <a:pt x="2139" y="1"/>
                    <a:pt x="2111" y="30"/>
                    <a:pt x="2111" y="66"/>
                  </a:cubicBezTo>
                  <a:lnTo>
                    <a:pt x="2111" y="95"/>
                  </a:lnTo>
                  <a:lnTo>
                    <a:pt x="391" y="95"/>
                  </a:lnTo>
                  <a:lnTo>
                    <a:pt x="391" y="66"/>
                  </a:lnTo>
                  <a:cubicBezTo>
                    <a:pt x="391" y="30"/>
                    <a:pt x="391" y="1"/>
                    <a:pt x="36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17"/>
            <p:cNvSpPr/>
            <p:nvPr/>
          </p:nvSpPr>
          <p:spPr>
            <a:xfrm>
              <a:off x="3217321" y="2672870"/>
              <a:ext cx="86504" cy="136958"/>
            </a:xfrm>
            <a:custGeom>
              <a:avLst/>
              <a:gdLst/>
              <a:ahLst/>
              <a:cxnLst/>
              <a:rect l="l" t="t" r="r" b="b"/>
              <a:pathLst>
                <a:path w="991" h="1569" extrusionOk="0">
                  <a:moveTo>
                    <a:pt x="810" y="579"/>
                  </a:moveTo>
                  <a:cubicBezTo>
                    <a:pt x="846" y="607"/>
                    <a:pt x="846" y="665"/>
                    <a:pt x="846" y="723"/>
                  </a:cubicBezTo>
                  <a:cubicBezTo>
                    <a:pt x="875" y="759"/>
                    <a:pt x="846" y="788"/>
                    <a:pt x="781" y="788"/>
                  </a:cubicBezTo>
                  <a:lnTo>
                    <a:pt x="781" y="817"/>
                  </a:lnTo>
                  <a:lnTo>
                    <a:pt x="724" y="579"/>
                  </a:lnTo>
                  <a:close/>
                  <a:moveTo>
                    <a:pt x="514" y="123"/>
                  </a:moveTo>
                  <a:lnTo>
                    <a:pt x="666" y="875"/>
                  </a:lnTo>
                  <a:lnTo>
                    <a:pt x="810" y="1446"/>
                  </a:lnTo>
                  <a:lnTo>
                    <a:pt x="124" y="1446"/>
                  </a:lnTo>
                  <a:lnTo>
                    <a:pt x="420" y="123"/>
                  </a:lnTo>
                  <a:close/>
                  <a:moveTo>
                    <a:pt x="420" y="0"/>
                  </a:moveTo>
                  <a:cubicBezTo>
                    <a:pt x="362" y="0"/>
                    <a:pt x="333" y="37"/>
                    <a:pt x="304" y="65"/>
                  </a:cubicBezTo>
                  <a:lnTo>
                    <a:pt x="1" y="1446"/>
                  </a:lnTo>
                  <a:cubicBezTo>
                    <a:pt x="1" y="1482"/>
                    <a:pt x="1" y="1540"/>
                    <a:pt x="30" y="1568"/>
                  </a:cubicBezTo>
                  <a:lnTo>
                    <a:pt x="810" y="1568"/>
                  </a:lnTo>
                  <a:cubicBezTo>
                    <a:pt x="875" y="1568"/>
                    <a:pt x="904" y="1568"/>
                    <a:pt x="904" y="1540"/>
                  </a:cubicBezTo>
                  <a:cubicBezTo>
                    <a:pt x="933" y="1511"/>
                    <a:pt x="933" y="1482"/>
                    <a:pt x="933" y="1446"/>
                  </a:cubicBezTo>
                  <a:lnTo>
                    <a:pt x="810" y="940"/>
                  </a:lnTo>
                  <a:lnTo>
                    <a:pt x="810" y="904"/>
                  </a:lnTo>
                  <a:cubicBezTo>
                    <a:pt x="933" y="904"/>
                    <a:pt x="991" y="788"/>
                    <a:pt x="962" y="694"/>
                  </a:cubicBezTo>
                  <a:lnTo>
                    <a:pt x="962" y="607"/>
                  </a:lnTo>
                  <a:cubicBezTo>
                    <a:pt x="933" y="542"/>
                    <a:pt x="904" y="513"/>
                    <a:pt x="875" y="485"/>
                  </a:cubicBezTo>
                  <a:cubicBezTo>
                    <a:pt x="810" y="456"/>
                    <a:pt x="781" y="456"/>
                    <a:pt x="724" y="456"/>
                  </a:cubicBezTo>
                  <a:lnTo>
                    <a:pt x="695" y="456"/>
                  </a:lnTo>
                  <a:lnTo>
                    <a:pt x="630" y="65"/>
                  </a:lnTo>
                  <a:cubicBezTo>
                    <a:pt x="601" y="37"/>
                    <a:pt x="572" y="0"/>
                    <a:pt x="5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9" name="Google Shape;279;p17"/>
          <p:cNvSpPr/>
          <p:nvPr/>
        </p:nvSpPr>
        <p:spPr>
          <a:xfrm>
            <a:off x="2077550" y="1349044"/>
            <a:ext cx="19338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7"/>
          <p:cNvSpPr/>
          <p:nvPr/>
        </p:nvSpPr>
        <p:spPr>
          <a:xfrm>
            <a:off x="2077550" y="1349044"/>
            <a:ext cx="513300" cy="569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7"/>
          <p:cNvSpPr/>
          <p:nvPr/>
        </p:nvSpPr>
        <p:spPr>
          <a:xfrm>
            <a:off x="2077550" y="2147038"/>
            <a:ext cx="19338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17"/>
          <p:cNvSpPr/>
          <p:nvPr/>
        </p:nvSpPr>
        <p:spPr>
          <a:xfrm>
            <a:off x="2077550" y="2147050"/>
            <a:ext cx="1000200" cy="569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7"/>
          <p:cNvSpPr/>
          <p:nvPr/>
        </p:nvSpPr>
        <p:spPr>
          <a:xfrm>
            <a:off x="2077550" y="2945937"/>
            <a:ext cx="19338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7"/>
          <p:cNvSpPr/>
          <p:nvPr/>
        </p:nvSpPr>
        <p:spPr>
          <a:xfrm>
            <a:off x="2077550" y="2945938"/>
            <a:ext cx="1423500" cy="569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85" name="Google Shape;285;p17"/>
          <p:cNvCxnSpPr>
            <a:stCxn id="279" idx="3"/>
            <a:endCxn id="255" idx="1"/>
          </p:cNvCxnSpPr>
          <p:nvPr/>
        </p:nvCxnSpPr>
        <p:spPr>
          <a:xfrm>
            <a:off x="4011350" y="1633744"/>
            <a:ext cx="248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286" name="Google Shape;286;p17"/>
          <p:cNvCxnSpPr>
            <a:stCxn id="281" idx="3"/>
            <a:endCxn id="257" idx="1"/>
          </p:cNvCxnSpPr>
          <p:nvPr/>
        </p:nvCxnSpPr>
        <p:spPr>
          <a:xfrm>
            <a:off x="4011350" y="2431738"/>
            <a:ext cx="248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287" name="Google Shape;287;p17"/>
          <p:cNvCxnSpPr>
            <a:stCxn id="283" idx="3"/>
            <a:endCxn id="256" idx="1"/>
          </p:cNvCxnSpPr>
          <p:nvPr/>
        </p:nvCxnSpPr>
        <p:spPr>
          <a:xfrm>
            <a:off x="4011350" y="3230637"/>
            <a:ext cx="248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288" name="Google Shape;288;p17"/>
          <p:cNvCxnSpPr>
            <a:stCxn id="249" idx="3"/>
            <a:endCxn id="280" idx="1"/>
          </p:cNvCxnSpPr>
          <p:nvPr/>
        </p:nvCxnSpPr>
        <p:spPr>
          <a:xfrm>
            <a:off x="1817400" y="1633744"/>
            <a:ext cx="260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289" name="Google Shape;289;p17"/>
          <p:cNvCxnSpPr>
            <a:stCxn id="244" idx="3"/>
            <a:endCxn id="282" idx="1"/>
          </p:cNvCxnSpPr>
          <p:nvPr/>
        </p:nvCxnSpPr>
        <p:spPr>
          <a:xfrm rot="10800000" flipH="1">
            <a:off x="1817400" y="2431728"/>
            <a:ext cx="260100" cy="9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290" name="Google Shape;290;p17"/>
          <p:cNvCxnSpPr>
            <a:stCxn id="254" idx="3"/>
            <a:endCxn id="284" idx="1"/>
          </p:cNvCxnSpPr>
          <p:nvPr/>
        </p:nvCxnSpPr>
        <p:spPr>
          <a:xfrm>
            <a:off x="1817400" y="3230637"/>
            <a:ext cx="260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291" name="Google Shape;291;p17"/>
          <p:cNvCxnSpPr>
            <a:stCxn id="255" idx="3"/>
            <a:endCxn id="247" idx="1"/>
          </p:cNvCxnSpPr>
          <p:nvPr/>
        </p:nvCxnSpPr>
        <p:spPr>
          <a:xfrm>
            <a:off x="4900000" y="1633744"/>
            <a:ext cx="262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292" name="Google Shape;292;p17"/>
          <p:cNvCxnSpPr>
            <a:stCxn id="257" idx="3"/>
            <a:endCxn id="242" idx="1"/>
          </p:cNvCxnSpPr>
          <p:nvPr/>
        </p:nvCxnSpPr>
        <p:spPr>
          <a:xfrm>
            <a:off x="4900000" y="2431738"/>
            <a:ext cx="262200" cy="15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293" name="Google Shape;293;p17"/>
          <p:cNvCxnSpPr>
            <a:stCxn id="256" idx="3"/>
            <a:endCxn id="252" idx="1"/>
          </p:cNvCxnSpPr>
          <p:nvPr/>
        </p:nvCxnSpPr>
        <p:spPr>
          <a:xfrm>
            <a:off x="4900000" y="3230637"/>
            <a:ext cx="262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grpSp>
        <p:nvGrpSpPr>
          <p:cNvPr id="294" name="Google Shape;294;p17"/>
          <p:cNvGrpSpPr/>
          <p:nvPr/>
        </p:nvGrpSpPr>
        <p:grpSpPr>
          <a:xfrm>
            <a:off x="720000" y="3743962"/>
            <a:ext cx="7684575" cy="569400"/>
            <a:chOff x="720000" y="3583375"/>
            <a:chExt cx="7684575" cy="569400"/>
          </a:xfrm>
        </p:grpSpPr>
        <p:grpSp>
          <p:nvGrpSpPr>
            <p:cNvPr id="295" name="Google Shape;295;p17"/>
            <p:cNvGrpSpPr/>
            <p:nvPr/>
          </p:nvGrpSpPr>
          <p:grpSpPr>
            <a:xfrm>
              <a:off x="5162175" y="3584575"/>
              <a:ext cx="3242400" cy="567000"/>
              <a:chOff x="5162175" y="3584575"/>
              <a:chExt cx="3242400" cy="567000"/>
            </a:xfrm>
          </p:grpSpPr>
          <p:sp>
            <p:nvSpPr>
              <p:cNvPr id="296" name="Google Shape;296;p17"/>
              <p:cNvSpPr txBox="1"/>
              <p:nvPr/>
            </p:nvSpPr>
            <p:spPr>
              <a:xfrm>
                <a:off x="5162175" y="3584575"/>
                <a:ext cx="1673100" cy="56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 b="1">
                    <a:solidFill>
                      <a:schemeClr val="dk1"/>
                    </a:solidFill>
                    <a:latin typeface="Unbounded"/>
                    <a:ea typeface="Unbounded"/>
                    <a:cs typeface="Unbounded"/>
                    <a:sym typeface="Unbounded"/>
                  </a:rPr>
                  <a:t>SATURN</a:t>
                </a:r>
                <a:endParaRPr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endParaRPr>
              </a:p>
            </p:txBody>
          </p:sp>
          <p:sp>
            <p:nvSpPr>
              <p:cNvPr id="297" name="Google Shape;297;p17"/>
              <p:cNvSpPr txBox="1"/>
              <p:nvPr/>
            </p:nvSpPr>
            <p:spPr>
              <a:xfrm>
                <a:off x="6835275" y="3584575"/>
                <a:ext cx="1569300" cy="56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chemeClr val="dk1"/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Saturn has several rings</a:t>
                </a:r>
                <a:endParaRPr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endParaRPr>
              </a:p>
            </p:txBody>
          </p:sp>
        </p:grpSp>
        <p:sp>
          <p:nvSpPr>
            <p:cNvPr id="298" name="Google Shape;298;p17"/>
            <p:cNvSpPr/>
            <p:nvPr/>
          </p:nvSpPr>
          <p:spPr>
            <a:xfrm>
              <a:off x="720000" y="3583375"/>
              <a:ext cx="1097400" cy="569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dk2"/>
                  </a:solidFill>
                  <a:latin typeface="Unbounded"/>
                  <a:ea typeface="Unbounded"/>
                  <a:cs typeface="Unbounded"/>
                  <a:sym typeface="Unbounded"/>
                </a:rPr>
                <a:t>90%</a:t>
              </a:r>
              <a:endParaRPr sz="2000" b="1">
                <a:solidFill>
                  <a:schemeClr val="dk2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sp>
        <p:nvSpPr>
          <p:cNvPr id="299" name="Google Shape;299;p17"/>
          <p:cNvSpPr/>
          <p:nvPr/>
        </p:nvSpPr>
        <p:spPr>
          <a:xfrm>
            <a:off x="4259800" y="3743962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0" name="Google Shape;300;p17"/>
          <p:cNvGrpSpPr/>
          <p:nvPr/>
        </p:nvGrpSpPr>
        <p:grpSpPr>
          <a:xfrm>
            <a:off x="4401348" y="3840945"/>
            <a:ext cx="357103" cy="375434"/>
            <a:chOff x="5625009" y="3044372"/>
            <a:chExt cx="357103" cy="375434"/>
          </a:xfrm>
        </p:grpSpPr>
        <p:sp>
          <p:nvSpPr>
            <p:cNvPr id="301" name="Google Shape;301;p17"/>
            <p:cNvSpPr/>
            <p:nvPr/>
          </p:nvSpPr>
          <p:spPr>
            <a:xfrm>
              <a:off x="5740492" y="3180630"/>
              <a:ext cx="126221" cy="118016"/>
            </a:xfrm>
            <a:custGeom>
              <a:avLst/>
              <a:gdLst/>
              <a:ahLst/>
              <a:cxnLst/>
              <a:rect l="l" t="t" r="r" b="b"/>
              <a:pathLst>
                <a:path w="1446" h="1352" extrusionOk="0">
                  <a:moveTo>
                    <a:pt x="723" y="116"/>
                  </a:moveTo>
                  <a:cubicBezTo>
                    <a:pt x="723" y="116"/>
                    <a:pt x="752" y="116"/>
                    <a:pt x="752" y="145"/>
                  </a:cubicBezTo>
                  <a:lnTo>
                    <a:pt x="904" y="362"/>
                  </a:lnTo>
                  <a:cubicBezTo>
                    <a:pt x="904" y="420"/>
                    <a:pt x="961" y="448"/>
                    <a:pt x="1026" y="448"/>
                  </a:cubicBezTo>
                  <a:lnTo>
                    <a:pt x="1265" y="506"/>
                  </a:lnTo>
                  <a:cubicBezTo>
                    <a:pt x="1294" y="506"/>
                    <a:pt x="1294" y="542"/>
                    <a:pt x="1294" y="542"/>
                  </a:cubicBezTo>
                  <a:lnTo>
                    <a:pt x="1294" y="600"/>
                  </a:lnTo>
                  <a:lnTo>
                    <a:pt x="1113" y="781"/>
                  </a:lnTo>
                  <a:cubicBezTo>
                    <a:pt x="1084" y="810"/>
                    <a:pt x="1055" y="868"/>
                    <a:pt x="1084" y="933"/>
                  </a:cubicBezTo>
                  <a:lnTo>
                    <a:pt x="1084" y="1171"/>
                  </a:lnTo>
                  <a:lnTo>
                    <a:pt x="1084" y="1200"/>
                  </a:lnTo>
                  <a:cubicBezTo>
                    <a:pt x="1055" y="1229"/>
                    <a:pt x="1055" y="1229"/>
                    <a:pt x="1026" y="1229"/>
                  </a:cubicBezTo>
                  <a:lnTo>
                    <a:pt x="810" y="1113"/>
                  </a:lnTo>
                  <a:lnTo>
                    <a:pt x="629" y="1113"/>
                  </a:lnTo>
                  <a:lnTo>
                    <a:pt x="419" y="1229"/>
                  </a:lnTo>
                  <a:cubicBezTo>
                    <a:pt x="390" y="1229"/>
                    <a:pt x="362" y="1229"/>
                    <a:pt x="362" y="1200"/>
                  </a:cubicBezTo>
                  <a:cubicBezTo>
                    <a:pt x="362" y="1200"/>
                    <a:pt x="333" y="1200"/>
                    <a:pt x="362" y="1171"/>
                  </a:cubicBezTo>
                  <a:lnTo>
                    <a:pt x="362" y="933"/>
                  </a:lnTo>
                  <a:cubicBezTo>
                    <a:pt x="362" y="868"/>
                    <a:pt x="362" y="810"/>
                    <a:pt x="333" y="781"/>
                  </a:cubicBezTo>
                  <a:lnTo>
                    <a:pt x="152" y="600"/>
                  </a:lnTo>
                  <a:lnTo>
                    <a:pt x="152" y="542"/>
                  </a:lnTo>
                  <a:cubicBezTo>
                    <a:pt x="152" y="542"/>
                    <a:pt x="152" y="506"/>
                    <a:pt x="181" y="506"/>
                  </a:cubicBezTo>
                  <a:lnTo>
                    <a:pt x="419" y="448"/>
                  </a:lnTo>
                  <a:cubicBezTo>
                    <a:pt x="484" y="448"/>
                    <a:pt x="513" y="420"/>
                    <a:pt x="542" y="362"/>
                  </a:cubicBezTo>
                  <a:lnTo>
                    <a:pt x="694" y="145"/>
                  </a:lnTo>
                  <a:cubicBezTo>
                    <a:pt x="694" y="116"/>
                    <a:pt x="723" y="116"/>
                    <a:pt x="723" y="116"/>
                  </a:cubicBezTo>
                  <a:close/>
                  <a:moveTo>
                    <a:pt x="723" y="0"/>
                  </a:moveTo>
                  <a:cubicBezTo>
                    <a:pt x="665" y="0"/>
                    <a:pt x="600" y="29"/>
                    <a:pt x="571" y="87"/>
                  </a:cubicBezTo>
                  <a:lnTo>
                    <a:pt x="448" y="297"/>
                  </a:lnTo>
                  <a:cubicBezTo>
                    <a:pt x="419" y="326"/>
                    <a:pt x="419" y="326"/>
                    <a:pt x="390" y="326"/>
                  </a:cubicBezTo>
                  <a:lnTo>
                    <a:pt x="152" y="391"/>
                  </a:lnTo>
                  <a:cubicBezTo>
                    <a:pt x="87" y="391"/>
                    <a:pt x="58" y="448"/>
                    <a:pt x="29" y="506"/>
                  </a:cubicBezTo>
                  <a:cubicBezTo>
                    <a:pt x="0" y="571"/>
                    <a:pt x="29" y="629"/>
                    <a:pt x="58" y="658"/>
                  </a:cubicBezTo>
                  <a:lnTo>
                    <a:pt x="210" y="868"/>
                  </a:lnTo>
                  <a:cubicBezTo>
                    <a:pt x="239" y="868"/>
                    <a:pt x="239" y="904"/>
                    <a:pt x="239" y="904"/>
                  </a:cubicBezTo>
                  <a:lnTo>
                    <a:pt x="210" y="1171"/>
                  </a:lnTo>
                  <a:cubicBezTo>
                    <a:pt x="210" y="1229"/>
                    <a:pt x="239" y="1294"/>
                    <a:pt x="304" y="1323"/>
                  </a:cubicBezTo>
                  <a:cubicBezTo>
                    <a:pt x="318" y="1337"/>
                    <a:pt x="347" y="1345"/>
                    <a:pt x="376" y="1345"/>
                  </a:cubicBezTo>
                  <a:cubicBezTo>
                    <a:pt x="405" y="1345"/>
                    <a:pt x="434" y="1337"/>
                    <a:pt x="448" y="1323"/>
                  </a:cubicBezTo>
                  <a:lnTo>
                    <a:pt x="694" y="1229"/>
                  </a:lnTo>
                  <a:lnTo>
                    <a:pt x="752" y="1229"/>
                  </a:lnTo>
                  <a:lnTo>
                    <a:pt x="961" y="1323"/>
                  </a:lnTo>
                  <a:cubicBezTo>
                    <a:pt x="990" y="1352"/>
                    <a:pt x="1026" y="1352"/>
                    <a:pt x="1055" y="1352"/>
                  </a:cubicBezTo>
                  <a:cubicBezTo>
                    <a:pt x="1084" y="1352"/>
                    <a:pt x="1113" y="1352"/>
                    <a:pt x="1142" y="1323"/>
                  </a:cubicBezTo>
                  <a:cubicBezTo>
                    <a:pt x="1207" y="1294"/>
                    <a:pt x="1236" y="1229"/>
                    <a:pt x="1236" y="1171"/>
                  </a:cubicBezTo>
                  <a:lnTo>
                    <a:pt x="1207" y="904"/>
                  </a:lnTo>
                  <a:lnTo>
                    <a:pt x="1207" y="868"/>
                  </a:lnTo>
                  <a:lnTo>
                    <a:pt x="1388" y="658"/>
                  </a:lnTo>
                  <a:cubicBezTo>
                    <a:pt x="1417" y="629"/>
                    <a:pt x="1445" y="571"/>
                    <a:pt x="1417" y="506"/>
                  </a:cubicBezTo>
                  <a:cubicBezTo>
                    <a:pt x="1388" y="448"/>
                    <a:pt x="1352" y="391"/>
                    <a:pt x="1294" y="391"/>
                  </a:cubicBezTo>
                  <a:lnTo>
                    <a:pt x="1055" y="326"/>
                  </a:lnTo>
                  <a:cubicBezTo>
                    <a:pt x="1026" y="326"/>
                    <a:pt x="990" y="326"/>
                    <a:pt x="990" y="297"/>
                  </a:cubicBezTo>
                  <a:lnTo>
                    <a:pt x="875" y="87"/>
                  </a:lnTo>
                  <a:cubicBezTo>
                    <a:pt x="846" y="29"/>
                    <a:pt x="781" y="0"/>
                    <a:pt x="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17"/>
            <p:cNvSpPr/>
            <p:nvPr/>
          </p:nvSpPr>
          <p:spPr>
            <a:xfrm>
              <a:off x="5798539" y="3143445"/>
              <a:ext cx="10126" cy="22521"/>
            </a:xfrm>
            <a:custGeom>
              <a:avLst/>
              <a:gdLst/>
              <a:ahLst/>
              <a:cxnLst/>
              <a:rect l="l" t="t" r="r" b="b"/>
              <a:pathLst>
                <a:path w="116" h="258" extrusionOk="0">
                  <a:moveTo>
                    <a:pt x="58" y="0"/>
                  </a:moveTo>
                  <a:cubicBezTo>
                    <a:pt x="29" y="0"/>
                    <a:pt x="0" y="29"/>
                    <a:pt x="0" y="65"/>
                  </a:cubicBezTo>
                  <a:lnTo>
                    <a:pt x="0" y="181"/>
                  </a:lnTo>
                  <a:cubicBezTo>
                    <a:pt x="0" y="210"/>
                    <a:pt x="29" y="246"/>
                    <a:pt x="58" y="246"/>
                  </a:cubicBezTo>
                  <a:cubicBezTo>
                    <a:pt x="65" y="253"/>
                    <a:pt x="73" y="257"/>
                    <a:pt x="80" y="257"/>
                  </a:cubicBezTo>
                  <a:cubicBezTo>
                    <a:pt x="100" y="257"/>
                    <a:pt x="116" y="229"/>
                    <a:pt x="116" y="181"/>
                  </a:cubicBezTo>
                  <a:lnTo>
                    <a:pt x="116" y="65"/>
                  </a:lnTo>
                  <a:cubicBezTo>
                    <a:pt x="116" y="29"/>
                    <a:pt x="87" y="0"/>
                    <a:pt x="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17"/>
            <p:cNvSpPr/>
            <p:nvPr/>
          </p:nvSpPr>
          <p:spPr>
            <a:xfrm>
              <a:off x="5821845" y="3159768"/>
              <a:ext cx="20862" cy="20950"/>
            </a:xfrm>
            <a:custGeom>
              <a:avLst/>
              <a:gdLst/>
              <a:ahLst/>
              <a:cxnLst/>
              <a:rect l="l" t="t" r="r" b="b"/>
              <a:pathLst>
                <a:path w="239" h="240" extrusionOk="0">
                  <a:moveTo>
                    <a:pt x="167" y="1"/>
                  </a:moveTo>
                  <a:cubicBezTo>
                    <a:pt x="152" y="1"/>
                    <a:pt x="138" y="8"/>
                    <a:pt x="123" y="23"/>
                  </a:cubicBezTo>
                  <a:lnTo>
                    <a:pt x="29" y="117"/>
                  </a:lnTo>
                  <a:cubicBezTo>
                    <a:pt x="0" y="146"/>
                    <a:pt x="0" y="174"/>
                    <a:pt x="29" y="203"/>
                  </a:cubicBezTo>
                  <a:cubicBezTo>
                    <a:pt x="29" y="239"/>
                    <a:pt x="58" y="239"/>
                    <a:pt x="58" y="239"/>
                  </a:cubicBezTo>
                  <a:cubicBezTo>
                    <a:pt x="94" y="239"/>
                    <a:pt x="94" y="239"/>
                    <a:pt x="123" y="203"/>
                  </a:cubicBezTo>
                  <a:lnTo>
                    <a:pt x="210" y="117"/>
                  </a:lnTo>
                  <a:cubicBezTo>
                    <a:pt x="239" y="88"/>
                    <a:pt x="239" y="59"/>
                    <a:pt x="210" y="23"/>
                  </a:cubicBezTo>
                  <a:cubicBezTo>
                    <a:pt x="196" y="8"/>
                    <a:pt x="181" y="1"/>
                    <a:pt x="1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17"/>
            <p:cNvSpPr/>
            <p:nvPr/>
          </p:nvSpPr>
          <p:spPr>
            <a:xfrm>
              <a:off x="5763798" y="3159768"/>
              <a:ext cx="21561" cy="20950"/>
            </a:xfrm>
            <a:custGeom>
              <a:avLst/>
              <a:gdLst/>
              <a:ahLst/>
              <a:cxnLst/>
              <a:rect l="l" t="t" r="r" b="b"/>
              <a:pathLst>
                <a:path w="247" h="240" extrusionOk="0">
                  <a:moveTo>
                    <a:pt x="80" y="1"/>
                  </a:moveTo>
                  <a:cubicBezTo>
                    <a:pt x="66" y="1"/>
                    <a:pt x="51" y="8"/>
                    <a:pt x="37" y="23"/>
                  </a:cubicBezTo>
                  <a:cubicBezTo>
                    <a:pt x="1" y="59"/>
                    <a:pt x="1" y="88"/>
                    <a:pt x="37" y="117"/>
                  </a:cubicBezTo>
                  <a:lnTo>
                    <a:pt x="123" y="203"/>
                  </a:lnTo>
                  <a:cubicBezTo>
                    <a:pt x="123" y="239"/>
                    <a:pt x="152" y="239"/>
                    <a:pt x="152" y="239"/>
                  </a:cubicBezTo>
                  <a:cubicBezTo>
                    <a:pt x="181" y="239"/>
                    <a:pt x="217" y="239"/>
                    <a:pt x="217" y="203"/>
                  </a:cubicBezTo>
                  <a:cubicBezTo>
                    <a:pt x="246" y="174"/>
                    <a:pt x="246" y="146"/>
                    <a:pt x="217" y="117"/>
                  </a:cubicBezTo>
                  <a:lnTo>
                    <a:pt x="123" y="23"/>
                  </a:lnTo>
                  <a:cubicBezTo>
                    <a:pt x="109" y="8"/>
                    <a:pt x="95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17"/>
            <p:cNvSpPr/>
            <p:nvPr/>
          </p:nvSpPr>
          <p:spPr>
            <a:xfrm>
              <a:off x="5625009" y="3044372"/>
              <a:ext cx="357103" cy="375434"/>
            </a:xfrm>
            <a:custGeom>
              <a:avLst/>
              <a:gdLst/>
              <a:ahLst/>
              <a:cxnLst/>
              <a:rect l="l" t="t" r="r" b="b"/>
              <a:pathLst>
                <a:path w="4091" h="4301" extrusionOk="0">
                  <a:moveTo>
                    <a:pt x="2046" y="355"/>
                  </a:moveTo>
                  <a:cubicBezTo>
                    <a:pt x="2133" y="355"/>
                    <a:pt x="2227" y="384"/>
                    <a:pt x="2313" y="441"/>
                  </a:cubicBezTo>
                  <a:cubicBezTo>
                    <a:pt x="2349" y="478"/>
                    <a:pt x="2378" y="478"/>
                    <a:pt x="2407" y="506"/>
                  </a:cubicBezTo>
                  <a:lnTo>
                    <a:pt x="1685" y="506"/>
                  </a:lnTo>
                  <a:cubicBezTo>
                    <a:pt x="1713" y="478"/>
                    <a:pt x="1742" y="478"/>
                    <a:pt x="1771" y="441"/>
                  </a:cubicBezTo>
                  <a:cubicBezTo>
                    <a:pt x="1865" y="384"/>
                    <a:pt x="1952" y="355"/>
                    <a:pt x="2046" y="355"/>
                  </a:cubicBezTo>
                  <a:close/>
                  <a:moveTo>
                    <a:pt x="3758" y="658"/>
                  </a:moveTo>
                  <a:cubicBezTo>
                    <a:pt x="3881" y="658"/>
                    <a:pt x="3975" y="716"/>
                    <a:pt x="3975" y="839"/>
                  </a:cubicBezTo>
                  <a:lnTo>
                    <a:pt x="3975" y="3332"/>
                  </a:lnTo>
                  <a:cubicBezTo>
                    <a:pt x="3975" y="3455"/>
                    <a:pt x="3881" y="3513"/>
                    <a:pt x="3758" y="3513"/>
                  </a:cubicBezTo>
                  <a:lnTo>
                    <a:pt x="326" y="3513"/>
                  </a:lnTo>
                  <a:cubicBezTo>
                    <a:pt x="210" y="3513"/>
                    <a:pt x="116" y="3455"/>
                    <a:pt x="116" y="3332"/>
                  </a:cubicBezTo>
                  <a:lnTo>
                    <a:pt x="116" y="839"/>
                  </a:lnTo>
                  <a:cubicBezTo>
                    <a:pt x="116" y="716"/>
                    <a:pt x="210" y="658"/>
                    <a:pt x="326" y="658"/>
                  </a:cubicBezTo>
                  <a:close/>
                  <a:moveTo>
                    <a:pt x="1396" y="1"/>
                  </a:moveTo>
                  <a:cubicBezTo>
                    <a:pt x="1381" y="1"/>
                    <a:pt x="1367" y="8"/>
                    <a:pt x="1352" y="22"/>
                  </a:cubicBezTo>
                  <a:cubicBezTo>
                    <a:pt x="1323" y="51"/>
                    <a:pt x="1323" y="80"/>
                    <a:pt x="1352" y="116"/>
                  </a:cubicBezTo>
                  <a:lnTo>
                    <a:pt x="1656" y="384"/>
                  </a:lnTo>
                  <a:cubicBezTo>
                    <a:pt x="1591" y="413"/>
                    <a:pt x="1533" y="535"/>
                    <a:pt x="1533" y="535"/>
                  </a:cubicBezTo>
                  <a:lnTo>
                    <a:pt x="297" y="535"/>
                  </a:lnTo>
                  <a:cubicBezTo>
                    <a:pt x="145" y="535"/>
                    <a:pt x="1" y="658"/>
                    <a:pt x="1" y="839"/>
                  </a:cubicBezTo>
                  <a:lnTo>
                    <a:pt x="1" y="3332"/>
                  </a:lnTo>
                  <a:cubicBezTo>
                    <a:pt x="1" y="3513"/>
                    <a:pt x="145" y="3664"/>
                    <a:pt x="297" y="3664"/>
                  </a:cubicBezTo>
                  <a:lnTo>
                    <a:pt x="297" y="4235"/>
                  </a:lnTo>
                  <a:cubicBezTo>
                    <a:pt x="297" y="4271"/>
                    <a:pt x="326" y="4300"/>
                    <a:pt x="391" y="4300"/>
                  </a:cubicBezTo>
                  <a:lnTo>
                    <a:pt x="3036" y="4300"/>
                  </a:lnTo>
                  <a:cubicBezTo>
                    <a:pt x="3101" y="4235"/>
                    <a:pt x="3036" y="4177"/>
                    <a:pt x="3007" y="4177"/>
                  </a:cubicBezTo>
                  <a:lnTo>
                    <a:pt x="507" y="4177"/>
                  </a:lnTo>
                  <a:cubicBezTo>
                    <a:pt x="478" y="4177"/>
                    <a:pt x="449" y="4148"/>
                    <a:pt x="449" y="4120"/>
                  </a:cubicBezTo>
                  <a:lnTo>
                    <a:pt x="449" y="3664"/>
                  </a:lnTo>
                  <a:lnTo>
                    <a:pt x="3643" y="3664"/>
                  </a:lnTo>
                  <a:lnTo>
                    <a:pt x="3643" y="4177"/>
                  </a:lnTo>
                  <a:lnTo>
                    <a:pt x="3217" y="4177"/>
                  </a:lnTo>
                  <a:cubicBezTo>
                    <a:pt x="3159" y="4235"/>
                    <a:pt x="3188" y="4300"/>
                    <a:pt x="3253" y="4300"/>
                  </a:cubicBezTo>
                  <a:lnTo>
                    <a:pt x="3701" y="4300"/>
                  </a:lnTo>
                  <a:cubicBezTo>
                    <a:pt x="3730" y="4300"/>
                    <a:pt x="3758" y="4271"/>
                    <a:pt x="3758" y="4235"/>
                  </a:cubicBezTo>
                  <a:lnTo>
                    <a:pt x="3758" y="3664"/>
                  </a:lnTo>
                  <a:cubicBezTo>
                    <a:pt x="3939" y="3664"/>
                    <a:pt x="4091" y="3513"/>
                    <a:pt x="4091" y="3332"/>
                  </a:cubicBezTo>
                  <a:lnTo>
                    <a:pt x="4091" y="839"/>
                  </a:lnTo>
                  <a:cubicBezTo>
                    <a:pt x="4091" y="658"/>
                    <a:pt x="3939" y="506"/>
                    <a:pt x="3758" y="506"/>
                  </a:cubicBezTo>
                  <a:lnTo>
                    <a:pt x="2559" y="506"/>
                  </a:lnTo>
                  <a:cubicBezTo>
                    <a:pt x="2559" y="506"/>
                    <a:pt x="2494" y="413"/>
                    <a:pt x="2436" y="384"/>
                  </a:cubicBezTo>
                  <a:lnTo>
                    <a:pt x="2740" y="116"/>
                  </a:lnTo>
                  <a:lnTo>
                    <a:pt x="2740" y="22"/>
                  </a:lnTo>
                  <a:cubicBezTo>
                    <a:pt x="2725" y="8"/>
                    <a:pt x="2702" y="1"/>
                    <a:pt x="2682" y="1"/>
                  </a:cubicBezTo>
                  <a:cubicBezTo>
                    <a:pt x="2662" y="1"/>
                    <a:pt x="2646" y="8"/>
                    <a:pt x="2646" y="22"/>
                  </a:cubicBezTo>
                  <a:lnTo>
                    <a:pt x="2349" y="297"/>
                  </a:lnTo>
                  <a:cubicBezTo>
                    <a:pt x="2255" y="261"/>
                    <a:pt x="2169" y="232"/>
                    <a:pt x="2046" y="232"/>
                  </a:cubicBezTo>
                  <a:cubicBezTo>
                    <a:pt x="1923" y="232"/>
                    <a:pt x="1836" y="261"/>
                    <a:pt x="1742" y="297"/>
                  </a:cubicBezTo>
                  <a:lnTo>
                    <a:pt x="1446" y="22"/>
                  </a:lnTo>
                  <a:cubicBezTo>
                    <a:pt x="1428" y="8"/>
                    <a:pt x="1412" y="1"/>
                    <a:pt x="13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17"/>
            <p:cNvSpPr/>
            <p:nvPr/>
          </p:nvSpPr>
          <p:spPr>
            <a:xfrm>
              <a:off x="5650933" y="3117520"/>
              <a:ext cx="302198" cy="217701"/>
            </a:xfrm>
            <a:custGeom>
              <a:avLst/>
              <a:gdLst/>
              <a:ahLst/>
              <a:cxnLst/>
              <a:rect l="l" t="t" r="r" b="b"/>
              <a:pathLst>
                <a:path w="3462" h="2494" extrusionOk="0">
                  <a:moveTo>
                    <a:pt x="94" y="1"/>
                  </a:moveTo>
                  <a:cubicBezTo>
                    <a:pt x="29" y="1"/>
                    <a:pt x="0" y="30"/>
                    <a:pt x="0" y="59"/>
                  </a:cubicBezTo>
                  <a:lnTo>
                    <a:pt x="0" y="752"/>
                  </a:lnTo>
                  <a:lnTo>
                    <a:pt x="29" y="752"/>
                  </a:lnTo>
                  <a:cubicBezTo>
                    <a:pt x="54" y="774"/>
                    <a:pt x="78" y="784"/>
                    <a:pt x="98" y="784"/>
                  </a:cubicBezTo>
                  <a:cubicBezTo>
                    <a:pt x="130" y="784"/>
                    <a:pt x="152" y="759"/>
                    <a:pt x="152" y="723"/>
                  </a:cubicBezTo>
                  <a:lnTo>
                    <a:pt x="152" y="182"/>
                  </a:lnTo>
                  <a:cubicBezTo>
                    <a:pt x="152" y="145"/>
                    <a:pt x="181" y="116"/>
                    <a:pt x="210" y="116"/>
                  </a:cubicBezTo>
                  <a:lnTo>
                    <a:pt x="3281" y="116"/>
                  </a:lnTo>
                  <a:cubicBezTo>
                    <a:pt x="3317" y="116"/>
                    <a:pt x="3346" y="145"/>
                    <a:pt x="3346" y="182"/>
                  </a:cubicBezTo>
                  <a:lnTo>
                    <a:pt x="3346" y="2313"/>
                  </a:lnTo>
                  <a:cubicBezTo>
                    <a:pt x="3346" y="2349"/>
                    <a:pt x="3317" y="2378"/>
                    <a:pt x="3281" y="2378"/>
                  </a:cubicBezTo>
                  <a:lnTo>
                    <a:pt x="210" y="2378"/>
                  </a:lnTo>
                  <a:cubicBezTo>
                    <a:pt x="181" y="2378"/>
                    <a:pt x="152" y="2349"/>
                    <a:pt x="152" y="2313"/>
                  </a:cubicBezTo>
                  <a:lnTo>
                    <a:pt x="152" y="962"/>
                  </a:lnTo>
                  <a:cubicBezTo>
                    <a:pt x="152" y="933"/>
                    <a:pt x="123" y="904"/>
                    <a:pt x="94" y="904"/>
                  </a:cubicBezTo>
                  <a:cubicBezTo>
                    <a:pt x="65" y="904"/>
                    <a:pt x="0" y="933"/>
                    <a:pt x="0" y="962"/>
                  </a:cubicBezTo>
                  <a:lnTo>
                    <a:pt x="0" y="2313"/>
                  </a:lnTo>
                  <a:cubicBezTo>
                    <a:pt x="0" y="2407"/>
                    <a:pt x="94" y="2494"/>
                    <a:pt x="210" y="2494"/>
                  </a:cubicBezTo>
                  <a:lnTo>
                    <a:pt x="3281" y="2494"/>
                  </a:lnTo>
                  <a:cubicBezTo>
                    <a:pt x="3375" y="2494"/>
                    <a:pt x="3461" y="2407"/>
                    <a:pt x="3461" y="2313"/>
                  </a:cubicBezTo>
                  <a:lnTo>
                    <a:pt x="3461" y="182"/>
                  </a:lnTo>
                  <a:cubicBezTo>
                    <a:pt x="3461" y="88"/>
                    <a:pt x="3375" y="1"/>
                    <a:pt x="3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17"/>
            <p:cNvSpPr/>
            <p:nvPr/>
          </p:nvSpPr>
          <p:spPr>
            <a:xfrm>
              <a:off x="5690650" y="3366729"/>
              <a:ext cx="36662" cy="39804"/>
            </a:xfrm>
            <a:custGeom>
              <a:avLst/>
              <a:gdLst/>
              <a:ahLst/>
              <a:cxnLst/>
              <a:rect l="l" t="t" r="r" b="b"/>
              <a:pathLst>
                <a:path w="420" h="456" extrusionOk="0">
                  <a:moveTo>
                    <a:pt x="210" y="123"/>
                  </a:moveTo>
                  <a:cubicBezTo>
                    <a:pt x="268" y="123"/>
                    <a:pt x="297" y="181"/>
                    <a:pt x="297" y="217"/>
                  </a:cubicBezTo>
                  <a:cubicBezTo>
                    <a:pt x="297" y="275"/>
                    <a:pt x="268" y="333"/>
                    <a:pt x="210" y="333"/>
                  </a:cubicBezTo>
                  <a:cubicBezTo>
                    <a:pt x="152" y="333"/>
                    <a:pt x="116" y="275"/>
                    <a:pt x="116" y="217"/>
                  </a:cubicBezTo>
                  <a:cubicBezTo>
                    <a:pt x="116" y="181"/>
                    <a:pt x="152" y="123"/>
                    <a:pt x="210" y="123"/>
                  </a:cubicBezTo>
                  <a:close/>
                  <a:moveTo>
                    <a:pt x="210" y="0"/>
                  </a:moveTo>
                  <a:cubicBezTo>
                    <a:pt x="87" y="0"/>
                    <a:pt x="0" y="94"/>
                    <a:pt x="0" y="217"/>
                  </a:cubicBezTo>
                  <a:cubicBezTo>
                    <a:pt x="0" y="333"/>
                    <a:pt x="87" y="455"/>
                    <a:pt x="210" y="455"/>
                  </a:cubicBezTo>
                  <a:cubicBezTo>
                    <a:pt x="333" y="455"/>
                    <a:pt x="419" y="333"/>
                    <a:pt x="419" y="217"/>
                  </a:cubicBezTo>
                  <a:cubicBezTo>
                    <a:pt x="419" y="94"/>
                    <a:pt x="333" y="0"/>
                    <a:pt x="2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17"/>
            <p:cNvSpPr/>
            <p:nvPr/>
          </p:nvSpPr>
          <p:spPr>
            <a:xfrm>
              <a:off x="5879892" y="3366729"/>
              <a:ext cx="36662" cy="39804"/>
            </a:xfrm>
            <a:custGeom>
              <a:avLst/>
              <a:gdLst/>
              <a:ahLst/>
              <a:cxnLst/>
              <a:rect l="l" t="t" r="r" b="b"/>
              <a:pathLst>
                <a:path w="420" h="456" extrusionOk="0">
                  <a:moveTo>
                    <a:pt x="210" y="123"/>
                  </a:moveTo>
                  <a:cubicBezTo>
                    <a:pt x="268" y="123"/>
                    <a:pt x="297" y="181"/>
                    <a:pt x="297" y="217"/>
                  </a:cubicBezTo>
                  <a:cubicBezTo>
                    <a:pt x="297" y="275"/>
                    <a:pt x="268" y="333"/>
                    <a:pt x="210" y="333"/>
                  </a:cubicBezTo>
                  <a:cubicBezTo>
                    <a:pt x="152" y="333"/>
                    <a:pt x="116" y="275"/>
                    <a:pt x="116" y="217"/>
                  </a:cubicBezTo>
                  <a:cubicBezTo>
                    <a:pt x="116" y="181"/>
                    <a:pt x="152" y="123"/>
                    <a:pt x="210" y="123"/>
                  </a:cubicBezTo>
                  <a:close/>
                  <a:moveTo>
                    <a:pt x="210" y="0"/>
                  </a:moveTo>
                  <a:cubicBezTo>
                    <a:pt x="87" y="0"/>
                    <a:pt x="0" y="94"/>
                    <a:pt x="0" y="217"/>
                  </a:cubicBezTo>
                  <a:cubicBezTo>
                    <a:pt x="0" y="333"/>
                    <a:pt x="87" y="455"/>
                    <a:pt x="210" y="455"/>
                  </a:cubicBezTo>
                  <a:cubicBezTo>
                    <a:pt x="333" y="455"/>
                    <a:pt x="419" y="333"/>
                    <a:pt x="419" y="217"/>
                  </a:cubicBezTo>
                  <a:cubicBezTo>
                    <a:pt x="419" y="94"/>
                    <a:pt x="333" y="0"/>
                    <a:pt x="2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17"/>
            <p:cNvSpPr/>
            <p:nvPr/>
          </p:nvSpPr>
          <p:spPr>
            <a:xfrm>
              <a:off x="5753672" y="3379910"/>
              <a:ext cx="26012" cy="13355"/>
            </a:xfrm>
            <a:custGeom>
              <a:avLst/>
              <a:gdLst/>
              <a:ahLst/>
              <a:cxnLst/>
              <a:rect l="l" t="t" r="r" b="b"/>
              <a:pathLst>
                <a:path w="298" h="153" extrusionOk="0">
                  <a:moveTo>
                    <a:pt x="59" y="1"/>
                  </a:moveTo>
                  <a:cubicBezTo>
                    <a:pt x="30" y="1"/>
                    <a:pt x="1" y="30"/>
                    <a:pt x="1" y="95"/>
                  </a:cubicBezTo>
                  <a:cubicBezTo>
                    <a:pt x="30" y="124"/>
                    <a:pt x="30" y="153"/>
                    <a:pt x="88" y="153"/>
                  </a:cubicBezTo>
                  <a:lnTo>
                    <a:pt x="211" y="153"/>
                  </a:lnTo>
                  <a:cubicBezTo>
                    <a:pt x="239" y="153"/>
                    <a:pt x="268" y="124"/>
                    <a:pt x="268" y="95"/>
                  </a:cubicBezTo>
                  <a:cubicBezTo>
                    <a:pt x="297" y="66"/>
                    <a:pt x="268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17"/>
            <p:cNvSpPr/>
            <p:nvPr/>
          </p:nvSpPr>
          <p:spPr>
            <a:xfrm>
              <a:off x="5790334" y="3379910"/>
              <a:ext cx="26536" cy="13355"/>
            </a:xfrm>
            <a:custGeom>
              <a:avLst/>
              <a:gdLst/>
              <a:ahLst/>
              <a:cxnLst/>
              <a:rect l="l" t="t" r="r" b="b"/>
              <a:pathLst>
                <a:path w="304" h="153" extrusionOk="0">
                  <a:moveTo>
                    <a:pt x="58" y="1"/>
                  </a:moveTo>
                  <a:cubicBezTo>
                    <a:pt x="29" y="1"/>
                    <a:pt x="0" y="30"/>
                    <a:pt x="0" y="95"/>
                  </a:cubicBezTo>
                  <a:cubicBezTo>
                    <a:pt x="29" y="124"/>
                    <a:pt x="29" y="153"/>
                    <a:pt x="94" y="153"/>
                  </a:cubicBezTo>
                  <a:lnTo>
                    <a:pt x="210" y="153"/>
                  </a:lnTo>
                  <a:cubicBezTo>
                    <a:pt x="239" y="153"/>
                    <a:pt x="275" y="124"/>
                    <a:pt x="275" y="95"/>
                  </a:cubicBezTo>
                  <a:cubicBezTo>
                    <a:pt x="304" y="66"/>
                    <a:pt x="275" y="1"/>
                    <a:pt x="21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17"/>
            <p:cNvSpPr/>
            <p:nvPr/>
          </p:nvSpPr>
          <p:spPr>
            <a:xfrm>
              <a:off x="5826908" y="3379910"/>
              <a:ext cx="26536" cy="13355"/>
            </a:xfrm>
            <a:custGeom>
              <a:avLst/>
              <a:gdLst/>
              <a:ahLst/>
              <a:cxnLst/>
              <a:rect l="l" t="t" r="r" b="b"/>
              <a:pathLst>
                <a:path w="304" h="153" extrusionOk="0">
                  <a:moveTo>
                    <a:pt x="65" y="1"/>
                  </a:moveTo>
                  <a:cubicBezTo>
                    <a:pt x="36" y="1"/>
                    <a:pt x="0" y="30"/>
                    <a:pt x="0" y="95"/>
                  </a:cubicBezTo>
                  <a:cubicBezTo>
                    <a:pt x="36" y="124"/>
                    <a:pt x="36" y="153"/>
                    <a:pt x="94" y="153"/>
                  </a:cubicBezTo>
                  <a:lnTo>
                    <a:pt x="217" y="153"/>
                  </a:lnTo>
                  <a:cubicBezTo>
                    <a:pt x="246" y="153"/>
                    <a:pt x="275" y="124"/>
                    <a:pt x="275" y="95"/>
                  </a:cubicBezTo>
                  <a:cubicBezTo>
                    <a:pt x="304" y="66"/>
                    <a:pt x="275" y="1"/>
                    <a:pt x="2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2" name="Google Shape;312;p17"/>
          <p:cNvSpPr/>
          <p:nvPr/>
        </p:nvSpPr>
        <p:spPr>
          <a:xfrm>
            <a:off x="2077550" y="3743962"/>
            <a:ext cx="19338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17"/>
          <p:cNvSpPr/>
          <p:nvPr/>
        </p:nvSpPr>
        <p:spPr>
          <a:xfrm>
            <a:off x="2077550" y="3743975"/>
            <a:ext cx="1792200" cy="56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14" name="Google Shape;314;p17"/>
          <p:cNvCxnSpPr>
            <a:stCxn id="312" idx="3"/>
            <a:endCxn id="299" idx="1"/>
          </p:cNvCxnSpPr>
          <p:nvPr/>
        </p:nvCxnSpPr>
        <p:spPr>
          <a:xfrm>
            <a:off x="4011350" y="4028662"/>
            <a:ext cx="248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315" name="Google Shape;315;p17"/>
          <p:cNvCxnSpPr>
            <a:stCxn id="298" idx="3"/>
            <a:endCxn id="313" idx="1"/>
          </p:cNvCxnSpPr>
          <p:nvPr/>
        </p:nvCxnSpPr>
        <p:spPr>
          <a:xfrm>
            <a:off x="1817400" y="4028662"/>
            <a:ext cx="260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316" name="Google Shape;316;p17"/>
          <p:cNvCxnSpPr>
            <a:stCxn id="299" idx="3"/>
            <a:endCxn id="296" idx="1"/>
          </p:cNvCxnSpPr>
          <p:nvPr/>
        </p:nvCxnSpPr>
        <p:spPr>
          <a:xfrm>
            <a:off x="4900000" y="4028662"/>
            <a:ext cx="262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aphicFrame>
        <p:nvGraphicFramePr>
          <p:cNvPr id="322" name="Google Shape;322;p18"/>
          <p:cNvGraphicFramePr/>
          <p:nvPr/>
        </p:nvGraphicFramePr>
        <p:xfrm>
          <a:off x="767638" y="1319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{859FDAE8-DB37-464D-B72B-6F1655A894FB}</a:tableStyleId>
              </a:tblPr>
              <a:tblGrid>
                <a:gridCol w="1248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79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rgbClr val="FFFFFF"/>
                        </a:solidFill>
                        <a:latin typeface="Sora"/>
                        <a:ea typeface="Sora"/>
                        <a:cs typeface="Sora"/>
                        <a:sym typeface="Sor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JAN</a:t>
                      </a:r>
                      <a:endParaRPr sz="9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FEB</a:t>
                      </a:r>
                      <a:endParaRPr sz="9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MAR</a:t>
                      </a:r>
                      <a:endParaRPr sz="9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APR</a:t>
                      </a:r>
                      <a:endParaRPr sz="9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MAI</a:t>
                      </a:r>
                      <a:endParaRPr sz="9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JUN</a:t>
                      </a:r>
                      <a:endParaRPr sz="9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JUL</a:t>
                      </a:r>
                      <a:endParaRPr sz="9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AUG</a:t>
                      </a:r>
                      <a:endParaRPr sz="9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SEP</a:t>
                      </a:r>
                      <a:endParaRPr sz="9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OCT</a:t>
                      </a:r>
                      <a:endParaRPr sz="9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NOV</a:t>
                      </a:r>
                      <a:endParaRPr sz="9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DEC</a:t>
                      </a:r>
                      <a:endParaRPr sz="9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8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MERCURY</a:t>
                      </a:r>
                      <a:endParaRPr sz="1300" b="1">
                        <a:solidFill>
                          <a:schemeClr val="dk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8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VENUS</a:t>
                      </a:r>
                      <a:endParaRPr sz="1300" b="1">
                        <a:solidFill>
                          <a:schemeClr val="dk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8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MARS</a:t>
                      </a:r>
                      <a:endParaRPr sz="1300" b="1">
                        <a:solidFill>
                          <a:schemeClr val="dk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8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JUPITER</a:t>
                      </a:r>
                      <a:endParaRPr sz="1300" b="1">
                        <a:solidFill>
                          <a:schemeClr val="dk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rgbClr val="314C72"/>
                        </a:solidFill>
                        <a:latin typeface="Epilogue"/>
                        <a:ea typeface="Epilogue"/>
                        <a:cs typeface="Epilogue"/>
                        <a:sym typeface="Epilogue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3" name="Google Shape;323;p18"/>
          <p:cNvSpPr txBox="1"/>
          <p:nvPr/>
        </p:nvSpPr>
        <p:spPr>
          <a:xfrm>
            <a:off x="2967079" y="4228475"/>
            <a:ext cx="1026900" cy="3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Saturn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24" name="Google Shape;324;p18"/>
          <p:cNvSpPr txBox="1"/>
          <p:nvPr/>
        </p:nvSpPr>
        <p:spPr>
          <a:xfrm>
            <a:off x="4231538" y="4228475"/>
            <a:ext cx="1024200" cy="3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Neptune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25" name="Google Shape;325;p18"/>
          <p:cNvSpPr txBox="1"/>
          <p:nvPr/>
        </p:nvSpPr>
        <p:spPr>
          <a:xfrm>
            <a:off x="5493296" y="4228475"/>
            <a:ext cx="1024200" cy="3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Earth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26" name="Google Shape;326;p18"/>
          <p:cNvSpPr/>
          <p:nvPr/>
        </p:nvSpPr>
        <p:spPr>
          <a:xfrm>
            <a:off x="2743575" y="4268675"/>
            <a:ext cx="223500" cy="22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18"/>
          <p:cNvSpPr/>
          <p:nvPr/>
        </p:nvSpPr>
        <p:spPr>
          <a:xfrm>
            <a:off x="4006688" y="4268675"/>
            <a:ext cx="223500" cy="22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18"/>
          <p:cNvSpPr/>
          <p:nvPr/>
        </p:nvSpPr>
        <p:spPr>
          <a:xfrm>
            <a:off x="5269800" y="4268675"/>
            <a:ext cx="223500" cy="22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aphicFrame>
        <p:nvGraphicFramePr>
          <p:cNvPr id="334" name="Google Shape;334;p19"/>
          <p:cNvGraphicFramePr/>
          <p:nvPr/>
        </p:nvGraphicFramePr>
        <p:xfrm>
          <a:off x="767638" y="10876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{859FDAE8-DB37-464D-B72B-6F1655A894FB}</a:tableStyleId>
              </a:tblPr>
              <a:tblGrid>
                <a:gridCol w="1435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2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6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1100">
                <a:tc gridSpan="3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DAY PLANNER</a:t>
                      </a:r>
                      <a:endParaRPr sz="1300">
                        <a:solidFill>
                          <a:schemeClr val="dk1"/>
                        </a:solidFill>
                        <a:latin typeface="Sora"/>
                        <a:ea typeface="Sora"/>
                        <a:cs typeface="Sora"/>
                        <a:sym typeface="Sor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TIME </a:t>
                      </a:r>
                      <a:endParaRPr sz="1300">
                        <a:solidFill>
                          <a:srgbClr val="FFFFFF"/>
                        </a:solidFill>
                        <a:latin typeface="Sora"/>
                        <a:ea typeface="Sora"/>
                        <a:cs typeface="Sora"/>
                        <a:sym typeface="Sor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TASK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DESCRIPTION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8:00</a:t>
                      </a:r>
                      <a:endParaRPr sz="1300" b="1">
                        <a:solidFill>
                          <a:schemeClr val="lt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 is the closest planet to the Sun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10:00</a:t>
                      </a:r>
                      <a:endParaRPr sz="1300" b="1">
                        <a:solidFill>
                          <a:schemeClr val="lt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 is composed of hydrogen and helium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12:00</a:t>
                      </a:r>
                      <a:endParaRPr sz="1300" b="1">
                        <a:solidFill>
                          <a:schemeClr val="lt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Despite being red, Mars is actually a cold place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BREAK</a:t>
                      </a:r>
                      <a:endParaRPr sz="13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-</a:t>
                      </a:r>
                      <a:endParaRPr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-</a:t>
                      </a:r>
                      <a:endParaRPr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17:00</a:t>
                      </a:r>
                      <a:endParaRPr sz="1300" b="1">
                        <a:solidFill>
                          <a:schemeClr val="lt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 is the third planet from the Sun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18:00</a:t>
                      </a:r>
                      <a:endParaRPr sz="1300" b="1">
                        <a:solidFill>
                          <a:schemeClr val="lt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Jupiter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Jupiter is the biggest planet in the Solar System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19:00</a:t>
                      </a:r>
                      <a:endParaRPr sz="1300" b="1">
                        <a:solidFill>
                          <a:schemeClr val="lt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 has a beautiful name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sp>
        <p:nvSpPr>
          <p:cNvPr id="340" name="Google Shape;340;p20"/>
          <p:cNvSpPr/>
          <p:nvPr/>
        </p:nvSpPr>
        <p:spPr>
          <a:xfrm>
            <a:off x="963800" y="1804325"/>
            <a:ext cx="2206200" cy="421800"/>
          </a:xfrm>
          <a:prstGeom prst="rect">
            <a:avLst/>
          </a:prstGeom>
          <a:solidFill>
            <a:srgbClr val="D3E2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20"/>
          <p:cNvSpPr/>
          <p:nvPr/>
        </p:nvSpPr>
        <p:spPr>
          <a:xfrm>
            <a:off x="5979925" y="1804325"/>
            <a:ext cx="2206200" cy="421800"/>
          </a:xfrm>
          <a:prstGeom prst="rect">
            <a:avLst/>
          </a:prstGeom>
          <a:solidFill>
            <a:srgbClr val="D3E2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20"/>
          <p:cNvSpPr/>
          <p:nvPr/>
        </p:nvSpPr>
        <p:spPr>
          <a:xfrm>
            <a:off x="3462750" y="1804325"/>
            <a:ext cx="2206200" cy="421800"/>
          </a:xfrm>
          <a:prstGeom prst="rect">
            <a:avLst/>
          </a:prstGeom>
          <a:solidFill>
            <a:srgbClr val="D3E2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343" name="Google Shape;343;p20"/>
          <p:cNvGraphicFramePr/>
          <p:nvPr/>
        </p:nvGraphicFramePr>
        <p:xfrm>
          <a:off x="958088" y="180918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{859FDAE8-DB37-464D-B72B-6F1655A894FB}</a:tableStyleId>
              </a:tblPr>
              <a:tblGrid>
                <a:gridCol w="2206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9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PHASE 1</a:t>
                      </a:r>
                      <a:endParaRPr sz="1300" b="1">
                        <a:solidFill>
                          <a:schemeClr val="dk1"/>
                        </a:solidFill>
                        <a:latin typeface="Sora"/>
                        <a:ea typeface="Sora"/>
                        <a:cs typeface="Sora"/>
                        <a:sym typeface="Sor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 is the closest planet to the Sun and the smallest one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5550">
                <a:tc>
                  <a:txBody>
                    <a:bodyPr/>
                    <a:lstStyle/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 is hot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Neptune is cold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 is red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44" name="Google Shape;344;p20"/>
          <p:cNvSpPr txBox="1"/>
          <p:nvPr/>
        </p:nvSpPr>
        <p:spPr>
          <a:xfrm>
            <a:off x="3635250" y="1133575"/>
            <a:ext cx="1873500" cy="370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2"/>
                </a:solidFill>
                <a:latin typeface="Unbounded"/>
                <a:ea typeface="Unbounded"/>
                <a:cs typeface="Unbounded"/>
                <a:sym typeface="Unbounded"/>
              </a:rPr>
              <a:t>START</a:t>
            </a:r>
            <a:endParaRPr sz="1800" b="1">
              <a:solidFill>
                <a:schemeClr val="dk2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345" name="Google Shape;345;p20"/>
          <p:cNvSpPr txBox="1"/>
          <p:nvPr/>
        </p:nvSpPr>
        <p:spPr>
          <a:xfrm>
            <a:off x="3635250" y="4190850"/>
            <a:ext cx="1873500" cy="370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2"/>
                </a:solidFill>
                <a:latin typeface="Unbounded"/>
                <a:ea typeface="Unbounded"/>
                <a:cs typeface="Unbounded"/>
                <a:sym typeface="Unbounded"/>
              </a:rPr>
              <a:t>END</a:t>
            </a:r>
            <a:endParaRPr sz="1500">
              <a:solidFill>
                <a:schemeClr val="dk2"/>
              </a:solidFill>
              <a:latin typeface="Sora"/>
              <a:ea typeface="Sora"/>
              <a:cs typeface="Sora"/>
              <a:sym typeface="Sora"/>
            </a:endParaRPr>
          </a:p>
        </p:txBody>
      </p:sp>
      <p:graphicFrame>
        <p:nvGraphicFramePr>
          <p:cNvPr id="346" name="Google Shape;346;p20"/>
          <p:cNvGraphicFramePr/>
          <p:nvPr/>
        </p:nvGraphicFramePr>
        <p:xfrm>
          <a:off x="3468963" y="180918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{859FDAE8-DB37-464D-B72B-6F1655A894FB}</a:tableStyleId>
              </a:tblPr>
              <a:tblGrid>
                <a:gridCol w="2206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9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PHASE 2</a:t>
                      </a:r>
                      <a:endParaRPr sz="1300" b="1">
                        <a:solidFill>
                          <a:schemeClr val="dk1"/>
                        </a:solidFill>
                        <a:latin typeface="Sora"/>
                        <a:ea typeface="Sora"/>
                        <a:cs typeface="Sora"/>
                        <a:sym typeface="Sor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 has a beautiful name and is the second planet from the Sun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5550">
                <a:tc>
                  <a:txBody>
                    <a:bodyPr/>
                    <a:lstStyle/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 has rings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 has life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Jupiter is big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47" name="Google Shape;347;p20"/>
          <p:cNvGraphicFramePr/>
          <p:nvPr/>
        </p:nvGraphicFramePr>
        <p:xfrm>
          <a:off x="5979838" y="180918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{859FDAE8-DB37-464D-B72B-6F1655A894FB}</a:tableStyleId>
              </a:tblPr>
              <a:tblGrid>
                <a:gridCol w="2206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9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PHASE 3</a:t>
                      </a:r>
                      <a:endParaRPr sz="1300" b="1">
                        <a:solidFill>
                          <a:schemeClr val="dk1"/>
                        </a:solidFill>
                        <a:latin typeface="Sora"/>
                        <a:ea typeface="Sora"/>
                        <a:cs typeface="Sora"/>
                        <a:sym typeface="Sor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Despite being red, Mars is actually a cold place. It’s full of iron oxide dust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5550">
                <a:tc>
                  <a:txBody>
                    <a:bodyPr/>
                    <a:lstStyle/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 is small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The Sun is a star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Uranus is icy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348" name="Google Shape;348;p20"/>
          <p:cNvCxnSpPr>
            <a:stCxn id="344" idx="2"/>
            <a:endCxn id="340" idx="0"/>
          </p:cNvCxnSpPr>
          <p:nvPr/>
        </p:nvCxnSpPr>
        <p:spPr>
          <a:xfrm rot="5400000">
            <a:off x="3169500" y="401875"/>
            <a:ext cx="300000" cy="2505000"/>
          </a:xfrm>
          <a:prstGeom prst="bentConnector3">
            <a:avLst>
              <a:gd name="adj1" fmla="val 49992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349" name="Google Shape;349;p20"/>
          <p:cNvCxnSpPr>
            <a:stCxn id="340" idx="3"/>
            <a:endCxn id="342" idx="1"/>
          </p:cNvCxnSpPr>
          <p:nvPr/>
        </p:nvCxnSpPr>
        <p:spPr>
          <a:xfrm>
            <a:off x="3170000" y="2015225"/>
            <a:ext cx="292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350" name="Google Shape;350;p20"/>
          <p:cNvCxnSpPr>
            <a:stCxn id="342" idx="3"/>
            <a:endCxn id="341" idx="1"/>
          </p:cNvCxnSpPr>
          <p:nvPr/>
        </p:nvCxnSpPr>
        <p:spPr>
          <a:xfrm>
            <a:off x="5668950" y="2015225"/>
            <a:ext cx="311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351" name="Google Shape;351;p20"/>
          <p:cNvCxnSpPr>
            <a:stCxn id="341" idx="3"/>
            <a:endCxn id="345" idx="1"/>
          </p:cNvCxnSpPr>
          <p:nvPr/>
        </p:nvCxnSpPr>
        <p:spPr>
          <a:xfrm flipH="1">
            <a:off x="3635125" y="2015225"/>
            <a:ext cx="4551000" cy="2361000"/>
          </a:xfrm>
          <a:prstGeom prst="bentConnector5">
            <a:avLst>
              <a:gd name="adj1" fmla="val -5232"/>
              <a:gd name="adj2" fmla="val 86965"/>
              <a:gd name="adj3" fmla="val 10523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pic>
        <p:nvPicPr>
          <p:cNvPr id="357" name="Google Shape;357;p21"/>
          <p:cNvPicPr preferRelativeResize="0"/>
          <p:nvPr/>
        </p:nvPicPr>
        <p:blipFill rotWithShape="1">
          <a:blip r:embed="rId3">
            <a:alphaModFix/>
          </a:blip>
          <a:srcRect l="14109" t="13022" r="2695" b="1073"/>
          <a:stretch/>
        </p:blipFill>
        <p:spPr>
          <a:xfrm>
            <a:off x="720000" y="1173125"/>
            <a:ext cx="2234575" cy="3435451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21"/>
          <p:cNvSpPr txBox="1"/>
          <p:nvPr/>
        </p:nvSpPr>
        <p:spPr>
          <a:xfrm>
            <a:off x="3176225" y="3681075"/>
            <a:ext cx="2606100" cy="92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rPr>
              <a:t>“JUPITER IS THE BIGGEST PLANET OF THEM ALL”</a:t>
            </a:r>
            <a:endParaRPr sz="1600" b="1">
              <a:solidFill>
                <a:schemeClr val="dk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359" name="Google Shape;359;p21"/>
          <p:cNvGrpSpPr/>
          <p:nvPr/>
        </p:nvGrpSpPr>
        <p:grpSpPr>
          <a:xfrm>
            <a:off x="5893248" y="3705909"/>
            <a:ext cx="2535292" cy="820941"/>
            <a:chOff x="6366300" y="1441134"/>
            <a:chExt cx="2057700" cy="820941"/>
          </a:xfrm>
        </p:grpSpPr>
        <p:sp>
          <p:nvSpPr>
            <p:cNvPr id="360" name="Google Shape;360;p21"/>
            <p:cNvSpPr txBox="1"/>
            <p:nvPr/>
          </p:nvSpPr>
          <p:spPr>
            <a:xfrm>
              <a:off x="6366300" y="1694175"/>
              <a:ext cx="2057700" cy="56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the biggest planet in the Solar System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361" name="Google Shape;361;p21"/>
            <p:cNvSpPr txBox="1"/>
            <p:nvPr/>
          </p:nvSpPr>
          <p:spPr>
            <a:xfrm>
              <a:off x="6366300" y="1441134"/>
              <a:ext cx="205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JUPITER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sp>
        <p:nvSpPr>
          <p:cNvPr id="362" name="Google Shape;362;p21"/>
          <p:cNvSpPr/>
          <p:nvPr/>
        </p:nvSpPr>
        <p:spPr>
          <a:xfrm>
            <a:off x="6180675" y="2361956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21"/>
          <p:cNvSpPr txBox="1"/>
          <p:nvPr/>
        </p:nvSpPr>
        <p:spPr>
          <a:xfrm>
            <a:off x="5909025" y="2931350"/>
            <a:ext cx="11835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Venus is terribly hot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64" name="Google Shape;364;p21"/>
          <p:cNvSpPr/>
          <p:nvPr/>
        </p:nvSpPr>
        <p:spPr>
          <a:xfrm>
            <a:off x="7516700" y="2361956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21"/>
          <p:cNvSpPr txBox="1"/>
          <p:nvPr/>
        </p:nvSpPr>
        <p:spPr>
          <a:xfrm>
            <a:off x="7245050" y="2931350"/>
            <a:ext cx="11835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Mercury is quite small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pSp>
        <p:nvGrpSpPr>
          <p:cNvPr id="366" name="Google Shape;366;p21"/>
          <p:cNvGrpSpPr/>
          <p:nvPr/>
        </p:nvGrpSpPr>
        <p:grpSpPr>
          <a:xfrm>
            <a:off x="3176225" y="1260988"/>
            <a:ext cx="5254425" cy="927600"/>
            <a:chOff x="3176225" y="1254050"/>
            <a:chExt cx="5254425" cy="927600"/>
          </a:xfrm>
        </p:grpSpPr>
        <p:sp>
          <p:nvSpPr>
            <p:cNvPr id="367" name="Google Shape;367;p21"/>
            <p:cNvSpPr txBox="1"/>
            <p:nvPr/>
          </p:nvSpPr>
          <p:spPr>
            <a:xfrm>
              <a:off x="5892950" y="1254050"/>
              <a:ext cx="2537700" cy="92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very big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 is red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Saturn has rings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grpSp>
          <p:nvGrpSpPr>
            <p:cNvPr id="368" name="Google Shape;368;p21"/>
            <p:cNvGrpSpPr/>
            <p:nvPr/>
          </p:nvGrpSpPr>
          <p:grpSpPr>
            <a:xfrm>
              <a:off x="3176225" y="1254050"/>
              <a:ext cx="2603400" cy="927600"/>
              <a:chOff x="3176225" y="1254050"/>
              <a:chExt cx="2603400" cy="927600"/>
            </a:xfrm>
          </p:grpSpPr>
          <p:sp>
            <p:nvSpPr>
              <p:cNvPr id="369" name="Google Shape;369;p21"/>
              <p:cNvSpPr txBox="1"/>
              <p:nvPr/>
            </p:nvSpPr>
            <p:spPr>
              <a:xfrm>
                <a:off x="3176225" y="1254050"/>
                <a:ext cx="2603400" cy="375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b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 b="1">
                    <a:solidFill>
                      <a:schemeClr val="dk1"/>
                    </a:solidFill>
                    <a:latin typeface="Unbounded"/>
                    <a:ea typeface="Unbounded"/>
                    <a:cs typeface="Unbounded"/>
                    <a:sym typeface="Unbounded"/>
                  </a:rPr>
                  <a:t>HELENA JAMES</a:t>
                </a:r>
                <a:endParaRPr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endParaRPr>
              </a:p>
            </p:txBody>
          </p:sp>
          <p:sp>
            <p:nvSpPr>
              <p:cNvPr id="370" name="Google Shape;370;p21"/>
              <p:cNvSpPr txBox="1"/>
              <p:nvPr/>
            </p:nvSpPr>
            <p:spPr>
              <a:xfrm>
                <a:off x="3176225" y="1572650"/>
                <a:ext cx="2603400" cy="609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chemeClr val="dk1"/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Mercury is a small planet</a:t>
                </a:r>
                <a:endParaRPr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endParaRPr>
              </a:p>
            </p:txBody>
          </p:sp>
        </p:grpSp>
      </p:grpSp>
      <p:sp>
        <p:nvSpPr>
          <p:cNvPr id="371" name="Google Shape;371;p21"/>
          <p:cNvSpPr/>
          <p:nvPr/>
        </p:nvSpPr>
        <p:spPr>
          <a:xfrm>
            <a:off x="3508625" y="2361956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2" name="Google Shape;372;p21"/>
          <p:cNvGrpSpPr/>
          <p:nvPr/>
        </p:nvGrpSpPr>
        <p:grpSpPr>
          <a:xfrm>
            <a:off x="3665624" y="2458983"/>
            <a:ext cx="326203" cy="375347"/>
            <a:chOff x="2365819" y="2434747"/>
            <a:chExt cx="326203" cy="375347"/>
          </a:xfrm>
        </p:grpSpPr>
        <p:sp>
          <p:nvSpPr>
            <p:cNvPr id="373" name="Google Shape;373;p21"/>
            <p:cNvSpPr/>
            <p:nvPr/>
          </p:nvSpPr>
          <p:spPr>
            <a:xfrm>
              <a:off x="2365819" y="2434747"/>
              <a:ext cx="326203" cy="375347"/>
            </a:xfrm>
            <a:custGeom>
              <a:avLst/>
              <a:gdLst/>
              <a:ahLst/>
              <a:cxnLst/>
              <a:rect l="l" t="t" r="r" b="b"/>
              <a:pathLst>
                <a:path w="3737" h="4300" extrusionOk="0">
                  <a:moveTo>
                    <a:pt x="3297" y="120"/>
                  </a:moveTo>
                  <a:cubicBezTo>
                    <a:pt x="3334" y="120"/>
                    <a:pt x="3372" y="127"/>
                    <a:pt x="3404" y="141"/>
                  </a:cubicBezTo>
                  <a:cubicBezTo>
                    <a:pt x="3462" y="199"/>
                    <a:pt x="3491" y="235"/>
                    <a:pt x="3520" y="322"/>
                  </a:cubicBezTo>
                  <a:lnTo>
                    <a:pt x="3556" y="445"/>
                  </a:lnTo>
                  <a:lnTo>
                    <a:pt x="3404" y="474"/>
                  </a:lnTo>
                  <a:lnTo>
                    <a:pt x="2920" y="199"/>
                  </a:lnTo>
                  <a:lnTo>
                    <a:pt x="3194" y="141"/>
                  </a:lnTo>
                  <a:cubicBezTo>
                    <a:pt x="3223" y="127"/>
                    <a:pt x="3260" y="120"/>
                    <a:pt x="3297" y="120"/>
                  </a:cubicBezTo>
                  <a:close/>
                  <a:moveTo>
                    <a:pt x="2739" y="235"/>
                  </a:moveTo>
                  <a:lnTo>
                    <a:pt x="3223" y="532"/>
                  </a:lnTo>
                  <a:lnTo>
                    <a:pt x="2920" y="597"/>
                  </a:lnTo>
                  <a:lnTo>
                    <a:pt x="2436" y="322"/>
                  </a:lnTo>
                  <a:lnTo>
                    <a:pt x="2739" y="235"/>
                  </a:lnTo>
                  <a:close/>
                  <a:moveTo>
                    <a:pt x="1713" y="532"/>
                  </a:moveTo>
                  <a:lnTo>
                    <a:pt x="2197" y="806"/>
                  </a:lnTo>
                  <a:lnTo>
                    <a:pt x="1865" y="893"/>
                  </a:lnTo>
                  <a:lnTo>
                    <a:pt x="1388" y="626"/>
                  </a:lnTo>
                  <a:lnTo>
                    <a:pt x="1713" y="532"/>
                  </a:lnTo>
                  <a:close/>
                  <a:moveTo>
                    <a:pt x="1236" y="655"/>
                  </a:moveTo>
                  <a:lnTo>
                    <a:pt x="1713" y="922"/>
                  </a:lnTo>
                  <a:lnTo>
                    <a:pt x="1323" y="1045"/>
                  </a:lnTo>
                  <a:lnTo>
                    <a:pt x="846" y="777"/>
                  </a:lnTo>
                  <a:lnTo>
                    <a:pt x="1236" y="655"/>
                  </a:lnTo>
                  <a:close/>
                  <a:moveTo>
                    <a:pt x="665" y="806"/>
                  </a:moveTo>
                  <a:lnTo>
                    <a:pt x="1142" y="1074"/>
                  </a:lnTo>
                  <a:lnTo>
                    <a:pt x="846" y="1168"/>
                  </a:lnTo>
                  <a:lnTo>
                    <a:pt x="485" y="958"/>
                  </a:lnTo>
                  <a:lnTo>
                    <a:pt x="391" y="864"/>
                  </a:lnTo>
                  <a:lnTo>
                    <a:pt x="665" y="806"/>
                  </a:lnTo>
                  <a:close/>
                  <a:moveTo>
                    <a:pt x="1113" y="1435"/>
                  </a:moveTo>
                  <a:lnTo>
                    <a:pt x="1027" y="1529"/>
                  </a:lnTo>
                  <a:lnTo>
                    <a:pt x="933" y="1435"/>
                  </a:lnTo>
                  <a:close/>
                  <a:moveTo>
                    <a:pt x="198" y="923"/>
                  </a:moveTo>
                  <a:cubicBezTo>
                    <a:pt x="222" y="923"/>
                    <a:pt x="247" y="934"/>
                    <a:pt x="268" y="958"/>
                  </a:cubicBezTo>
                  <a:lnTo>
                    <a:pt x="990" y="1645"/>
                  </a:lnTo>
                  <a:cubicBezTo>
                    <a:pt x="990" y="1681"/>
                    <a:pt x="1027" y="1710"/>
                    <a:pt x="1027" y="1710"/>
                  </a:cubicBezTo>
                  <a:cubicBezTo>
                    <a:pt x="1027" y="1767"/>
                    <a:pt x="962" y="1825"/>
                    <a:pt x="933" y="1825"/>
                  </a:cubicBezTo>
                  <a:lnTo>
                    <a:pt x="123" y="1825"/>
                  </a:lnTo>
                  <a:lnTo>
                    <a:pt x="123" y="1348"/>
                  </a:lnTo>
                  <a:lnTo>
                    <a:pt x="123" y="1016"/>
                  </a:lnTo>
                  <a:cubicBezTo>
                    <a:pt x="123" y="956"/>
                    <a:pt x="158" y="923"/>
                    <a:pt x="198" y="923"/>
                  </a:cubicBezTo>
                  <a:close/>
                  <a:moveTo>
                    <a:pt x="1684" y="1435"/>
                  </a:moveTo>
                  <a:lnTo>
                    <a:pt x="1323" y="1825"/>
                  </a:lnTo>
                  <a:lnTo>
                    <a:pt x="1142" y="1825"/>
                  </a:lnTo>
                  <a:lnTo>
                    <a:pt x="1142" y="1710"/>
                  </a:lnTo>
                  <a:cubicBezTo>
                    <a:pt x="1142" y="1681"/>
                    <a:pt x="1142" y="1645"/>
                    <a:pt x="1113" y="1616"/>
                  </a:cubicBezTo>
                  <a:lnTo>
                    <a:pt x="1294" y="1435"/>
                  </a:lnTo>
                  <a:close/>
                  <a:moveTo>
                    <a:pt x="2197" y="1435"/>
                  </a:moveTo>
                  <a:lnTo>
                    <a:pt x="1807" y="1825"/>
                  </a:lnTo>
                  <a:lnTo>
                    <a:pt x="1504" y="1825"/>
                  </a:lnTo>
                  <a:lnTo>
                    <a:pt x="1894" y="1435"/>
                  </a:lnTo>
                  <a:close/>
                  <a:moveTo>
                    <a:pt x="2768" y="1435"/>
                  </a:moveTo>
                  <a:lnTo>
                    <a:pt x="2407" y="1825"/>
                  </a:lnTo>
                  <a:lnTo>
                    <a:pt x="1988" y="1825"/>
                  </a:lnTo>
                  <a:lnTo>
                    <a:pt x="2378" y="1435"/>
                  </a:lnTo>
                  <a:close/>
                  <a:moveTo>
                    <a:pt x="3281" y="1435"/>
                  </a:moveTo>
                  <a:lnTo>
                    <a:pt x="2891" y="1825"/>
                  </a:lnTo>
                  <a:lnTo>
                    <a:pt x="2587" y="1825"/>
                  </a:lnTo>
                  <a:lnTo>
                    <a:pt x="2978" y="1435"/>
                  </a:lnTo>
                  <a:close/>
                  <a:moveTo>
                    <a:pt x="3614" y="1435"/>
                  </a:moveTo>
                  <a:lnTo>
                    <a:pt x="3614" y="1825"/>
                  </a:lnTo>
                  <a:lnTo>
                    <a:pt x="3072" y="1825"/>
                  </a:lnTo>
                  <a:lnTo>
                    <a:pt x="3462" y="1435"/>
                  </a:lnTo>
                  <a:close/>
                  <a:moveTo>
                    <a:pt x="1865" y="2432"/>
                  </a:moveTo>
                  <a:cubicBezTo>
                    <a:pt x="1930" y="2432"/>
                    <a:pt x="1959" y="2461"/>
                    <a:pt x="1988" y="2519"/>
                  </a:cubicBezTo>
                  <a:lnTo>
                    <a:pt x="2168" y="2793"/>
                  </a:lnTo>
                  <a:cubicBezTo>
                    <a:pt x="2197" y="2851"/>
                    <a:pt x="2255" y="2909"/>
                    <a:pt x="2349" y="2909"/>
                  </a:cubicBezTo>
                  <a:lnTo>
                    <a:pt x="2653" y="2974"/>
                  </a:lnTo>
                  <a:cubicBezTo>
                    <a:pt x="2710" y="3003"/>
                    <a:pt x="2739" y="3032"/>
                    <a:pt x="2768" y="3090"/>
                  </a:cubicBezTo>
                  <a:cubicBezTo>
                    <a:pt x="2768" y="3155"/>
                    <a:pt x="2768" y="3184"/>
                    <a:pt x="2739" y="3241"/>
                  </a:cubicBezTo>
                  <a:lnTo>
                    <a:pt x="2530" y="3487"/>
                  </a:lnTo>
                  <a:cubicBezTo>
                    <a:pt x="2501" y="3516"/>
                    <a:pt x="2472" y="3545"/>
                    <a:pt x="2472" y="3574"/>
                  </a:cubicBezTo>
                  <a:lnTo>
                    <a:pt x="2472" y="3603"/>
                  </a:lnTo>
                  <a:cubicBezTo>
                    <a:pt x="2472" y="3632"/>
                    <a:pt x="2436" y="3668"/>
                    <a:pt x="2472" y="3697"/>
                  </a:cubicBezTo>
                  <a:lnTo>
                    <a:pt x="2501" y="3993"/>
                  </a:lnTo>
                  <a:cubicBezTo>
                    <a:pt x="2501" y="4058"/>
                    <a:pt x="2472" y="4116"/>
                    <a:pt x="2407" y="4145"/>
                  </a:cubicBezTo>
                  <a:cubicBezTo>
                    <a:pt x="2378" y="4174"/>
                    <a:pt x="2320" y="4174"/>
                    <a:pt x="2255" y="4174"/>
                  </a:cubicBezTo>
                  <a:lnTo>
                    <a:pt x="1988" y="4029"/>
                  </a:lnTo>
                  <a:cubicBezTo>
                    <a:pt x="1941" y="4011"/>
                    <a:pt x="1903" y="4002"/>
                    <a:pt x="1866" y="4002"/>
                  </a:cubicBezTo>
                  <a:cubicBezTo>
                    <a:pt x="1829" y="4002"/>
                    <a:pt x="1793" y="4011"/>
                    <a:pt x="1749" y="4029"/>
                  </a:cubicBezTo>
                  <a:lnTo>
                    <a:pt x="1475" y="4174"/>
                  </a:lnTo>
                  <a:cubicBezTo>
                    <a:pt x="1417" y="4174"/>
                    <a:pt x="1352" y="4174"/>
                    <a:pt x="1294" y="4145"/>
                  </a:cubicBezTo>
                  <a:cubicBezTo>
                    <a:pt x="1265" y="4116"/>
                    <a:pt x="1236" y="4058"/>
                    <a:pt x="1236" y="3993"/>
                  </a:cubicBezTo>
                  <a:lnTo>
                    <a:pt x="1265" y="3697"/>
                  </a:lnTo>
                  <a:lnTo>
                    <a:pt x="1265" y="3603"/>
                  </a:lnTo>
                  <a:lnTo>
                    <a:pt x="1265" y="3574"/>
                  </a:lnTo>
                  <a:cubicBezTo>
                    <a:pt x="1265" y="3545"/>
                    <a:pt x="1236" y="3516"/>
                    <a:pt x="1207" y="3487"/>
                  </a:cubicBezTo>
                  <a:lnTo>
                    <a:pt x="990" y="3241"/>
                  </a:lnTo>
                  <a:cubicBezTo>
                    <a:pt x="962" y="3184"/>
                    <a:pt x="962" y="3155"/>
                    <a:pt x="962" y="3090"/>
                  </a:cubicBezTo>
                  <a:cubicBezTo>
                    <a:pt x="990" y="3032"/>
                    <a:pt x="1027" y="3003"/>
                    <a:pt x="1084" y="2974"/>
                  </a:cubicBezTo>
                  <a:lnTo>
                    <a:pt x="1388" y="2909"/>
                  </a:lnTo>
                  <a:cubicBezTo>
                    <a:pt x="1475" y="2909"/>
                    <a:pt x="1532" y="2851"/>
                    <a:pt x="1569" y="2793"/>
                  </a:cubicBezTo>
                  <a:lnTo>
                    <a:pt x="1749" y="2519"/>
                  </a:lnTo>
                  <a:cubicBezTo>
                    <a:pt x="1749" y="2461"/>
                    <a:pt x="1807" y="2432"/>
                    <a:pt x="1865" y="2432"/>
                  </a:cubicBezTo>
                  <a:close/>
                  <a:moveTo>
                    <a:pt x="3293" y="0"/>
                  </a:moveTo>
                  <a:cubicBezTo>
                    <a:pt x="3252" y="0"/>
                    <a:pt x="3207" y="7"/>
                    <a:pt x="3158" y="19"/>
                  </a:cubicBezTo>
                  <a:lnTo>
                    <a:pt x="2768" y="113"/>
                  </a:lnTo>
                  <a:lnTo>
                    <a:pt x="2291" y="264"/>
                  </a:lnTo>
                  <a:lnTo>
                    <a:pt x="2168" y="264"/>
                  </a:lnTo>
                  <a:cubicBezTo>
                    <a:pt x="2139" y="293"/>
                    <a:pt x="2111" y="322"/>
                    <a:pt x="2139" y="351"/>
                  </a:cubicBezTo>
                  <a:cubicBezTo>
                    <a:pt x="2139" y="380"/>
                    <a:pt x="2168" y="416"/>
                    <a:pt x="2197" y="416"/>
                  </a:cubicBezTo>
                  <a:lnTo>
                    <a:pt x="2291" y="380"/>
                  </a:lnTo>
                  <a:lnTo>
                    <a:pt x="2768" y="655"/>
                  </a:lnTo>
                  <a:lnTo>
                    <a:pt x="2378" y="777"/>
                  </a:lnTo>
                  <a:lnTo>
                    <a:pt x="1894" y="474"/>
                  </a:lnTo>
                  <a:lnTo>
                    <a:pt x="1959" y="474"/>
                  </a:lnTo>
                  <a:cubicBezTo>
                    <a:pt x="1988" y="445"/>
                    <a:pt x="1988" y="416"/>
                    <a:pt x="1988" y="380"/>
                  </a:cubicBezTo>
                  <a:cubicBezTo>
                    <a:pt x="1988" y="360"/>
                    <a:pt x="1973" y="339"/>
                    <a:pt x="1955" y="339"/>
                  </a:cubicBezTo>
                  <a:cubicBezTo>
                    <a:pt x="1947" y="339"/>
                    <a:pt x="1938" y="343"/>
                    <a:pt x="1930" y="351"/>
                  </a:cubicBezTo>
                  <a:lnTo>
                    <a:pt x="665" y="683"/>
                  </a:lnTo>
                  <a:lnTo>
                    <a:pt x="304" y="777"/>
                  </a:lnTo>
                  <a:cubicBezTo>
                    <a:pt x="268" y="777"/>
                    <a:pt x="268" y="777"/>
                    <a:pt x="239" y="806"/>
                  </a:cubicBezTo>
                  <a:lnTo>
                    <a:pt x="210" y="806"/>
                  </a:lnTo>
                  <a:cubicBezTo>
                    <a:pt x="87" y="806"/>
                    <a:pt x="0" y="893"/>
                    <a:pt x="0" y="1016"/>
                  </a:cubicBezTo>
                  <a:lnTo>
                    <a:pt x="0" y="1890"/>
                  </a:lnTo>
                  <a:lnTo>
                    <a:pt x="0" y="2367"/>
                  </a:lnTo>
                  <a:cubicBezTo>
                    <a:pt x="0" y="2403"/>
                    <a:pt x="29" y="2403"/>
                    <a:pt x="58" y="2432"/>
                  </a:cubicBezTo>
                  <a:cubicBezTo>
                    <a:pt x="87" y="2432"/>
                    <a:pt x="123" y="2403"/>
                    <a:pt x="123" y="2367"/>
                  </a:cubicBezTo>
                  <a:lnTo>
                    <a:pt x="123" y="1948"/>
                  </a:lnTo>
                  <a:lnTo>
                    <a:pt x="3614" y="1948"/>
                  </a:lnTo>
                  <a:lnTo>
                    <a:pt x="3614" y="3270"/>
                  </a:lnTo>
                  <a:cubicBezTo>
                    <a:pt x="3614" y="3422"/>
                    <a:pt x="3491" y="3545"/>
                    <a:pt x="3339" y="3545"/>
                  </a:cubicBezTo>
                  <a:lnTo>
                    <a:pt x="2653" y="3545"/>
                  </a:lnTo>
                  <a:lnTo>
                    <a:pt x="2833" y="3307"/>
                  </a:lnTo>
                  <a:cubicBezTo>
                    <a:pt x="2891" y="3241"/>
                    <a:pt x="2920" y="3155"/>
                    <a:pt x="2891" y="3032"/>
                  </a:cubicBezTo>
                  <a:cubicBezTo>
                    <a:pt x="2862" y="2945"/>
                    <a:pt x="2797" y="2880"/>
                    <a:pt x="2681" y="2851"/>
                  </a:cubicBezTo>
                  <a:lnTo>
                    <a:pt x="2378" y="2793"/>
                  </a:lnTo>
                  <a:cubicBezTo>
                    <a:pt x="2349" y="2765"/>
                    <a:pt x="2291" y="2765"/>
                    <a:pt x="2291" y="2700"/>
                  </a:cubicBezTo>
                  <a:lnTo>
                    <a:pt x="2111" y="2432"/>
                  </a:lnTo>
                  <a:cubicBezTo>
                    <a:pt x="2074" y="2338"/>
                    <a:pt x="1988" y="2309"/>
                    <a:pt x="1865" y="2309"/>
                  </a:cubicBezTo>
                  <a:cubicBezTo>
                    <a:pt x="1778" y="2309"/>
                    <a:pt x="1684" y="2338"/>
                    <a:pt x="1626" y="2432"/>
                  </a:cubicBezTo>
                  <a:lnTo>
                    <a:pt x="1475" y="2700"/>
                  </a:lnTo>
                  <a:cubicBezTo>
                    <a:pt x="1446" y="2765"/>
                    <a:pt x="1417" y="2765"/>
                    <a:pt x="1352" y="2793"/>
                  </a:cubicBezTo>
                  <a:lnTo>
                    <a:pt x="1055" y="2851"/>
                  </a:lnTo>
                  <a:cubicBezTo>
                    <a:pt x="962" y="2880"/>
                    <a:pt x="875" y="2945"/>
                    <a:pt x="846" y="3032"/>
                  </a:cubicBezTo>
                  <a:cubicBezTo>
                    <a:pt x="810" y="3155"/>
                    <a:pt x="846" y="3241"/>
                    <a:pt x="904" y="3307"/>
                  </a:cubicBezTo>
                  <a:lnTo>
                    <a:pt x="1113" y="3545"/>
                  </a:lnTo>
                  <a:lnTo>
                    <a:pt x="210" y="3545"/>
                  </a:lnTo>
                  <a:cubicBezTo>
                    <a:pt x="152" y="3545"/>
                    <a:pt x="123" y="3516"/>
                    <a:pt x="123" y="3451"/>
                  </a:cubicBezTo>
                  <a:lnTo>
                    <a:pt x="123" y="2584"/>
                  </a:lnTo>
                  <a:cubicBezTo>
                    <a:pt x="98" y="2558"/>
                    <a:pt x="73" y="2547"/>
                    <a:pt x="53" y="2547"/>
                  </a:cubicBezTo>
                  <a:cubicBezTo>
                    <a:pt x="22" y="2547"/>
                    <a:pt x="0" y="2573"/>
                    <a:pt x="0" y="2613"/>
                  </a:cubicBezTo>
                  <a:lnTo>
                    <a:pt x="0" y="3307"/>
                  </a:lnTo>
                  <a:cubicBezTo>
                    <a:pt x="0" y="3487"/>
                    <a:pt x="181" y="3668"/>
                    <a:pt x="391" y="3668"/>
                  </a:cubicBezTo>
                  <a:lnTo>
                    <a:pt x="1142" y="3668"/>
                  </a:lnTo>
                  <a:lnTo>
                    <a:pt x="1113" y="3993"/>
                  </a:lnTo>
                  <a:cubicBezTo>
                    <a:pt x="1113" y="4087"/>
                    <a:pt x="1142" y="4210"/>
                    <a:pt x="1236" y="4239"/>
                  </a:cubicBezTo>
                  <a:cubicBezTo>
                    <a:pt x="1290" y="4274"/>
                    <a:pt x="1346" y="4299"/>
                    <a:pt x="1402" y="4299"/>
                  </a:cubicBezTo>
                  <a:cubicBezTo>
                    <a:pt x="1436" y="4299"/>
                    <a:pt x="1470" y="4290"/>
                    <a:pt x="1504" y="4268"/>
                  </a:cubicBezTo>
                  <a:lnTo>
                    <a:pt x="1807" y="4145"/>
                  </a:lnTo>
                  <a:lnTo>
                    <a:pt x="1930" y="4145"/>
                  </a:lnTo>
                  <a:lnTo>
                    <a:pt x="2226" y="4268"/>
                  </a:lnTo>
                  <a:cubicBezTo>
                    <a:pt x="2255" y="4296"/>
                    <a:pt x="2291" y="4296"/>
                    <a:pt x="2320" y="4296"/>
                  </a:cubicBezTo>
                  <a:cubicBezTo>
                    <a:pt x="2378" y="4296"/>
                    <a:pt x="2436" y="4296"/>
                    <a:pt x="2501" y="4239"/>
                  </a:cubicBezTo>
                  <a:cubicBezTo>
                    <a:pt x="2587" y="4210"/>
                    <a:pt x="2616" y="4087"/>
                    <a:pt x="2616" y="3993"/>
                  </a:cubicBezTo>
                  <a:lnTo>
                    <a:pt x="2587" y="3668"/>
                  </a:lnTo>
                  <a:lnTo>
                    <a:pt x="3339" y="3668"/>
                  </a:lnTo>
                  <a:cubicBezTo>
                    <a:pt x="3556" y="3668"/>
                    <a:pt x="3736" y="3487"/>
                    <a:pt x="3736" y="3307"/>
                  </a:cubicBezTo>
                  <a:lnTo>
                    <a:pt x="3736" y="1377"/>
                  </a:lnTo>
                  <a:cubicBezTo>
                    <a:pt x="3736" y="1319"/>
                    <a:pt x="3700" y="1283"/>
                    <a:pt x="3671" y="1283"/>
                  </a:cubicBezTo>
                  <a:lnTo>
                    <a:pt x="846" y="1283"/>
                  </a:lnTo>
                  <a:lnTo>
                    <a:pt x="2949" y="741"/>
                  </a:lnTo>
                  <a:lnTo>
                    <a:pt x="3433" y="597"/>
                  </a:lnTo>
                  <a:lnTo>
                    <a:pt x="3643" y="561"/>
                  </a:lnTo>
                  <a:cubicBezTo>
                    <a:pt x="3671" y="532"/>
                    <a:pt x="3700" y="503"/>
                    <a:pt x="3700" y="474"/>
                  </a:cubicBezTo>
                  <a:lnTo>
                    <a:pt x="3643" y="293"/>
                  </a:lnTo>
                  <a:cubicBezTo>
                    <a:pt x="3614" y="170"/>
                    <a:pt x="3556" y="113"/>
                    <a:pt x="3462" y="55"/>
                  </a:cubicBezTo>
                  <a:cubicBezTo>
                    <a:pt x="3410" y="16"/>
                    <a:pt x="3355" y="0"/>
                    <a:pt x="3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1"/>
            <p:cNvSpPr/>
            <p:nvPr/>
          </p:nvSpPr>
          <p:spPr>
            <a:xfrm>
              <a:off x="2385372" y="2527971"/>
              <a:ext cx="12046" cy="11260"/>
            </a:xfrm>
            <a:custGeom>
              <a:avLst/>
              <a:gdLst/>
              <a:ahLst/>
              <a:cxnLst/>
              <a:rect l="l" t="t" r="r" b="b"/>
              <a:pathLst>
                <a:path w="138" h="129" extrusionOk="0">
                  <a:moveTo>
                    <a:pt x="65" y="0"/>
                  </a:moveTo>
                  <a:cubicBezTo>
                    <a:pt x="31" y="0"/>
                    <a:pt x="0" y="24"/>
                    <a:pt x="15" y="71"/>
                  </a:cubicBezTo>
                  <a:cubicBezTo>
                    <a:pt x="15" y="100"/>
                    <a:pt x="44" y="128"/>
                    <a:pt x="80" y="128"/>
                  </a:cubicBezTo>
                  <a:cubicBezTo>
                    <a:pt x="109" y="128"/>
                    <a:pt x="138" y="100"/>
                    <a:pt x="138" y="71"/>
                  </a:cubicBezTo>
                  <a:cubicBezTo>
                    <a:pt x="138" y="24"/>
                    <a:pt x="100" y="0"/>
                    <a:pt x="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1"/>
            <p:cNvSpPr/>
            <p:nvPr/>
          </p:nvSpPr>
          <p:spPr>
            <a:xfrm>
              <a:off x="2384149" y="2570655"/>
              <a:ext cx="13268" cy="13355"/>
            </a:xfrm>
            <a:custGeom>
              <a:avLst/>
              <a:gdLst/>
              <a:ahLst/>
              <a:cxnLst/>
              <a:rect l="l" t="t" r="r" b="b"/>
              <a:pathLst>
                <a:path w="152" h="153" extrusionOk="0">
                  <a:moveTo>
                    <a:pt x="94" y="1"/>
                  </a:moveTo>
                  <a:cubicBezTo>
                    <a:pt x="58" y="1"/>
                    <a:pt x="29" y="30"/>
                    <a:pt x="29" y="59"/>
                  </a:cubicBezTo>
                  <a:cubicBezTo>
                    <a:pt x="0" y="88"/>
                    <a:pt x="29" y="153"/>
                    <a:pt x="94" y="153"/>
                  </a:cubicBezTo>
                  <a:cubicBezTo>
                    <a:pt x="123" y="153"/>
                    <a:pt x="152" y="124"/>
                    <a:pt x="152" y="88"/>
                  </a:cubicBezTo>
                  <a:cubicBezTo>
                    <a:pt x="152" y="59"/>
                    <a:pt x="123" y="1"/>
                    <a:pt x="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1"/>
            <p:cNvSpPr/>
            <p:nvPr/>
          </p:nvSpPr>
          <p:spPr>
            <a:xfrm>
              <a:off x="2423866" y="2570655"/>
              <a:ext cx="12657" cy="13355"/>
            </a:xfrm>
            <a:custGeom>
              <a:avLst/>
              <a:gdLst/>
              <a:ahLst/>
              <a:cxnLst/>
              <a:rect l="l" t="t" r="r" b="b"/>
              <a:pathLst>
                <a:path w="145" h="153" extrusionOk="0">
                  <a:moveTo>
                    <a:pt x="58" y="1"/>
                  </a:moveTo>
                  <a:cubicBezTo>
                    <a:pt x="29" y="1"/>
                    <a:pt x="0" y="30"/>
                    <a:pt x="0" y="59"/>
                  </a:cubicBezTo>
                  <a:cubicBezTo>
                    <a:pt x="0" y="88"/>
                    <a:pt x="29" y="153"/>
                    <a:pt x="58" y="153"/>
                  </a:cubicBezTo>
                  <a:lnTo>
                    <a:pt x="87" y="153"/>
                  </a:lnTo>
                  <a:cubicBezTo>
                    <a:pt x="116" y="153"/>
                    <a:pt x="116" y="124"/>
                    <a:pt x="145" y="88"/>
                  </a:cubicBezTo>
                  <a:cubicBezTo>
                    <a:pt x="145" y="59"/>
                    <a:pt x="116" y="1"/>
                    <a:pt x="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7" name="Google Shape;377;p21"/>
          <p:cNvSpPr txBox="1"/>
          <p:nvPr/>
        </p:nvSpPr>
        <p:spPr>
          <a:xfrm>
            <a:off x="3236975" y="2931350"/>
            <a:ext cx="11835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Mars is a cold place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378" name="Google Shape;378;p21"/>
          <p:cNvSpPr/>
          <p:nvPr/>
        </p:nvSpPr>
        <p:spPr>
          <a:xfrm>
            <a:off x="4844650" y="2361956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21"/>
          <p:cNvSpPr txBox="1"/>
          <p:nvPr/>
        </p:nvSpPr>
        <p:spPr>
          <a:xfrm>
            <a:off x="4573000" y="2931350"/>
            <a:ext cx="11835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Jupiter is a gas giant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pSp>
        <p:nvGrpSpPr>
          <p:cNvPr id="380" name="Google Shape;380;p21"/>
          <p:cNvGrpSpPr/>
          <p:nvPr/>
        </p:nvGrpSpPr>
        <p:grpSpPr>
          <a:xfrm>
            <a:off x="7658248" y="2458939"/>
            <a:ext cx="357103" cy="375434"/>
            <a:chOff x="5625009" y="3044372"/>
            <a:chExt cx="357103" cy="375434"/>
          </a:xfrm>
        </p:grpSpPr>
        <p:sp>
          <p:nvSpPr>
            <p:cNvPr id="381" name="Google Shape;381;p21"/>
            <p:cNvSpPr/>
            <p:nvPr/>
          </p:nvSpPr>
          <p:spPr>
            <a:xfrm>
              <a:off x="5740492" y="3180630"/>
              <a:ext cx="126221" cy="118016"/>
            </a:xfrm>
            <a:custGeom>
              <a:avLst/>
              <a:gdLst/>
              <a:ahLst/>
              <a:cxnLst/>
              <a:rect l="l" t="t" r="r" b="b"/>
              <a:pathLst>
                <a:path w="1446" h="1352" extrusionOk="0">
                  <a:moveTo>
                    <a:pt x="723" y="116"/>
                  </a:moveTo>
                  <a:cubicBezTo>
                    <a:pt x="723" y="116"/>
                    <a:pt x="752" y="116"/>
                    <a:pt x="752" y="145"/>
                  </a:cubicBezTo>
                  <a:lnTo>
                    <a:pt x="904" y="362"/>
                  </a:lnTo>
                  <a:cubicBezTo>
                    <a:pt x="904" y="420"/>
                    <a:pt x="961" y="448"/>
                    <a:pt x="1026" y="448"/>
                  </a:cubicBezTo>
                  <a:lnTo>
                    <a:pt x="1265" y="506"/>
                  </a:lnTo>
                  <a:cubicBezTo>
                    <a:pt x="1294" y="506"/>
                    <a:pt x="1294" y="542"/>
                    <a:pt x="1294" y="542"/>
                  </a:cubicBezTo>
                  <a:lnTo>
                    <a:pt x="1294" y="600"/>
                  </a:lnTo>
                  <a:lnTo>
                    <a:pt x="1113" y="781"/>
                  </a:lnTo>
                  <a:cubicBezTo>
                    <a:pt x="1084" y="810"/>
                    <a:pt x="1055" y="868"/>
                    <a:pt x="1084" y="933"/>
                  </a:cubicBezTo>
                  <a:lnTo>
                    <a:pt x="1084" y="1171"/>
                  </a:lnTo>
                  <a:lnTo>
                    <a:pt x="1084" y="1200"/>
                  </a:lnTo>
                  <a:cubicBezTo>
                    <a:pt x="1055" y="1229"/>
                    <a:pt x="1055" y="1229"/>
                    <a:pt x="1026" y="1229"/>
                  </a:cubicBezTo>
                  <a:lnTo>
                    <a:pt x="810" y="1113"/>
                  </a:lnTo>
                  <a:lnTo>
                    <a:pt x="629" y="1113"/>
                  </a:lnTo>
                  <a:lnTo>
                    <a:pt x="419" y="1229"/>
                  </a:lnTo>
                  <a:cubicBezTo>
                    <a:pt x="390" y="1229"/>
                    <a:pt x="362" y="1229"/>
                    <a:pt x="362" y="1200"/>
                  </a:cubicBezTo>
                  <a:cubicBezTo>
                    <a:pt x="362" y="1200"/>
                    <a:pt x="333" y="1200"/>
                    <a:pt x="362" y="1171"/>
                  </a:cubicBezTo>
                  <a:lnTo>
                    <a:pt x="362" y="933"/>
                  </a:lnTo>
                  <a:cubicBezTo>
                    <a:pt x="362" y="868"/>
                    <a:pt x="362" y="810"/>
                    <a:pt x="333" y="781"/>
                  </a:cubicBezTo>
                  <a:lnTo>
                    <a:pt x="152" y="600"/>
                  </a:lnTo>
                  <a:lnTo>
                    <a:pt x="152" y="542"/>
                  </a:lnTo>
                  <a:cubicBezTo>
                    <a:pt x="152" y="542"/>
                    <a:pt x="152" y="506"/>
                    <a:pt x="181" y="506"/>
                  </a:cubicBezTo>
                  <a:lnTo>
                    <a:pt x="419" y="448"/>
                  </a:lnTo>
                  <a:cubicBezTo>
                    <a:pt x="484" y="448"/>
                    <a:pt x="513" y="420"/>
                    <a:pt x="542" y="362"/>
                  </a:cubicBezTo>
                  <a:lnTo>
                    <a:pt x="694" y="145"/>
                  </a:lnTo>
                  <a:cubicBezTo>
                    <a:pt x="694" y="116"/>
                    <a:pt x="723" y="116"/>
                    <a:pt x="723" y="116"/>
                  </a:cubicBezTo>
                  <a:close/>
                  <a:moveTo>
                    <a:pt x="723" y="0"/>
                  </a:moveTo>
                  <a:cubicBezTo>
                    <a:pt x="665" y="0"/>
                    <a:pt x="600" y="29"/>
                    <a:pt x="571" y="87"/>
                  </a:cubicBezTo>
                  <a:lnTo>
                    <a:pt x="448" y="297"/>
                  </a:lnTo>
                  <a:cubicBezTo>
                    <a:pt x="419" y="326"/>
                    <a:pt x="419" y="326"/>
                    <a:pt x="390" y="326"/>
                  </a:cubicBezTo>
                  <a:lnTo>
                    <a:pt x="152" y="391"/>
                  </a:lnTo>
                  <a:cubicBezTo>
                    <a:pt x="87" y="391"/>
                    <a:pt x="58" y="448"/>
                    <a:pt x="29" y="506"/>
                  </a:cubicBezTo>
                  <a:cubicBezTo>
                    <a:pt x="0" y="571"/>
                    <a:pt x="29" y="629"/>
                    <a:pt x="58" y="658"/>
                  </a:cubicBezTo>
                  <a:lnTo>
                    <a:pt x="210" y="868"/>
                  </a:lnTo>
                  <a:cubicBezTo>
                    <a:pt x="239" y="868"/>
                    <a:pt x="239" y="904"/>
                    <a:pt x="239" y="904"/>
                  </a:cubicBezTo>
                  <a:lnTo>
                    <a:pt x="210" y="1171"/>
                  </a:lnTo>
                  <a:cubicBezTo>
                    <a:pt x="210" y="1229"/>
                    <a:pt x="239" y="1294"/>
                    <a:pt x="304" y="1323"/>
                  </a:cubicBezTo>
                  <a:cubicBezTo>
                    <a:pt x="318" y="1337"/>
                    <a:pt x="347" y="1345"/>
                    <a:pt x="376" y="1345"/>
                  </a:cubicBezTo>
                  <a:cubicBezTo>
                    <a:pt x="405" y="1345"/>
                    <a:pt x="434" y="1337"/>
                    <a:pt x="448" y="1323"/>
                  </a:cubicBezTo>
                  <a:lnTo>
                    <a:pt x="694" y="1229"/>
                  </a:lnTo>
                  <a:lnTo>
                    <a:pt x="752" y="1229"/>
                  </a:lnTo>
                  <a:lnTo>
                    <a:pt x="961" y="1323"/>
                  </a:lnTo>
                  <a:cubicBezTo>
                    <a:pt x="990" y="1352"/>
                    <a:pt x="1026" y="1352"/>
                    <a:pt x="1055" y="1352"/>
                  </a:cubicBezTo>
                  <a:cubicBezTo>
                    <a:pt x="1084" y="1352"/>
                    <a:pt x="1113" y="1352"/>
                    <a:pt x="1142" y="1323"/>
                  </a:cubicBezTo>
                  <a:cubicBezTo>
                    <a:pt x="1207" y="1294"/>
                    <a:pt x="1236" y="1229"/>
                    <a:pt x="1236" y="1171"/>
                  </a:cubicBezTo>
                  <a:lnTo>
                    <a:pt x="1207" y="904"/>
                  </a:lnTo>
                  <a:lnTo>
                    <a:pt x="1207" y="868"/>
                  </a:lnTo>
                  <a:lnTo>
                    <a:pt x="1388" y="658"/>
                  </a:lnTo>
                  <a:cubicBezTo>
                    <a:pt x="1417" y="629"/>
                    <a:pt x="1445" y="571"/>
                    <a:pt x="1417" y="506"/>
                  </a:cubicBezTo>
                  <a:cubicBezTo>
                    <a:pt x="1388" y="448"/>
                    <a:pt x="1352" y="391"/>
                    <a:pt x="1294" y="391"/>
                  </a:cubicBezTo>
                  <a:lnTo>
                    <a:pt x="1055" y="326"/>
                  </a:lnTo>
                  <a:cubicBezTo>
                    <a:pt x="1026" y="326"/>
                    <a:pt x="990" y="326"/>
                    <a:pt x="990" y="297"/>
                  </a:cubicBezTo>
                  <a:lnTo>
                    <a:pt x="875" y="87"/>
                  </a:lnTo>
                  <a:cubicBezTo>
                    <a:pt x="846" y="29"/>
                    <a:pt x="781" y="0"/>
                    <a:pt x="7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1"/>
            <p:cNvSpPr/>
            <p:nvPr/>
          </p:nvSpPr>
          <p:spPr>
            <a:xfrm>
              <a:off x="5798539" y="3143445"/>
              <a:ext cx="10126" cy="22521"/>
            </a:xfrm>
            <a:custGeom>
              <a:avLst/>
              <a:gdLst/>
              <a:ahLst/>
              <a:cxnLst/>
              <a:rect l="l" t="t" r="r" b="b"/>
              <a:pathLst>
                <a:path w="116" h="258" extrusionOk="0">
                  <a:moveTo>
                    <a:pt x="58" y="0"/>
                  </a:moveTo>
                  <a:cubicBezTo>
                    <a:pt x="29" y="0"/>
                    <a:pt x="0" y="29"/>
                    <a:pt x="0" y="65"/>
                  </a:cubicBezTo>
                  <a:lnTo>
                    <a:pt x="0" y="181"/>
                  </a:lnTo>
                  <a:cubicBezTo>
                    <a:pt x="0" y="210"/>
                    <a:pt x="29" y="246"/>
                    <a:pt x="58" y="246"/>
                  </a:cubicBezTo>
                  <a:cubicBezTo>
                    <a:pt x="65" y="253"/>
                    <a:pt x="73" y="257"/>
                    <a:pt x="80" y="257"/>
                  </a:cubicBezTo>
                  <a:cubicBezTo>
                    <a:pt x="100" y="257"/>
                    <a:pt x="116" y="229"/>
                    <a:pt x="116" y="181"/>
                  </a:cubicBezTo>
                  <a:lnTo>
                    <a:pt x="116" y="65"/>
                  </a:lnTo>
                  <a:cubicBezTo>
                    <a:pt x="116" y="29"/>
                    <a:pt x="87" y="0"/>
                    <a:pt x="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1"/>
            <p:cNvSpPr/>
            <p:nvPr/>
          </p:nvSpPr>
          <p:spPr>
            <a:xfrm>
              <a:off x="5821845" y="3159768"/>
              <a:ext cx="20862" cy="20950"/>
            </a:xfrm>
            <a:custGeom>
              <a:avLst/>
              <a:gdLst/>
              <a:ahLst/>
              <a:cxnLst/>
              <a:rect l="l" t="t" r="r" b="b"/>
              <a:pathLst>
                <a:path w="239" h="240" extrusionOk="0">
                  <a:moveTo>
                    <a:pt x="167" y="1"/>
                  </a:moveTo>
                  <a:cubicBezTo>
                    <a:pt x="152" y="1"/>
                    <a:pt x="138" y="8"/>
                    <a:pt x="123" y="23"/>
                  </a:cubicBezTo>
                  <a:lnTo>
                    <a:pt x="29" y="117"/>
                  </a:lnTo>
                  <a:cubicBezTo>
                    <a:pt x="0" y="146"/>
                    <a:pt x="0" y="174"/>
                    <a:pt x="29" y="203"/>
                  </a:cubicBezTo>
                  <a:cubicBezTo>
                    <a:pt x="29" y="239"/>
                    <a:pt x="58" y="239"/>
                    <a:pt x="58" y="239"/>
                  </a:cubicBezTo>
                  <a:cubicBezTo>
                    <a:pt x="94" y="239"/>
                    <a:pt x="94" y="239"/>
                    <a:pt x="123" y="203"/>
                  </a:cubicBezTo>
                  <a:lnTo>
                    <a:pt x="210" y="117"/>
                  </a:lnTo>
                  <a:cubicBezTo>
                    <a:pt x="239" y="88"/>
                    <a:pt x="239" y="59"/>
                    <a:pt x="210" y="23"/>
                  </a:cubicBezTo>
                  <a:cubicBezTo>
                    <a:pt x="196" y="8"/>
                    <a:pt x="181" y="1"/>
                    <a:pt x="1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1"/>
            <p:cNvSpPr/>
            <p:nvPr/>
          </p:nvSpPr>
          <p:spPr>
            <a:xfrm>
              <a:off x="5763798" y="3159768"/>
              <a:ext cx="21561" cy="20950"/>
            </a:xfrm>
            <a:custGeom>
              <a:avLst/>
              <a:gdLst/>
              <a:ahLst/>
              <a:cxnLst/>
              <a:rect l="l" t="t" r="r" b="b"/>
              <a:pathLst>
                <a:path w="247" h="240" extrusionOk="0">
                  <a:moveTo>
                    <a:pt x="80" y="1"/>
                  </a:moveTo>
                  <a:cubicBezTo>
                    <a:pt x="66" y="1"/>
                    <a:pt x="51" y="8"/>
                    <a:pt x="37" y="23"/>
                  </a:cubicBezTo>
                  <a:cubicBezTo>
                    <a:pt x="1" y="59"/>
                    <a:pt x="1" y="88"/>
                    <a:pt x="37" y="117"/>
                  </a:cubicBezTo>
                  <a:lnTo>
                    <a:pt x="123" y="203"/>
                  </a:lnTo>
                  <a:cubicBezTo>
                    <a:pt x="123" y="239"/>
                    <a:pt x="152" y="239"/>
                    <a:pt x="152" y="239"/>
                  </a:cubicBezTo>
                  <a:cubicBezTo>
                    <a:pt x="181" y="239"/>
                    <a:pt x="217" y="239"/>
                    <a:pt x="217" y="203"/>
                  </a:cubicBezTo>
                  <a:cubicBezTo>
                    <a:pt x="246" y="174"/>
                    <a:pt x="246" y="146"/>
                    <a:pt x="217" y="117"/>
                  </a:cubicBezTo>
                  <a:lnTo>
                    <a:pt x="123" y="23"/>
                  </a:lnTo>
                  <a:cubicBezTo>
                    <a:pt x="109" y="8"/>
                    <a:pt x="95" y="1"/>
                    <a:pt x="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1"/>
            <p:cNvSpPr/>
            <p:nvPr/>
          </p:nvSpPr>
          <p:spPr>
            <a:xfrm>
              <a:off x="5625009" y="3044372"/>
              <a:ext cx="357103" cy="375434"/>
            </a:xfrm>
            <a:custGeom>
              <a:avLst/>
              <a:gdLst/>
              <a:ahLst/>
              <a:cxnLst/>
              <a:rect l="l" t="t" r="r" b="b"/>
              <a:pathLst>
                <a:path w="4091" h="4301" extrusionOk="0">
                  <a:moveTo>
                    <a:pt x="2046" y="355"/>
                  </a:moveTo>
                  <a:cubicBezTo>
                    <a:pt x="2133" y="355"/>
                    <a:pt x="2227" y="384"/>
                    <a:pt x="2313" y="441"/>
                  </a:cubicBezTo>
                  <a:cubicBezTo>
                    <a:pt x="2349" y="478"/>
                    <a:pt x="2378" y="478"/>
                    <a:pt x="2407" y="506"/>
                  </a:cubicBezTo>
                  <a:lnTo>
                    <a:pt x="1685" y="506"/>
                  </a:lnTo>
                  <a:cubicBezTo>
                    <a:pt x="1713" y="478"/>
                    <a:pt x="1742" y="478"/>
                    <a:pt x="1771" y="441"/>
                  </a:cubicBezTo>
                  <a:cubicBezTo>
                    <a:pt x="1865" y="384"/>
                    <a:pt x="1952" y="355"/>
                    <a:pt x="2046" y="355"/>
                  </a:cubicBezTo>
                  <a:close/>
                  <a:moveTo>
                    <a:pt x="3758" y="658"/>
                  </a:moveTo>
                  <a:cubicBezTo>
                    <a:pt x="3881" y="658"/>
                    <a:pt x="3975" y="716"/>
                    <a:pt x="3975" y="839"/>
                  </a:cubicBezTo>
                  <a:lnTo>
                    <a:pt x="3975" y="3332"/>
                  </a:lnTo>
                  <a:cubicBezTo>
                    <a:pt x="3975" y="3455"/>
                    <a:pt x="3881" y="3513"/>
                    <a:pt x="3758" y="3513"/>
                  </a:cubicBezTo>
                  <a:lnTo>
                    <a:pt x="326" y="3513"/>
                  </a:lnTo>
                  <a:cubicBezTo>
                    <a:pt x="210" y="3513"/>
                    <a:pt x="116" y="3455"/>
                    <a:pt x="116" y="3332"/>
                  </a:cubicBezTo>
                  <a:lnTo>
                    <a:pt x="116" y="839"/>
                  </a:lnTo>
                  <a:cubicBezTo>
                    <a:pt x="116" y="716"/>
                    <a:pt x="210" y="658"/>
                    <a:pt x="326" y="658"/>
                  </a:cubicBezTo>
                  <a:close/>
                  <a:moveTo>
                    <a:pt x="1396" y="1"/>
                  </a:moveTo>
                  <a:cubicBezTo>
                    <a:pt x="1381" y="1"/>
                    <a:pt x="1367" y="8"/>
                    <a:pt x="1352" y="22"/>
                  </a:cubicBezTo>
                  <a:cubicBezTo>
                    <a:pt x="1323" y="51"/>
                    <a:pt x="1323" y="80"/>
                    <a:pt x="1352" y="116"/>
                  </a:cubicBezTo>
                  <a:lnTo>
                    <a:pt x="1656" y="384"/>
                  </a:lnTo>
                  <a:cubicBezTo>
                    <a:pt x="1591" y="413"/>
                    <a:pt x="1533" y="535"/>
                    <a:pt x="1533" y="535"/>
                  </a:cubicBezTo>
                  <a:lnTo>
                    <a:pt x="297" y="535"/>
                  </a:lnTo>
                  <a:cubicBezTo>
                    <a:pt x="145" y="535"/>
                    <a:pt x="1" y="658"/>
                    <a:pt x="1" y="839"/>
                  </a:cubicBezTo>
                  <a:lnTo>
                    <a:pt x="1" y="3332"/>
                  </a:lnTo>
                  <a:cubicBezTo>
                    <a:pt x="1" y="3513"/>
                    <a:pt x="145" y="3664"/>
                    <a:pt x="297" y="3664"/>
                  </a:cubicBezTo>
                  <a:lnTo>
                    <a:pt x="297" y="4235"/>
                  </a:lnTo>
                  <a:cubicBezTo>
                    <a:pt x="297" y="4271"/>
                    <a:pt x="326" y="4300"/>
                    <a:pt x="391" y="4300"/>
                  </a:cubicBezTo>
                  <a:lnTo>
                    <a:pt x="3036" y="4300"/>
                  </a:lnTo>
                  <a:cubicBezTo>
                    <a:pt x="3101" y="4235"/>
                    <a:pt x="3036" y="4177"/>
                    <a:pt x="3007" y="4177"/>
                  </a:cubicBezTo>
                  <a:lnTo>
                    <a:pt x="507" y="4177"/>
                  </a:lnTo>
                  <a:cubicBezTo>
                    <a:pt x="478" y="4177"/>
                    <a:pt x="449" y="4148"/>
                    <a:pt x="449" y="4120"/>
                  </a:cubicBezTo>
                  <a:lnTo>
                    <a:pt x="449" y="3664"/>
                  </a:lnTo>
                  <a:lnTo>
                    <a:pt x="3643" y="3664"/>
                  </a:lnTo>
                  <a:lnTo>
                    <a:pt x="3643" y="4177"/>
                  </a:lnTo>
                  <a:lnTo>
                    <a:pt x="3217" y="4177"/>
                  </a:lnTo>
                  <a:cubicBezTo>
                    <a:pt x="3159" y="4235"/>
                    <a:pt x="3188" y="4300"/>
                    <a:pt x="3253" y="4300"/>
                  </a:cubicBezTo>
                  <a:lnTo>
                    <a:pt x="3701" y="4300"/>
                  </a:lnTo>
                  <a:cubicBezTo>
                    <a:pt x="3730" y="4300"/>
                    <a:pt x="3758" y="4271"/>
                    <a:pt x="3758" y="4235"/>
                  </a:cubicBezTo>
                  <a:lnTo>
                    <a:pt x="3758" y="3664"/>
                  </a:lnTo>
                  <a:cubicBezTo>
                    <a:pt x="3939" y="3664"/>
                    <a:pt x="4091" y="3513"/>
                    <a:pt x="4091" y="3332"/>
                  </a:cubicBezTo>
                  <a:lnTo>
                    <a:pt x="4091" y="839"/>
                  </a:lnTo>
                  <a:cubicBezTo>
                    <a:pt x="4091" y="658"/>
                    <a:pt x="3939" y="506"/>
                    <a:pt x="3758" y="506"/>
                  </a:cubicBezTo>
                  <a:lnTo>
                    <a:pt x="2559" y="506"/>
                  </a:lnTo>
                  <a:cubicBezTo>
                    <a:pt x="2559" y="506"/>
                    <a:pt x="2494" y="413"/>
                    <a:pt x="2436" y="384"/>
                  </a:cubicBezTo>
                  <a:lnTo>
                    <a:pt x="2740" y="116"/>
                  </a:lnTo>
                  <a:lnTo>
                    <a:pt x="2740" y="22"/>
                  </a:lnTo>
                  <a:cubicBezTo>
                    <a:pt x="2725" y="8"/>
                    <a:pt x="2702" y="1"/>
                    <a:pt x="2682" y="1"/>
                  </a:cubicBezTo>
                  <a:cubicBezTo>
                    <a:pt x="2662" y="1"/>
                    <a:pt x="2646" y="8"/>
                    <a:pt x="2646" y="22"/>
                  </a:cubicBezTo>
                  <a:lnTo>
                    <a:pt x="2349" y="297"/>
                  </a:lnTo>
                  <a:cubicBezTo>
                    <a:pt x="2255" y="261"/>
                    <a:pt x="2169" y="232"/>
                    <a:pt x="2046" y="232"/>
                  </a:cubicBezTo>
                  <a:cubicBezTo>
                    <a:pt x="1923" y="232"/>
                    <a:pt x="1836" y="261"/>
                    <a:pt x="1742" y="297"/>
                  </a:cubicBezTo>
                  <a:lnTo>
                    <a:pt x="1446" y="22"/>
                  </a:lnTo>
                  <a:cubicBezTo>
                    <a:pt x="1428" y="8"/>
                    <a:pt x="1412" y="1"/>
                    <a:pt x="13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1"/>
            <p:cNvSpPr/>
            <p:nvPr/>
          </p:nvSpPr>
          <p:spPr>
            <a:xfrm>
              <a:off x="5650933" y="3117520"/>
              <a:ext cx="302198" cy="217701"/>
            </a:xfrm>
            <a:custGeom>
              <a:avLst/>
              <a:gdLst/>
              <a:ahLst/>
              <a:cxnLst/>
              <a:rect l="l" t="t" r="r" b="b"/>
              <a:pathLst>
                <a:path w="3462" h="2494" extrusionOk="0">
                  <a:moveTo>
                    <a:pt x="94" y="1"/>
                  </a:moveTo>
                  <a:cubicBezTo>
                    <a:pt x="29" y="1"/>
                    <a:pt x="0" y="30"/>
                    <a:pt x="0" y="59"/>
                  </a:cubicBezTo>
                  <a:lnTo>
                    <a:pt x="0" y="752"/>
                  </a:lnTo>
                  <a:lnTo>
                    <a:pt x="29" y="752"/>
                  </a:lnTo>
                  <a:cubicBezTo>
                    <a:pt x="54" y="774"/>
                    <a:pt x="78" y="784"/>
                    <a:pt x="98" y="784"/>
                  </a:cubicBezTo>
                  <a:cubicBezTo>
                    <a:pt x="130" y="784"/>
                    <a:pt x="152" y="759"/>
                    <a:pt x="152" y="723"/>
                  </a:cubicBezTo>
                  <a:lnTo>
                    <a:pt x="152" y="182"/>
                  </a:lnTo>
                  <a:cubicBezTo>
                    <a:pt x="152" y="145"/>
                    <a:pt x="181" y="116"/>
                    <a:pt x="210" y="116"/>
                  </a:cubicBezTo>
                  <a:lnTo>
                    <a:pt x="3281" y="116"/>
                  </a:lnTo>
                  <a:cubicBezTo>
                    <a:pt x="3317" y="116"/>
                    <a:pt x="3346" y="145"/>
                    <a:pt x="3346" y="182"/>
                  </a:cubicBezTo>
                  <a:lnTo>
                    <a:pt x="3346" y="2313"/>
                  </a:lnTo>
                  <a:cubicBezTo>
                    <a:pt x="3346" y="2349"/>
                    <a:pt x="3317" y="2378"/>
                    <a:pt x="3281" y="2378"/>
                  </a:cubicBezTo>
                  <a:lnTo>
                    <a:pt x="210" y="2378"/>
                  </a:lnTo>
                  <a:cubicBezTo>
                    <a:pt x="181" y="2378"/>
                    <a:pt x="152" y="2349"/>
                    <a:pt x="152" y="2313"/>
                  </a:cubicBezTo>
                  <a:lnTo>
                    <a:pt x="152" y="962"/>
                  </a:lnTo>
                  <a:cubicBezTo>
                    <a:pt x="152" y="933"/>
                    <a:pt x="123" y="904"/>
                    <a:pt x="94" y="904"/>
                  </a:cubicBezTo>
                  <a:cubicBezTo>
                    <a:pt x="65" y="904"/>
                    <a:pt x="0" y="933"/>
                    <a:pt x="0" y="962"/>
                  </a:cubicBezTo>
                  <a:lnTo>
                    <a:pt x="0" y="2313"/>
                  </a:lnTo>
                  <a:cubicBezTo>
                    <a:pt x="0" y="2407"/>
                    <a:pt x="94" y="2494"/>
                    <a:pt x="210" y="2494"/>
                  </a:cubicBezTo>
                  <a:lnTo>
                    <a:pt x="3281" y="2494"/>
                  </a:lnTo>
                  <a:cubicBezTo>
                    <a:pt x="3375" y="2494"/>
                    <a:pt x="3461" y="2407"/>
                    <a:pt x="3461" y="2313"/>
                  </a:cubicBezTo>
                  <a:lnTo>
                    <a:pt x="3461" y="182"/>
                  </a:lnTo>
                  <a:cubicBezTo>
                    <a:pt x="3461" y="88"/>
                    <a:pt x="3375" y="1"/>
                    <a:pt x="32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1"/>
            <p:cNvSpPr/>
            <p:nvPr/>
          </p:nvSpPr>
          <p:spPr>
            <a:xfrm>
              <a:off x="5690650" y="3366729"/>
              <a:ext cx="36662" cy="39804"/>
            </a:xfrm>
            <a:custGeom>
              <a:avLst/>
              <a:gdLst/>
              <a:ahLst/>
              <a:cxnLst/>
              <a:rect l="l" t="t" r="r" b="b"/>
              <a:pathLst>
                <a:path w="420" h="456" extrusionOk="0">
                  <a:moveTo>
                    <a:pt x="210" y="123"/>
                  </a:moveTo>
                  <a:cubicBezTo>
                    <a:pt x="268" y="123"/>
                    <a:pt x="297" y="181"/>
                    <a:pt x="297" y="217"/>
                  </a:cubicBezTo>
                  <a:cubicBezTo>
                    <a:pt x="297" y="275"/>
                    <a:pt x="268" y="333"/>
                    <a:pt x="210" y="333"/>
                  </a:cubicBezTo>
                  <a:cubicBezTo>
                    <a:pt x="152" y="333"/>
                    <a:pt x="116" y="275"/>
                    <a:pt x="116" y="217"/>
                  </a:cubicBezTo>
                  <a:cubicBezTo>
                    <a:pt x="116" y="181"/>
                    <a:pt x="152" y="123"/>
                    <a:pt x="210" y="123"/>
                  </a:cubicBezTo>
                  <a:close/>
                  <a:moveTo>
                    <a:pt x="210" y="0"/>
                  </a:moveTo>
                  <a:cubicBezTo>
                    <a:pt x="87" y="0"/>
                    <a:pt x="0" y="94"/>
                    <a:pt x="0" y="217"/>
                  </a:cubicBezTo>
                  <a:cubicBezTo>
                    <a:pt x="0" y="333"/>
                    <a:pt x="87" y="455"/>
                    <a:pt x="210" y="455"/>
                  </a:cubicBezTo>
                  <a:cubicBezTo>
                    <a:pt x="333" y="455"/>
                    <a:pt x="419" y="333"/>
                    <a:pt x="419" y="217"/>
                  </a:cubicBezTo>
                  <a:cubicBezTo>
                    <a:pt x="419" y="94"/>
                    <a:pt x="33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1"/>
            <p:cNvSpPr/>
            <p:nvPr/>
          </p:nvSpPr>
          <p:spPr>
            <a:xfrm>
              <a:off x="5879892" y="3366729"/>
              <a:ext cx="36662" cy="39804"/>
            </a:xfrm>
            <a:custGeom>
              <a:avLst/>
              <a:gdLst/>
              <a:ahLst/>
              <a:cxnLst/>
              <a:rect l="l" t="t" r="r" b="b"/>
              <a:pathLst>
                <a:path w="420" h="456" extrusionOk="0">
                  <a:moveTo>
                    <a:pt x="210" y="123"/>
                  </a:moveTo>
                  <a:cubicBezTo>
                    <a:pt x="268" y="123"/>
                    <a:pt x="297" y="181"/>
                    <a:pt x="297" y="217"/>
                  </a:cubicBezTo>
                  <a:cubicBezTo>
                    <a:pt x="297" y="275"/>
                    <a:pt x="268" y="333"/>
                    <a:pt x="210" y="333"/>
                  </a:cubicBezTo>
                  <a:cubicBezTo>
                    <a:pt x="152" y="333"/>
                    <a:pt x="116" y="275"/>
                    <a:pt x="116" y="217"/>
                  </a:cubicBezTo>
                  <a:cubicBezTo>
                    <a:pt x="116" y="181"/>
                    <a:pt x="152" y="123"/>
                    <a:pt x="210" y="123"/>
                  </a:cubicBezTo>
                  <a:close/>
                  <a:moveTo>
                    <a:pt x="210" y="0"/>
                  </a:moveTo>
                  <a:cubicBezTo>
                    <a:pt x="87" y="0"/>
                    <a:pt x="0" y="94"/>
                    <a:pt x="0" y="217"/>
                  </a:cubicBezTo>
                  <a:cubicBezTo>
                    <a:pt x="0" y="333"/>
                    <a:pt x="87" y="455"/>
                    <a:pt x="210" y="455"/>
                  </a:cubicBezTo>
                  <a:cubicBezTo>
                    <a:pt x="333" y="455"/>
                    <a:pt x="419" y="333"/>
                    <a:pt x="419" y="217"/>
                  </a:cubicBezTo>
                  <a:cubicBezTo>
                    <a:pt x="419" y="94"/>
                    <a:pt x="33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21"/>
            <p:cNvSpPr/>
            <p:nvPr/>
          </p:nvSpPr>
          <p:spPr>
            <a:xfrm>
              <a:off x="5753672" y="3379910"/>
              <a:ext cx="26012" cy="13355"/>
            </a:xfrm>
            <a:custGeom>
              <a:avLst/>
              <a:gdLst/>
              <a:ahLst/>
              <a:cxnLst/>
              <a:rect l="l" t="t" r="r" b="b"/>
              <a:pathLst>
                <a:path w="298" h="153" extrusionOk="0">
                  <a:moveTo>
                    <a:pt x="59" y="1"/>
                  </a:moveTo>
                  <a:cubicBezTo>
                    <a:pt x="30" y="1"/>
                    <a:pt x="1" y="30"/>
                    <a:pt x="1" y="95"/>
                  </a:cubicBezTo>
                  <a:cubicBezTo>
                    <a:pt x="30" y="124"/>
                    <a:pt x="30" y="153"/>
                    <a:pt x="88" y="153"/>
                  </a:cubicBezTo>
                  <a:lnTo>
                    <a:pt x="211" y="153"/>
                  </a:lnTo>
                  <a:cubicBezTo>
                    <a:pt x="239" y="153"/>
                    <a:pt x="268" y="124"/>
                    <a:pt x="268" y="95"/>
                  </a:cubicBezTo>
                  <a:cubicBezTo>
                    <a:pt x="297" y="66"/>
                    <a:pt x="268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1"/>
            <p:cNvSpPr/>
            <p:nvPr/>
          </p:nvSpPr>
          <p:spPr>
            <a:xfrm>
              <a:off x="5790334" y="3379910"/>
              <a:ext cx="26536" cy="13355"/>
            </a:xfrm>
            <a:custGeom>
              <a:avLst/>
              <a:gdLst/>
              <a:ahLst/>
              <a:cxnLst/>
              <a:rect l="l" t="t" r="r" b="b"/>
              <a:pathLst>
                <a:path w="304" h="153" extrusionOk="0">
                  <a:moveTo>
                    <a:pt x="58" y="1"/>
                  </a:moveTo>
                  <a:cubicBezTo>
                    <a:pt x="29" y="1"/>
                    <a:pt x="0" y="30"/>
                    <a:pt x="0" y="95"/>
                  </a:cubicBezTo>
                  <a:cubicBezTo>
                    <a:pt x="29" y="124"/>
                    <a:pt x="29" y="153"/>
                    <a:pt x="94" y="153"/>
                  </a:cubicBezTo>
                  <a:lnTo>
                    <a:pt x="210" y="153"/>
                  </a:lnTo>
                  <a:cubicBezTo>
                    <a:pt x="239" y="153"/>
                    <a:pt x="275" y="124"/>
                    <a:pt x="275" y="95"/>
                  </a:cubicBezTo>
                  <a:cubicBezTo>
                    <a:pt x="304" y="66"/>
                    <a:pt x="275" y="1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1"/>
            <p:cNvSpPr/>
            <p:nvPr/>
          </p:nvSpPr>
          <p:spPr>
            <a:xfrm>
              <a:off x="5826908" y="3379910"/>
              <a:ext cx="26536" cy="13355"/>
            </a:xfrm>
            <a:custGeom>
              <a:avLst/>
              <a:gdLst/>
              <a:ahLst/>
              <a:cxnLst/>
              <a:rect l="l" t="t" r="r" b="b"/>
              <a:pathLst>
                <a:path w="304" h="153" extrusionOk="0">
                  <a:moveTo>
                    <a:pt x="65" y="1"/>
                  </a:moveTo>
                  <a:cubicBezTo>
                    <a:pt x="36" y="1"/>
                    <a:pt x="0" y="30"/>
                    <a:pt x="0" y="95"/>
                  </a:cubicBezTo>
                  <a:cubicBezTo>
                    <a:pt x="36" y="124"/>
                    <a:pt x="36" y="153"/>
                    <a:pt x="94" y="153"/>
                  </a:cubicBezTo>
                  <a:lnTo>
                    <a:pt x="217" y="153"/>
                  </a:lnTo>
                  <a:cubicBezTo>
                    <a:pt x="246" y="153"/>
                    <a:pt x="275" y="124"/>
                    <a:pt x="275" y="95"/>
                  </a:cubicBezTo>
                  <a:cubicBezTo>
                    <a:pt x="304" y="66"/>
                    <a:pt x="275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2" name="Google Shape;392;p21"/>
          <p:cNvGrpSpPr/>
          <p:nvPr/>
        </p:nvGrpSpPr>
        <p:grpSpPr>
          <a:xfrm>
            <a:off x="6383719" y="2458634"/>
            <a:ext cx="234112" cy="376045"/>
            <a:chOff x="5677382" y="2433786"/>
            <a:chExt cx="234112" cy="376045"/>
          </a:xfrm>
        </p:grpSpPr>
        <p:sp>
          <p:nvSpPr>
            <p:cNvPr id="393" name="Google Shape;393;p21"/>
            <p:cNvSpPr/>
            <p:nvPr/>
          </p:nvSpPr>
          <p:spPr>
            <a:xfrm>
              <a:off x="5677382" y="2433786"/>
              <a:ext cx="234112" cy="376045"/>
            </a:xfrm>
            <a:custGeom>
              <a:avLst/>
              <a:gdLst/>
              <a:ahLst/>
              <a:cxnLst/>
              <a:rect l="l" t="t" r="r" b="b"/>
              <a:pathLst>
                <a:path w="2682" h="4308" extrusionOk="0">
                  <a:moveTo>
                    <a:pt x="2501" y="124"/>
                  </a:moveTo>
                  <a:cubicBezTo>
                    <a:pt x="2530" y="124"/>
                    <a:pt x="2559" y="152"/>
                    <a:pt x="2559" y="181"/>
                  </a:cubicBezTo>
                  <a:lnTo>
                    <a:pt x="2559" y="969"/>
                  </a:lnTo>
                  <a:cubicBezTo>
                    <a:pt x="2559" y="1027"/>
                    <a:pt x="2530" y="1056"/>
                    <a:pt x="2501" y="1056"/>
                  </a:cubicBezTo>
                  <a:lnTo>
                    <a:pt x="1236" y="1056"/>
                  </a:lnTo>
                  <a:cubicBezTo>
                    <a:pt x="1207" y="1056"/>
                    <a:pt x="1171" y="1027"/>
                    <a:pt x="1171" y="969"/>
                  </a:cubicBezTo>
                  <a:lnTo>
                    <a:pt x="1171" y="181"/>
                  </a:lnTo>
                  <a:cubicBezTo>
                    <a:pt x="1171" y="152"/>
                    <a:pt x="1207" y="124"/>
                    <a:pt x="1236" y="124"/>
                  </a:cubicBezTo>
                  <a:close/>
                  <a:moveTo>
                    <a:pt x="723" y="1236"/>
                  </a:moveTo>
                  <a:lnTo>
                    <a:pt x="904" y="1388"/>
                  </a:lnTo>
                  <a:cubicBezTo>
                    <a:pt x="933" y="1417"/>
                    <a:pt x="962" y="1417"/>
                    <a:pt x="991" y="1417"/>
                  </a:cubicBezTo>
                  <a:lnTo>
                    <a:pt x="2501" y="1417"/>
                  </a:lnTo>
                  <a:cubicBezTo>
                    <a:pt x="2530" y="1417"/>
                    <a:pt x="2559" y="1446"/>
                    <a:pt x="2559" y="1475"/>
                  </a:cubicBezTo>
                  <a:lnTo>
                    <a:pt x="2559" y="1807"/>
                  </a:lnTo>
                  <a:lnTo>
                    <a:pt x="2255" y="1807"/>
                  </a:lnTo>
                  <a:cubicBezTo>
                    <a:pt x="2111" y="1598"/>
                    <a:pt x="1894" y="1475"/>
                    <a:pt x="1627" y="1475"/>
                  </a:cubicBezTo>
                  <a:cubicBezTo>
                    <a:pt x="1352" y="1475"/>
                    <a:pt x="1113" y="1598"/>
                    <a:pt x="991" y="1807"/>
                  </a:cubicBezTo>
                  <a:lnTo>
                    <a:pt x="123" y="1807"/>
                  </a:lnTo>
                  <a:lnTo>
                    <a:pt x="123" y="1294"/>
                  </a:lnTo>
                  <a:cubicBezTo>
                    <a:pt x="123" y="1265"/>
                    <a:pt x="152" y="1236"/>
                    <a:pt x="181" y="1236"/>
                  </a:cubicBezTo>
                  <a:close/>
                  <a:moveTo>
                    <a:pt x="1627" y="1598"/>
                  </a:moveTo>
                  <a:cubicBezTo>
                    <a:pt x="1959" y="1598"/>
                    <a:pt x="2255" y="1872"/>
                    <a:pt x="2255" y="2234"/>
                  </a:cubicBezTo>
                  <a:cubicBezTo>
                    <a:pt x="2255" y="2595"/>
                    <a:pt x="1959" y="2862"/>
                    <a:pt x="1627" y="2862"/>
                  </a:cubicBezTo>
                  <a:cubicBezTo>
                    <a:pt x="1265" y="2862"/>
                    <a:pt x="991" y="2595"/>
                    <a:pt x="991" y="2234"/>
                  </a:cubicBezTo>
                  <a:cubicBezTo>
                    <a:pt x="991" y="1872"/>
                    <a:pt x="1265" y="1598"/>
                    <a:pt x="1627" y="1598"/>
                  </a:cubicBezTo>
                  <a:close/>
                  <a:moveTo>
                    <a:pt x="1533" y="3166"/>
                  </a:moveTo>
                  <a:lnTo>
                    <a:pt x="1533" y="3252"/>
                  </a:lnTo>
                  <a:cubicBezTo>
                    <a:pt x="1533" y="3281"/>
                    <a:pt x="1504" y="3318"/>
                    <a:pt x="1475" y="3318"/>
                  </a:cubicBezTo>
                  <a:lnTo>
                    <a:pt x="1142" y="3318"/>
                  </a:lnTo>
                  <a:cubicBezTo>
                    <a:pt x="1113" y="3318"/>
                    <a:pt x="1085" y="3281"/>
                    <a:pt x="1085" y="3252"/>
                  </a:cubicBezTo>
                  <a:lnTo>
                    <a:pt x="1085" y="3166"/>
                  </a:lnTo>
                  <a:close/>
                  <a:moveTo>
                    <a:pt x="1352" y="3462"/>
                  </a:moveTo>
                  <a:lnTo>
                    <a:pt x="1352" y="3527"/>
                  </a:lnTo>
                  <a:lnTo>
                    <a:pt x="1294" y="3527"/>
                  </a:lnTo>
                  <a:lnTo>
                    <a:pt x="1294" y="3462"/>
                  </a:lnTo>
                  <a:close/>
                  <a:moveTo>
                    <a:pt x="1323" y="3643"/>
                  </a:moveTo>
                  <a:cubicBezTo>
                    <a:pt x="1417" y="3643"/>
                    <a:pt x="1475" y="3737"/>
                    <a:pt x="1475" y="3823"/>
                  </a:cubicBezTo>
                  <a:cubicBezTo>
                    <a:pt x="1475" y="3917"/>
                    <a:pt x="1417" y="4004"/>
                    <a:pt x="1323" y="4004"/>
                  </a:cubicBezTo>
                  <a:cubicBezTo>
                    <a:pt x="1207" y="4004"/>
                    <a:pt x="1142" y="3917"/>
                    <a:pt x="1142" y="3823"/>
                  </a:cubicBezTo>
                  <a:cubicBezTo>
                    <a:pt x="1142" y="3737"/>
                    <a:pt x="1207" y="3643"/>
                    <a:pt x="1323" y="3643"/>
                  </a:cubicBezTo>
                  <a:close/>
                  <a:moveTo>
                    <a:pt x="1236" y="1"/>
                  </a:moveTo>
                  <a:cubicBezTo>
                    <a:pt x="1142" y="1"/>
                    <a:pt x="1056" y="95"/>
                    <a:pt x="1056" y="181"/>
                  </a:cubicBezTo>
                  <a:lnTo>
                    <a:pt x="1056" y="969"/>
                  </a:lnTo>
                  <a:cubicBezTo>
                    <a:pt x="1056" y="1085"/>
                    <a:pt x="1142" y="1179"/>
                    <a:pt x="1236" y="1179"/>
                  </a:cubicBezTo>
                  <a:lnTo>
                    <a:pt x="1807" y="1179"/>
                  </a:lnTo>
                  <a:lnTo>
                    <a:pt x="1807" y="1294"/>
                  </a:lnTo>
                  <a:lnTo>
                    <a:pt x="991" y="1294"/>
                  </a:lnTo>
                  <a:lnTo>
                    <a:pt x="781" y="1150"/>
                  </a:lnTo>
                  <a:cubicBezTo>
                    <a:pt x="752" y="1114"/>
                    <a:pt x="723" y="1114"/>
                    <a:pt x="694" y="1114"/>
                  </a:cubicBezTo>
                  <a:lnTo>
                    <a:pt x="181" y="1114"/>
                  </a:lnTo>
                  <a:cubicBezTo>
                    <a:pt x="87" y="1114"/>
                    <a:pt x="1" y="1207"/>
                    <a:pt x="1" y="1294"/>
                  </a:cubicBezTo>
                  <a:lnTo>
                    <a:pt x="1" y="3101"/>
                  </a:lnTo>
                  <a:cubicBezTo>
                    <a:pt x="1" y="3137"/>
                    <a:pt x="29" y="3166"/>
                    <a:pt x="58" y="3166"/>
                  </a:cubicBezTo>
                  <a:lnTo>
                    <a:pt x="449" y="3166"/>
                  </a:lnTo>
                  <a:cubicBezTo>
                    <a:pt x="485" y="3101"/>
                    <a:pt x="449" y="3043"/>
                    <a:pt x="391" y="3043"/>
                  </a:cubicBezTo>
                  <a:lnTo>
                    <a:pt x="181" y="3043"/>
                  </a:lnTo>
                  <a:cubicBezTo>
                    <a:pt x="152" y="3043"/>
                    <a:pt x="123" y="3014"/>
                    <a:pt x="123" y="2956"/>
                  </a:cubicBezTo>
                  <a:lnTo>
                    <a:pt x="123" y="1930"/>
                  </a:lnTo>
                  <a:lnTo>
                    <a:pt x="933" y="1930"/>
                  </a:lnTo>
                  <a:cubicBezTo>
                    <a:pt x="875" y="2017"/>
                    <a:pt x="846" y="2140"/>
                    <a:pt x="875" y="2263"/>
                  </a:cubicBezTo>
                  <a:cubicBezTo>
                    <a:pt x="875" y="2653"/>
                    <a:pt x="1207" y="2985"/>
                    <a:pt x="1598" y="2985"/>
                  </a:cubicBezTo>
                  <a:cubicBezTo>
                    <a:pt x="1613" y="2986"/>
                    <a:pt x="1629" y="2987"/>
                    <a:pt x="1645" y="2987"/>
                  </a:cubicBezTo>
                  <a:cubicBezTo>
                    <a:pt x="2043" y="2987"/>
                    <a:pt x="2378" y="2637"/>
                    <a:pt x="2378" y="2234"/>
                  </a:cubicBezTo>
                  <a:cubicBezTo>
                    <a:pt x="2378" y="2140"/>
                    <a:pt x="2349" y="2017"/>
                    <a:pt x="2320" y="1930"/>
                  </a:cubicBezTo>
                  <a:lnTo>
                    <a:pt x="2559" y="1930"/>
                  </a:lnTo>
                  <a:lnTo>
                    <a:pt x="2559" y="2956"/>
                  </a:lnTo>
                  <a:cubicBezTo>
                    <a:pt x="2559" y="3014"/>
                    <a:pt x="2530" y="3043"/>
                    <a:pt x="2501" y="3043"/>
                  </a:cubicBezTo>
                  <a:lnTo>
                    <a:pt x="665" y="3043"/>
                  </a:lnTo>
                  <a:cubicBezTo>
                    <a:pt x="629" y="3043"/>
                    <a:pt x="600" y="3043"/>
                    <a:pt x="600" y="3072"/>
                  </a:cubicBezTo>
                  <a:cubicBezTo>
                    <a:pt x="600" y="3137"/>
                    <a:pt x="629" y="3166"/>
                    <a:pt x="665" y="3166"/>
                  </a:cubicBezTo>
                  <a:lnTo>
                    <a:pt x="962" y="3166"/>
                  </a:lnTo>
                  <a:lnTo>
                    <a:pt x="962" y="3252"/>
                  </a:lnTo>
                  <a:cubicBezTo>
                    <a:pt x="962" y="3375"/>
                    <a:pt x="1056" y="3462"/>
                    <a:pt x="1142" y="3462"/>
                  </a:cubicBezTo>
                  <a:lnTo>
                    <a:pt x="1142" y="3585"/>
                  </a:lnTo>
                  <a:cubicBezTo>
                    <a:pt x="1085" y="3614"/>
                    <a:pt x="1027" y="3737"/>
                    <a:pt x="1027" y="3823"/>
                  </a:cubicBezTo>
                  <a:cubicBezTo>
                    <a:pt x="1027" y="3917"/>
                    <a:pt x="1056" y="3975"/>
                    <a:pt x="1085" y="4040"/>
                  </a:cubicBezTo>
                  <a:lnTo>
                    <a:pt x="962" y="4221"/>
                  </a:lnTo>
                  <a:cubicBezTo>
                    <a:pt x="962" y="4250"/>
                    <a:pt x="962" y="4307"/>
                    <a:pt x="991" y="4307"/>
                  </a:cubicBezTo>
                  <a:lnTo>
                    <a:pt x="1027" y="4307"/>
                  </a:lnTo>
                  <a:cubicBezTo>
                    <a:pt x="1056" y="4307"/>
                    <a:pt x="1085" y="4307"/>
                    <a:pt x="1085" y="4279"/>
                  </a:cubicBezTo>
                  <a:lnTo>
                    <a:pt x="1171" y="4098"/>
                  </a:lnTo>
                  <a:cubicBezTo>
                    <a:pt x="1236" y="4127"/>
                    <a:pt x="1265" y="4127"/>
                    <a:pt x="1323" y="4127"/>
                  </a:cubicBezTo>
                  <a:cubicBezTo>
                    <a:pt x="1352" y="4127"/>
                    <a:pt x="1417" y="4127"/>
                    <a:pt x="1446" y="4098"/>
                  </a:cubicBezTo>
                  <a:lnTo>
                    <a:pt x="1533" y="4279"/>
                  </a:lnTo>
                  <a:cubicBezTo>
                    <a:pt x="1569" y="4307"/>
                    <a:pt x="1569" y="4307"/>
                    <a:pt x="1598" y="4307"/>
                  </a:cubicBezTo>
                  <a:lnTo>
                    <a:pt x="1627" y="4307"/>
                  </a:lnTo>
                  <a:cubicBezTo>
                    <a:pt x="1655" y="4307"/>
                    <a:pt x="1684" y="4250"/>
                    <a:pt x="1655" y="4221"/>
                  </a:cubicBezTo>
                  <a:lnTo>
                    <a:pt x="1533" y="4040"/>
                  </a:lnTo>
                  <a:cubicBezTo>
                    <a:pt x="1598" y="3975"/>
                    <a:pt x="1627" y="3917"/>
                    <a:pt x="1627" y="3823"/>
                  </a:cubicBezTo>
                  <a:cubicBezTo>
                    <a:pt x="1627" y="3737"/>
                    <a:pt x="1569" y="3614"/>
                    <a:pt x="1475" y="3585"/>
                  </a:cubicBezTo>
                  <a:lnTo>
                    <a:pt x="1475" y="3462"/>
                  </a:lnTo>
                  <a:cubicBezTo>
                    <a:pt x="1569" y="3462"/>
                    <a:pt x="1655" y="3375"/>
                    <a:pt x="1655" y="3252"/>
                  </a:cubicBezTo>
                  <a:lnTo>
                    <a:pt x="1655" y="3166"/>
                  </a:lnTo>
                  <a:lnTo>
                    <a:pt x="2501" y="3166"/>
                  </a:lnTo>
                  <a:cubicBezTo>
                    <a:pt x="2588" y="3166"/>
                    <a:pt x="2682" y="3072"/>
                    <a:pt x="2682" y="2956"/>
                  </a:cubicBezTo>
                  <a:lnTo>
                    <a:pt x="2682" y="1511"/>
                  </a:lnTo>
                  <a:cubicBezTo>
                    <a:pt x="2682" y="1388"/>
                    <a:pt x="2588" y="1294"/>
                    <a:pt x="2501" y="1294"/>
                  </a:cubicBezTo>
                  <a:lnTo>
                    <a:pt x="1930" y="1294"/>
                  </a:lnTo>
                  <a:lnTo>
                    <a:pt x="1930" y="1179"/>
                  </a:lnTo>
                  <a:lnTo>
                    <a:pt x="2501" y="1179"/>
                  </a:lnTo>
                  <a:cubicBezTo>
                    <a:pt x="2588" y="1179"/>
                    <a:pt x="2682" y="1085"/>
                    <a:pt x="2682" y="969"/>
                  </a:cubicBezTo>
                  <a:lnTo>
                    <a:pt x="2682" y="181"/>
                  </a:lnTo>
                  <a:cubicBezTo>
                    <a:pt x="2682" y="95"/>
                    <a:pt x="2588" y="1"/>
                    <a:pt x="25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1"/>
            <p:cNvSpPr/>
            <p:nvPr/>
          </p:nvSpPr>
          <p:spPr>
            <a:xfrm>
              <a:off x="5866624" y="2449586"/>
              <a:ext cx="26536" cy="26536"/>
            </a:xfrm>
            <a:custGeom>
              <a:avLst/>
              <a:gdLst/>
              <a:ahLst/>
              <a:cxnLst/>
              <a:rect l="l" t="t" r="r" b="b"/>
              <a:pathLst>
                <a:path w="304" h="304" extrusionOk="0">
                  <a:moveTo>
                    <a:pt x="58" y="0"/>
                  </a:moveTo>
                  <a:cubicBezTo>
                    <a:pt x="29" y="0"/>
                    <a:pt x="0" y="29"/>
                    <a:pt x="0" y="94"/>
                  </a:cubicBezTo>
                  <a:cubicBezTo>
                    <a:pt x="0" y="123"/>
                    <a:pt x="29" y="123"/>
                    <a:pt x="58" y="123"/>
                  </a:cubicBezTo>
                  <a:lnTo>
                    <a:pt x="152" y="123"/>
                  </a:lnTo>
                  <a:lnTo>
                    <a:pt x="152" y="210"/>
                  </a:lnTo>
                  <a:cubicBezTo>
                    <a:pt x="152" y="246"/>
                    <a:pt x="181" y="275"/>
                    <a:pt x="210" y="304"/>
                  </a:cubicBezTo>
                  <a:cubicBezTo>
                    <a:pt x="268" y="304"/>
                    <a:pt x="304" y="275"/>
                    <a:pt x="304" y="210"/>
                  </a:cubicBezTo>
                  <a:lnTo>
                    <a:pt x="304" y="65"/>
                  </a:lnTo>
                  <a:cubicBezTo>
                    <a:pt x="304" y="29"/>
                    <a:pt x="268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1"/>
            <p:cNvSpPr/>
            <p:nvPr/>
          </p:nvSpPr>
          <p:spPr>
            <a:xfrm>
              <a:off x="5787802" y="2449586"/>
              <a:ext cx="26536" cy="26536"/>
            </a:xfrm>
            <a:custGeom>
              <a:avLst/>
              <a:gdLst/>
              <a:ahLst/>
              <a:cxnLst/>
              <a:rect l="l" t="t" r="r" b="b"/>
              <a:pathLst>
                <a:path w="304" h="304" extrusionOk="0">
                  <a:moveTo>
                    <a:pt x="58" y="0"/>
                  </a:moveTo>
                  <a:cubicBezTo>
                    <a:pt x="29" y="0"/>
                    <a:pt x="0" y="29"/>
                    <a:pt x="0" y="65"/>
                  </a:cubicBezTo>
                  <a:lnTo>
                    <a:pt x="0" y="210"/>
                  </a:lnTo>
                  <a:cubicBezTo>
                    <a:pt x="0" y="246"/>
                    <a:pt x="29" y="275"/>
                    <a:pt x="58" y="304"/>
                  </a:cubicBezTo>
                  <a:cubicBezTo>
                    <a:pt x="123" y="304"/>
                    <a:pt x="152" y="275"/>
                    <a:pt x="152" y="210"/>
                  </a:cubicBezTo>
                  <a:lnTo>
                    <a:pt x="152" y="123"/>
                  </a:lnTo>
                  <a:lnTo>
                    <a:pt x="239" y="123"/>
                  </a:lnTo>
                  <a:cubicBezTo>
                    <a:pt x="268" y="123"/>
                    <a:pt x="304" y="123"/>
                    <a:pt x="304" y="94"/>
                  </a:cubicBezTo>
                  <a:cubicBezTo>
                    <a:pt x="304" y="29"/>
                    <a:pt x="268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21"/>
            <p:cNvSpPr/>
            <p:nvPr/>
          </p:nvSpPr>
          <p:spPr>
            <a:xfrm>
              <a:off x="5866624" y="2494365"/>
              <a:ext cx="26536" cy="24092"/>
            </a:xfrm>
            <a:custGeom>
              <a:avLst/>
              <a:gdLst/>
              <a:ahLst/>
              <a:cxnLst/>
              <a:rect l="l" t="t" r="r" b="b"/>
              <a:pathLst>
                <a:path w="304" h="276" extrusionOk="0">
                  <a:moveTo>
                    <a:pt x="239" y="0"/>
                  </a:moveTo>
                  <a:cubicBezTo>
                    <a:pt x="210" y="0"/>
                    <a:pt x="152" y="29"/>
                    <a:pt x="152" y="58"/>
                  </a:cubicBezTo>
                  <a:lnTo>
                    <a:pt x="152" y="152"/>
                  </a:lnTo>
                  <a:lnTo>
                    <a:pt x="58" y="152"/>
                  </a:lnTo>
                  <a:cubicBezTo>
                    <a:pt x="29" y="152"/>
                    <a:pt x="0" y="181"/>
                    <a:pt x="0" y="210"/>
                  </a:cubicBezTo>
                  <a:cubicBezTo>
                    <a:pt x="0" y="239"/>
                    <a:pt x="29" y="275"/>
                    <a:pt x="58" y="275"/>
                  </a:cubicBezTo>
                  <a:lnTo>
                    <a:pt x="210" y="275"/>
                  </a:lnTo>
                  <a:cubicBezTo>
                    <a:pt x="268" y="275"/>
                    <a:pt x="304" y="239"/>
                    <a:pt x="304" y="210"/>
                  </a:cubicBezTo>
                  <a:lnTo>
                    <a:pt x="304" y="58"/>
                  </a:lnTo>
                  <a:cubicBezTo>
                    <a:pt x="304" y="29"/>
                    <a:pt x="268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1"/>
            <p:cNvSpPr/>
            <p:nvPr/>
          </p:nvSpPr>
          <p:spPr>
            <a:xfrm>
              <a:off x="5787802" y="2494365"/>
              <a:ext cx="26536" cy="24092"/>
            </a:xfrm>
            <a:custGeom>
              <a:avLst/>
              <a:gdLst/>
              <a:ahLst/>
              <a:cxnLst/>
              <a:rect l="l" t="t" r="r" b="b"/>
              <a:pathLst>
                <a:path w="304" h="276" extrusionOk="0">
                  <a:moveTo>
                    <a:pt x="87" y="0"/>
                  </a:moveTo>
                  <a:cubicBezTo>
                    <a:pt x="58" y="0"/>
                    <a:pt x="0" y="29"/>
                    <a:pt x="0" y="58"/>
                  </a:cubicBezTo>
                  <a:lnTo>
                    <a:pt x="0" y="210"/>
                  </a:lnTo>
                  <a:cubicBezTo>
                    <a:pt x="0" y="239"/>
                    <a:pt x="29" y="275"/>
                    <a:pt x="58" y="275"/>
                  </a:cubicBezTo>
                  <a:lnTo>
                    <a:pt x="239" y="275"/>
                  </a:lnTo>
                  <a:cubicBezTo>
                    <a:pt x="268" y="275"/>
                    <a:pt x="304" y="239"/>
                    <a:pt x="304" y="210"/>
                  </a:cubicBezTo>
                  <a:cubicBezTo>
                    <a:pt x="304" y="181"/>
                    <a:pt x="268" y="152"/>
                    <a:pt x="239" y="152"/>
                  </a:cubicBezTo>
                  <a:lnTo>
                    <a:pt x="152" y="152"/>
                  </a:lnTo>
                  <a:lnTo>
                    <a:pt x="152" y="58"/>
                  </a:lnTo>
                  <a:cubicBezTo>
                    <a:pt x="152" y="29"/>
                    <a:pt x="123" y="0"/>
                    <a:pt x="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1"/>
            <p:cNvSpPr/>
            <p:nvPr/>
          </p:nvSpPr>
          <p:spPr>
            <a:xfrm>
              <a:off x="5698244" y="2552412"/>
              <a:ext cx="37273" cy="29068"/>
            </a:xfrm>
            <a:custGeom>
              <a:avLst/>
              <a:gdLst/>
              <a:ahLst/>
              <a:cxnLst/>
              <a:rect l="l" t="t" r="r" b="b"/>
              <a:pathLst>
                <a:path w="427" h="333" extrusionOk="0">
                  <a:moveTo>
                    <a:pt x="304" y="116"/>
                  </a:moveTo>
                  <a:lnTo>
                    <a:pt x="304" y="210"/>
                  </a:lnTo>
                  <a:lnTo>
                    <a:pt x="123" y="210"/>
                  </a:lnTo>
                  <a:lnTo>
                    <a:pt x="123" y="116"/>
                  </a:lnTo>
                  <a:close/>
                  <a:moveTo>
                    <a:pt x="94" y="0"/>
                  </a:moveTo>
                  <a:cubicBezTo>
                    <a:pt x="29" y="0"/>
                    <a:pt x="0" y="29"/>
                    <a:pt x="0" y="87"/>
                  </a:cubicBezTo>
                  <a:lnTo>
                    <a:pt x="0" y="239"/>
                  </a:lnTo>
                  <a:cubicBezTo>
                    <a:pt x="0" y="297"/>
                    <a:pt x="29" y="333"/>
                    <a:pt x="94" y="333"/>
                  </a:cubicBezTo>
                  <a:lnTo>
                    <a:pt x="304" y="333"/>
                  </a:lnTo>
                  <a:cubicBezTo>
                    <a:pt x="361" y="333"/>
                    <a:pt x="426" y="297"/>
                    <a:pt x="426" y="239"/>
                  </a:cubicBezTo>
                  <a:lnTo>
                    <a:pt x="426" y="87"/>
                  </a:lnTo>
                  <a:cubicBezTo>
                    <a:pt x="426" y="29"/>
                    <a:pt x="361" y="0"/>
                    <a:pt x="3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1"/>
            <p:cNvSpPr/>
            <p:nvPr/>
          </p:nvSpPr>
          <p:spPr>
            <a:xfrm>
              <a:off x="5777066" y="2586455"/>
              <a:ext cx="81442" cy="83973"/>
            </a:xfrm>
            <a:custGeom>
              <a:avLst/>
              <a:gdLst/>
              <a:ahLst/>
              <a:cxnLst/>
              <a:rect l="l" t="t" r="r" b="b"/>
              <a:pathLst>
                <a:path w="933" h="962" extrusionOk="0">
                  <a:moveTo>
                    <a:pt x="485" y="0"/>
                  </a:moveTo>
                  <a:cubicBezTo>
                    <a:pt x="362" y="0"/>
                    <a:pt x="246" y="58"/>
                    <a:pt x="152" y="152"/>
                  </a:cubicBezTo>
                  <a:cubicBezTo>
                    <a:pt x="123" y="181"/>
                    <a:pt x="123" y="210"/>
                    <a:pt x="152" y="239"/>
                  </a:cubicBezTo>
                  <a:cubicBezTo>
                    <a:pt x="152" y="253"/>
                    <a:pt x="167" y="261"/>
                    <a:pt x="186" y="261"/>
                  </a:cubicBezTo>
                  <a:cubicBezTo>
                    <a:pt x="204" y="261"/>
                    <a:pt x="228" y="253"/>
                    <a:pt x="246" y="239"/>
                  </a:cubicBezTo>
                  <a:cubicBezTo>
                    <a:pt x="304" y="181"/>
                    <a:pt x="391" y="152"/>
                    <a:pt x="485" y="152"/>
                  </a:cubicBezTo>
                  <a:cubicBezTo>
                    <a:pt x="665" y="152"/>
                    <a:pt x="817" y="304"/>
                    <a:pt x="817" y="485"/>
                  </a:cubicBezTo>
                  <a:cubicBezTo>
                    <a:pt x="817" y="665"/>
                    <a:pt x="665" y="810"/>
                    <a:pt x="485" y="810"/>
                  </a:cubicBezTo>
                  <a:cubicBezTo>
                    <a:pt x="275" y="810"/>
                    <a:pt x="123" y="665"/>
                    <a:pt x="123" y="485"/>
                  </a:cubicBezTo>
                  <a:lnTo>
                    <a:pt x="123" y="448"/>
                  </a:lnTo>
                  <a:cubicBezTo>
                    <a:pt x="123" y="391"/>
                    <a:pt x="123" y="362"/>
                    <a:pt x="65" y="362"/>
                  </a:cubicBezTo>
                  <a:cubicBezTo>
                    <a:pt x="29" y="362"/>
                    <a:pt x="0" y="391"/>
                    <a:pt x="0" y="420"/>
                  </a:cubicBezTo>
                  <a:lnTo>
                    <a:pt x="0" y="485"/>
                  </a:lnTo>
                  <a:cubicBezTo>
                    <a:pt x="0" y="752"/>
                    <a:pt x="210" y="962"/>
                    <a:pt x="485" y="962"/>
                  </a:cubicBezTo>
                  <a:cubicBezTo>
                    <a:pt x="723" y="962"/>
                    <a:pt x="933" y="752"/>
                    <a:pt x="933" y="485"/>
                  </a:cubicBezTo>
                  <a:cubicBezTo>
                    <a:pt x="933" y="210"/>
                    <a:pt x="723" y="0"/>
                    <a:pt x="4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" name="Google Shape;400;p21"/>
          <p:cNvGrpSpPr/>
          <p:nvPr/>
        </p:nvGrpSpPr>
        <p:grpSpPr>
          <a:xfrm>
            <a:off x="5022773" y="2457368"/>
            <a:ext cx="283953" cy="378577"/>
            <a:chOff x="3217321" y="2433786"/>
            <a:chExt cx="283953" cy="378577"/>
          </a:xfrm>
        </p:grpSpPr>
        <p:sp>
          <p:nvSpPr>
            <p:cNvPr id="401" name="Google Shape;401;p21"/>
            <p:cNvSpPr/>
            <p:nvPr/>
          </p:nvSpPr>
          <p:spPr>
            <a:xfrm>
              <a:off x="3361784" y="2460322"/>
              <a:ext cx="60667" cy="58135"/>
            </a:xfrm>
            <a:custGeom>
              <a:avLst/>
              <a:gdLst/>
              <a:ahLst/>
              <a:cxnLst/>
              <a:rect l="l" t="t" r="r" b="b"/>
              <a:pathLst>
                <a:path w="695" h="666" extrusionOk="0">
                  <a:moveTo>
                    <a:pt x="362" y="152"/>
                  </a:moveTo>
                  <a:lnTo>
                    <a:pt x="391" y="210"/>
                  </a:lnTo>
                  <a:cubicBezTo>
                    <a:pt x="420" y="239"/>
                    <a:pt x="456" y="268"/>
                    <a:pt x="485" y="268"/>
                  </a:cubicBezTo>
                  <a:lnTo>
                    <a:pt x="572" y="304"/>
                  </a:lnTo>
                  <a:lnTo>
                    <a:pt x="514" y="362"/>
                  </a:lnTo>
                  <a:cubicBezTo>
                    <a:pt x="485" y="390"/>
                    <a:pt x="485" y="419"/>
                    <a:pt x="485" y="448"/>
                  </a:cubicBezTo>
                  <a:lnTo>
                    <a:pt x="485" y="542"/>
                  </a:lnTo>
                  <a:lnTo>
                    <a:pt x="391" y="513"/>
                  </a:lnTo>
                  <a:cubicBezTo>
                    <a:pt x="391" y="484"/>
                    <a:pt x="362" y="484"/>
                    <a:pt x="362" y="484"/>
                  </a:cubicBezTo>
                  <a:cubicBezTo>
                    <a:pt x="333" y="484"/>
                    <a:pt x="333" y="484"/>
                    <a:pt x="304" y="513"/>
                  </a:cubicBezTo>
                  <a:lnTo>
                    <a:pt x="210" y="542"/>
                  </a:lnTo>
                  <a:lnTo>
                    <a:pt x="239" y="448"/>
                  </a:lnTo>
                  <a:cubicBezTo>
                    <a:pt x="239" y="419"/>
                    <a:pt x="210" y="390"/>
                    <a:pt x="210" y="362"/>
                  </a:cubicBezTo>
                  <a:lnTo>
                    <a:pt x="153" y="304"/>
                  </a:lnTo>
                  <a:lnTo>
                    <a:pt x="239" y="268"/>
                  </a:lnTo>
                  <a:cubicBezTo>
                    <a:pt x="275" y="268"/>
                    <a:pt x="304" y="239"/>
                    <a:pt x="304" y="210"/>
                  </a:cubicBezTo>
                  <a:lnTo>
                    <a:pt x="362" y="152"/>
                  </a:lnTo>
                  <a:close/>
                  <a:moveTo>
                    <a:pt x="362" y="0"/>
                  </a:moveTo>
                  <a:cubicBezTo>
                    <a:pt x="304" y="0"/>
                    <a:pt x="275" y="29"/>
                    <a:pt x="239" y="58"/>
                  </a:cubicBezTo>
                  <a:lnTo>
                    <a:pt x="210" y="152"/>
                  </a:lnTo>
                  <a:lnTo>
                    <a:pt x="124" y="181"/>
                  </a:lnTo>
                  <a:cubicBezTo>
                    <a:pt x="59" y="181"/>
                    <a:pt x="30" y="210"/>
                    <a:pt x="30" y="239"/>
                  </a:cubicBezTo>
                  <a:cubicBezTo>
                    <a:pt x="1" y="304"/>
                    <a:pt x="30" y="333"/>
                    <a:pt x="30" y="362"/>
                  </a:cubicBezTo>
                  <a:lnTo>
                    <a:pt x="95" y="448"/>
                  </a:lnTo>
                  <a:lnTo>
                    <a:pt x="95" y="542"/>
                  </a:lnTo>
                  <a:cubicBezTo>
                    <a:pt x="95" y="571"/>
                    <a:pt x="124" y="600"/>
                    <a:pt x="153" y="629"/>
                  </a:cubicBezTo>
                  <a:cubicBezTo>
                    <a:pt x="181" y="665"/>
                    <a:pt x="181" y="665"/>
                    <a:pt x="210" y="665"/>
                  </a:cubicBezTo>
                  <a:lnTo>
                    <a:pt x="275" y="665"/>
                  </a:lnTo>
                  <a:lnTo>
                    <a:pt x="362" y="629"/>
                  </a:lnTo>
                  <a:lnTo>
                    <a:pt x="420" y="665"/>
                  </a:lnTo>
                  <a:cubicBezTo>
                    <a:pt x="485" y="665"/>
                    <a:pt x="514" y="665"/>
                    <a:pt x="572" y="629"/>
                  </a:cubicBezTo>
                  <a:cubicBezTo>
                    <a:pt x="601" y="600"/>
                    <a:pt x="601" y="571"/>
                    <a:pt x="601" y="542"/>
                  </a:cubicBezTo>
                  <a:lnTo>
                    <a:pt x="601" y="448"/>
                  </a:lnTo>
                  <a:lnTo>
                    <a:pt x="666" y="362"/>
                  </a:lnTo>
                  <a:cubicBezTo>
                    <a:pt x="695" y="333"/>
                    <a:pt x="695" y="304"/>
                    <a:pt x="695" y="239"/>
                  </a:cubicBezTo>
                  <a:cubicBezTo>
                    <a:pt x="666" y="210"/>
                    <a:pt x="637" y="181"/>
                    <a:pt x="601" y="181"/>
                  </a:cubicBezTo>
                  <a:lnTo>
                    <a:pt x="514" y="152"/>
                  </a:lnTo>
                  <a:lnTo>
                    <a:pt x="456" y="58"/>
                  </a:lnTo>
                  <a:cubicBezTo>
                    <a:pt x="456" y="29"/>
                    <a:pt x="391" y="0"/>
                    <a:pt x="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21"/>
            <p:cNvSpPr/>
            <p:nvPr/>
          </p:nvSpPr>
          <p:spPr>
            <a:xfrm>
              <a:off x="3282962" y="2433786"/>
              <a:ext cx="218312" cy="378577"/>
            </a:xfrm>
            <a:custGeom>
              <a:avLst/>
              <a:gdLst/>
              <a:ahLst/>
              <a:cxnLst/>
              <a:rect l="l" t="t" r="r" b="b"/>
              <a:pathLst>
                <a:path w="2501" h="4337" extrusionOk="0">
                  <a:moveTo>
                    <a:pt x="542" y="1446"/>
                  </a:moveTo>
                  <a:lnTo>
                    <a:pt x="542" y="1569"/>
                  </a:lnTo>
                  <a:lnTo>
                    <a:pt x="123" y="1569"/>
                  </a:lnTo>
                  <a:lnTo>
                    <a:pt x="123" y="1446"/>
                  </a:lnTo>
                  <a:close/>
                  <a:moveTo>
                    <a:pt x="2378" y="1446"/>
                  </a:moveTo>
                  <a:lnTo>
                    <a:pt x="2378" y="1569"/>
                  </a:lnTo>
                  <a:lnTo>
                    <a:pt x="1959" y="1569"/>
                  </a:lnTo>
                  <a:lnTo>
                    <a:pt x="1959" y="1446"/>
                  </a:lnTo>
                  <a:close/>
                  <a:moveTo>
                    <a:pt x="2111" y="1207"/>
                  </a:moveTo>
                  <a:lnTo>
                    <a:pt x="2111" y="1330"/>
                  </a:lnTo>
                  <a:lnTo>
                    <a:pt x="1959" y="1330"/>
                  </a:lnTo>
                  <a:cubicBezTo>
                    <a:pt x="1901" y="1330"/>
                    <a:pt x="1836" y="1388"/>
                    <a:pt x="1836" y="1446"/>
                  </a:cubicBezTo>
                  <a:lnTo>
                    <a:pt x="1836" y="1598"/>
                  </a:lnTo>
                  <a:cubicBezTo>
                    <a:pt x="1836" y="1656"/>
                    <a:pt x="1901" y="1721"/>
                    <a:pt x="1959" y="1721"/>
                  </a:cubicBezTo>
                  <a:lnTo>
                    <a:pt x="2111" y="1721"/>
                  </a:lnTo>
                  <a:lnTo>
                    <a:pt x="2111" y="2140"/>
                  </a:lnTo>
                  <a:lnTo>
                    <a:pt x="1988" y="2140"/>
                  </a:lnTo>
                  <a:cubicBezTo>
                    <a:pt x="1959" y="2140"/>
                    <a:pt x="1930" y="2169"/>
                    <a:pt x="1930" y="2197"/>
                  </a:cubicBezTo>
                  <a:lnTo>
                    <a:pt x="1930" y="2234"/>
                  </a:lnTo>
                  <a:cubicBezTo>
                    <a:pt x="1702" y="2306"/>
                    <a:pt x="1476" y="2342"/>
                    <a:pt x="1251" y="2342"/>
                  </a:cubicBezTo>
                  <a:cubicBezTo>
                    <a:pt x="1025" y="2342"/>
                    <a:pt x="799" y="2306"/>
                    <a:pt x="571" y="2234"/>
                  </a:cubicBezTo>
                  <a:lnTo>
                    <a:pt x="571" y="2197"/>
                  </a:lnTo>
                  <a:cubicBezTo>
                    <a:pt x="571" y="2169"/>
                    <a:pt x="542" y="2140"/>
                    <a:pt x="514" y="2140"/>
                  </a:cubicBezTo>
                  <a:lnTo>
                    <a:pt x="391" y="2140"/>
                  </a:lnTo>
                  <a:lnTo>
                    <a:pt x="391" y="1721"/>
                  </a:lnTo>
                  <a:lnTo>
                    <a:pt x="571" y="1721"/>
                  </a:lnTo>
                  <a:cubicBezTo>
                    <a:pt x="636" y="1721"/>
                    <a:pt x="665" y="1656"/>
                    <a:pt x="665" y="1598"/>
                  </a:cubicBezTo>
                  <a:lnTo>
                    <a:pt x="665" y="1446"/>
                  </a:lnTo>
                  <a:cubicBezTo>
                    <a:pt x="665" y="1388"/>
                    <a:pt x="636" y="1330"/>
                    <a:pt x="571" y="1330"/>
                  </a:cubicBezTo>
                  <a:lnTo>
                    <a:pt x="391" y="1330"/>
                  </a:lnTo>
                  <a:lnTo>
                    <a:pt x="391" y="1207"/>
                  </a:lnTo>
                  <a:close/>
                  <a:moveTo>
                    <a:pt x="456" y="2263"/>
                  </a:moveTo>
                  <a:lnTo>
                    <a:pt x="456" y="2530"/>
                  </a:lnTo>
                  <a:lnTo>
                    <a:pt x="239" y="2530"/>
                  </a:lnTo>
                  <a:lnTo>
                    <a:pt x="239" y="2263"/>
                  </a:lnTo>
                  <a:close/>
                  <a:moveTo>
                    <a:pt x="2291" y="2263"/>
                  </a:moveTo>
                  <a:lnTo>
                    <a:pt x="2291" y="2530"/>
                  </a:lnTo>
                  <a:lnTo>
                    <a:pt x="2046" y="2530"/>
                  </a:lnTo>
                  <a:lnTo>
                    <a:pt x="2046" y="2263"/>
                  </a:lnTo>
                  <a:close/>
                  <a:moveTo>
                    <a:pt x="1930" y="2378"/>
                  </a:moveTo>
                  <a:lnTo>
                    <a:pt x="1930" y="2443"/>
                  </a:lnTo>
                  <a:cubicBezTo>
                    <a:pt x="1702" y="2519"/>
                    <a:pt x="1476" y="2557"/>
                    <a:pt x="1251" y="2557"/>
                  </a:cubicBezTo>
                  <a:cubicBezTo>
                    <a:pt x="1025" y="2557"/>
                    <a:pt x="799" y="2519"/>
                    <a:pt x="571" y="2443"/>
                  </a:cubicBezTo>
                  <a:lnTo>
                    <a:pt x="571" y="2378"/>
                  </a:lnTo>
                  <a:cubicBezTo>
                    <a:pt x="799" y="2440"/>
                    <a:pt x="1025" y="2470"/>
                    <a:pt x="1251" y="2470"/>
                  </a:cubicBezTo>
                  <a:cubicBezTo>
                    <a:pt x="1476" y="2470"/>
                    <a:pt x="1702" y="2440"/>
                    <a:pt x="1930" y="2378"/>
                  </a:cubicBezTo>
                  <a:close/>
                  <a:moveTo>
                    <a:pt x="1930" y="2559"/>
                  </a:moveTo>
                  <a:cubicBezTo>
                    <a:pt x="1959" y="2595"/>
                    <a:pt x="1959" y="2624"/>
                    <a:pt x="1988" y="2653"/>
                  </a:cubicBezTo>
                  <a:lnTo>
                    <a:pt x="1684" y="2956"/>
                  </a:lnTo>
                  <a:lnTo>
                    <a:pt x="1388" y="2956"/>
                  </a:lnTo>
                  <a:cubicBezTo>
                    <a:pt x="1359" y="2956"/>
                    <a:pt x="1323" y="2956"/>
                    <a:pt x="1323" y="2985"/>
                  </a:cubicBezTo>
                  <a:cubicBezTo>
                    <a:pt x="1323" y="3043"/>
                    <a:pt x="1359" y="3072"/>
                    <a:pt x="1388" y="3072"/>
                  </a:cubicBezTo>
                  <a:lnTo>
                    <a:pt x="1720" y="3072"/>
                  </a:lnTo>
                  <a:cubicBezTo>
                    <a:pt x="1720" y="3101"/>
                    <a:pt x="1720" y="3101"/>
                    <a:pt x="1684" y="3101"/>
                  </a:cubicBezTo>
                  <a:lnTo>
                    <a:pt x="817" y="3101"/>
                  </a:lnTo>
                  <a:cubicBezTo>
                    <a:pt x="781" y="3072"/>
                    <a:pt x="817" y="3072"/>
                    <a:pt x="817" y="3072"/>
                  </a:cubicBezTo>
                  <a:lnTo>
                    <a:pt x="1113" y="3072"/>
                  </a:lnTo>
                  <a:cubicBezTo>
                    <a:pt x="1142" y="3072"/>
                    <a:pt x="1178" y="3043"/>
                    <a:pt x="1207" y="3014"/>
                  </a:cubicBezTo>
                  <a:cubicBezTo>
                    <a:pt x="1207" y="2985"/>
                    <a:pt x="1178" y="2956"/>
                    <a:pt x="1113" y="2956"/>
                  </a:cubicBezTo>
                  <a:lnTo>
                    <a:pt x="846" y="2956"/>
                  </a:lnTo>
                  <a:lnTo>
                    <a:pt x="514" y="2653"/>
                  </a:lnTo>
                  <a:cubicBezTo>
                    <a:pt x="542" y="2624"/>
                    <a:pt x="571" y="2595"/>
                    <a:pt x="571" y="2559"/>
                  </a:cubicBezTo>
                  <a:cubicBezTo>
                    <a:pt x="781" y="2653"/>
                    <a:pt x="1027" y="2682"/>
                    <a:pt x="1265" y="2682"/>
                  </a:cubicBezTo>
                  <a:cubicBezTo>
                    <a:pt x="1475" y="2682"/>
                    <a:pt x="1720" y="2653"/>
                    <a:pt x="1930" y="2559"/>
                  </a:cubicBezTo>
                  <a:close/>
                  <a:moveTo>
                    <a:pt x="1359" y="3252"/>
                  </a:moveTo>
                  <a:lnTo>
                    <a:pt x="1265" y="3346"/>
                  </a:lnTo>
                  <a:lnTo>
                    <a:pt x="1142" y="3252"/>
                  </a:lnTo>
                  <a:close/>
                  <a:moveTo>
                    <a:pt x="362" y="1"/>
                  </a:moveTo>
                  <a:cubicBezTo>
                    <a:pt x="304" y="1"/>
                    <a:pt x="275" y="30"/>
                    <a:pt x="275" y="66"/>
                  </a:cubicBezTo>
                  <a:lnTo>
                    <a:pt x="275" y="95"/>
                  </a:lnTo>
                  <a:cubicBezTo>
                    <a:pt x="181" y="95"/>
                    <a:pt x="94" y="181"/>
                    <a:pt x="94" y="275"/>
                  </a:cubicBezTo>
                  <a:lnTo>
                    <a:pt x="94" y="543"/>
                  </a:lnTo>
                  <a:cubicBezTo>
                    <a:pt x="94" y="572"/>
                    <a:pt x="123" y="608"/>
                    <a:pt x="152" y="637"/>
                  </a:cubicBezTo>
                  <a:cubicBezTo>
                    <a:pt x="181" y="637"/>
                    <a:pt x="239" y="608"/>
                    <a:pt x="239" y="572"/>
                  </a:cubicBezTo>
                  <a:lnTo>
                    <a:pt x="239" y="275"/>
                  </a:lnTo>
                  <a:cubicBezTo>
                    <a:pt x="239" y="246"/>
                    <a:pt x="275" y="210"/>
                    <a:pt x="304" y="210"/>
                  </a:cubicBezTo>
                  <a:lnTo>
                    <a:pt x="2226" y="210"/>
                  </a:lnTo>
                  <a:cubicBezTo>
                    <a:pt x="2262" y="210"/>
                    <a:pt x="2291" y="246"/>
                    <a:pt x="2291" y="275"/>
                  </a:cubicBezTo>
                  <a:lnTo>
                    <a:pt x="2291" y="1027"/>
                  </a:lnTo>
                  <a:cubicBezTo>
                    <a:pt x="2291" y="1056"/>
                    <a:pt x="2262" y="1085"/>
                    <a:pt x="2226" y="1085"/>
                  </a:cubicBezTo>
                  <a:lnTo>
                    <a:pt x="304" y="1085"/>
                  </a:lnTo>
                  <a:cubicBezTo>
                    <a:pt x="275" y="1085"/>
                    <a:pt x="239" y="1056"/>
                    <a:pt x="239" y="1027"/>
                  </a:cubicBezTo>
                  <a:lnTo>
                    <a:pt x="239" y="817"/>
                  </a:lnTo>
                  <a:cubicBezTo>
                    <a:pt x="239" y="788"/>
                    <a:pt x="210" y="752"/>
                    <a:pt x="181" y="752"/>
                  </a:cubicBezTo>
                  <a:cubicBezTo>
                    <a:pt x="123" y="752"/>
                    <a:pt x="94" y="788"/>
                    <a:pt x="94" y="817"/>
                  </a:cubicBezTo>
                  <a:lnTo>
                    <a:pt x="94" y="998"/>
                  </a:lnTo>
                  <a:cubicBezTo>
                    <a:pt x="94" y="1114"/>
                    <a:pt x="181" y="1179"/>
                    <a:pt x="275" y="1207"/>
                  </a:cubicBezTo>
                  <a:lnTo>
                    <a:pt x="275" y="1330"/>
                  </a:lnTo>
                  <a:lnTo>
                    <a:pt x="123" y="1330"/>
                  </a:lnTo>
                  <a:cubicBezTo>
                    <a:pt x="58" y="1330"/>
                    <a:pt x="1" y="1388"/>
                    <a:pt x="1" y="1446"/>
                  </a:cubicBezTo>
                  <a:lnTo>
                    <a:pt x="1" y="1598"/>
                  </a:lnTo>
                  <a:cubicBezTo>
                    <a:pt x="1" y="1656"/>
                    <a:pt x="58" y="1721"/>
                    <a:pt x="123" y="1721"/>
                  </a:cubicBezTo>
                  <a:lnTo>
                    <a:pt x="275" y="1721"/>
                  </a:lnTo>
                  <a:lnTo>
                    <a:pt x="275" y="2140"/>
                  </a:lnTo>
                  <a:lnTo>
                    <a:pt x="210" y="2140"/>
                  </a:lnTo>
                  <a:cubicBezTo>
                    <a:pt x="152" y="2140"/>
                    <a:pt x="94" y="2169"/>
                    <a:pt x="94" y="2234"/>
                  </a:cubicBezTo>
                  <a:lnTo>
                    <a:pt x="94" y="2530"/>
                  </a:lnTo>
                  <a:cubicBezTo>
                    <a:pt x="94" y="2595"/>
                    <a:pt x="152" y="2653"/>
                    <a:pt x="210" y="2653"/>
                  </a:cubicBezTo>
                  <a:lnTo>
                    <a:pt x="333" y="2653"/>
                  </a:lnTo>
                  <a:lnTo>
                    <a:pt x="694" y="2985"/>
                  </a:lnTo>
                  <a:cubicBezTo>
                    <a:pt x="694" y="3014"/>
                    <a:pt x="665" y="3072"/>
                    <a:pt x="665" y="3101"/>
                  </a:cubicBezTo>
                  <a:cubicBezTo>
                    <a:pt x="694" y="3195"/>
                    <a:pt x="752" y="3252"/>
                    <a:pt x="817" y="3252"/>
                  </a:cubicBezTo>
                  <a:lnTo>
                    <a:pt x="962" y="3252"/>
                  </a:lnTo>
                  <a:lnTo>
                    <a:pt x="1178" y="3404"/>
                  </a:lnTo>
                  <a:lnTo>
                    <a:pt x="304" y="4221"/>
                  </a:lnTo>
                  <a:cubicBezTo>
                    <a:pt x="275" y="4250"/>
                    <a:pt x="275" y="4279"/>
                    <a:pt x="304" y="4307"/>
                  </a:cubicBezTo>
                  <a:lnTo>
                    <a:pt x="333" y="4336"/>
                  </a:lnTo>
                  <a:cubicBezTo>
                    <a:pt x="362" y="4336"/>
                    <a:pt x="362" y="4307"/>
                    <a:pt x="391" y="4307"/>
                  </a:cubicBezTo>
                  <a:lnTo>
                    <a:pt x="1265" y="3498"/>
                  </a:lnTo>
                  <a:lnTo>
                    <a:pt x="2139" y="4307"/>
                  </a:lnTo>
                  <a:cubicBezTo>
                    <a:pt x="2139" y="4307"/>
                    <a:pt x="2139" y="4336"/>
                    <a:pt x="2168" y="4336"/>
                  </a:cubicBezTo>
                  <a:cubicBezTo>
                    <a:pt x="2197" y="4336"/>
                    <a:pt x="2197" y="4307"/>
                    <a:pt x="2226" y="4307"/>
                  </a:cubicBezTo>
                  <a:cubicBezTo>
                    <a:pt x="2226" y="4279"/>
                    <a:pt x="2226" y="4250"/>
                    <a:pt x="2197" y="4221"/>
                  </a:cubicBezTo>
                  <a:lnTo>
                    <a:pt x="1359" y="3404"/>
                  </a:lnTo>
                  <a:lnTo>
                    <a:pt x="1540" y="3252"/>
                  </a:lnTo>
                  <a:lnTo>
                    <a:pt x="1684" y="3252"/>
                  </a:lnTo>
                  <a:cubicBezTo>
                    <a:pt x="1749" y="3252"/>
                    <a:pt x="1836" y="3195"/>
                    <a:pt x="1836" y="3101"/>
                  </a:cubicBezTo>
                  <a:cubicBezTo>
                    <a:pt x="1836" y="3072"/>
                    <a:pt x="1836" y="3014"/>
                    <a:pt x="1807" y="2985"/>
                  </a:cubicBezTo>
                  <a:lnTo>
                    <a:pt x="2168" y="2653"/>
                  </a:lnTo>
                  <a:lnTo>
                    <a:pt x="2320" y="2653"/>
                  </a:lnTo>
                  <a:cubicBezTo>
                    <a:pt x="2378" y="2653"/>
                    <a:pt x="2407" y="2595"/>
                    <a:pt x="2407" y="2530"/>
                  </a:cubicBezTo>
                  <a:lnTo>
                    <a:pt x="2407" y="2234"/>
                  </a:lnTo>
                  <a:cubicBezTo>
                    <a:pt x="2407" y="2169"/>
                    <a:pt x="2378" y="2140"/>
                    <a:pt x="2320" y="2140"/>
                  </a:cubicBezTo>
                  <a:lnTo>
                    <a:pt x="2226" y="2140"/>
                  </a:lnTo>
                  <a:lnTo>
                    <a:pt x="2226" y="1721"/>
                  </a:lnTo>
                  <a:lnTo>
                    <a:pt x="2407" y="1721"/>
                  </a:lnTo>
                  <a:cubicBezTo>
                    <a:pt x="2472" y="1721"/>
                    <a:pt x="2501" y="1656"/>
                    <a:pt x="2501" y="1598"/>
                  </a:cubicBezTo>
                  <a:lnTo>
                    <a:pt x="2501" y="1446"/>
                  </a:lnTo>
                  <a:cubicBezTo>
                    <a:pt x="2501" y="1388"/>
                    <a:pt x="2472" y="1330"/>
                    <a:pt x="2407" y="1330"/>
                  </a:cubicBezTo>
                  <a:lnTo>
                    <a:pt x="2226" y="1330"/>
                  </a:lnTo>
                  <a:lnTo>
                    <a:pt x="2226" y="1207"/>
                  </a:lnTo>
                  <a:cubicBezTo>
                    <a:pt x="2349" y="1179"/>
                    <a:pt x="2407" y="1114"/>
                    <a:pt x="2407" y="998"/>
                  </a:cubicBezTo>
                  <a:lnTo>
                    <a:pt x="2407" y="275"/>
                  </a:lnTo>
                  <a:cubicBezTo>
                    <a:pt x="2407" y="181"/>
                    <a:pt x="2349" y="95"/>
                    <a:pt x="2226" y="95"/>
                  </a:cubicBezTo>
                  <a:lnTo>
                    <a:pt x="2226" y="66"/>
                  </a:lnTo>
                  <a:cubicBezTo>
                    <a:pt x="2226" y="30"/>
                    <a:pt x="2197" y="1"/>
                    <a:pt x="2168" y="1"/>
                  </a:cubicBezTo>
                  <a:cubicBezTo>
                    <a:pt x="2139" y="1"/>
                    <a:pt x="2111" y="30"/>
                    <a:pt x="2111" y="66"/>
                  </a:cubicBezTo>
                  <a:lnTo>
                    <a:pt x="2111" y="95"/>
                  </a:lnTo>
                  <a:lnTo>
                    <a:pt x="391" y="95"/>
                  </a:lnTo>
                  <a:lnTo>
                    <a:pt x="391" y="66"/>
                  </a:lnTo>
                  <a:cubicBezTo>
                    <a:pt x="391" y="30"/>
                    <a:pt x="391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21"/>
            <p:cNvSpPr/>
            <p:nvPr/>
          </p:nvSpPr>
          <p:spPr>
            <a:xfrm>
              <a:off x="3217321" y="2672870"/>
              <a:ext cx="86504" cy="136958"/>
            </a:xfrm>
            <a:custGeom>
              <a:avLst/>
              <a:gdLst/>
              <a:ahLst/>
              <a:cxnLst/>
              <a:rect l="l" t="t" r="r" b="b"/>
              <a:pathLst>
                <a:path w="991" h="1569" extrusionOk="0">
                  <a:moveTo>
                    <a:pt x="810" y="579"/>
                  </a:moveTo>
                  <a:cubicBezTo>
                    <a:pt x="846" y="607"/>
                    <a:pt x="846" y="665"/>
                    <a:pt x="846" y="723"/>
                  </a:cubicBezTo>
                  <a:cubicBezTo>
                    <a:pt x="875" y="759"/>
                    <a:pt x="846" y="788"/>
                    <a:pt x="781" y="788"/>
                  </a:cubicBezTo>
                  <a:lnTo>
                    <a:pt x="781" y="817"/>
                  </a:lnTo>
                  <a:lnTo>
                    <a:pt x="724" y="579"/>
                  </a:lnTo>
                  <a:close/>
                  <a:moveTo>
                    <a:pt x="514" y="123"/>
                  </a:moveTo>
                  <a:lnTo>
                    <a:pt x="666" y="875"/>
                  </a:lnTo>
                  <a:lnTo>
                    <a:pt x="810" y="1446"/>
                  </a:lnTo>
                  <a:lnTo>
                    <a:pt x="124" y="1446"/>
                  </a:lnTo>
                  <a:lnTo>
                    <a:pt x="420" y="123"/>
                  </a:lnTo>
                  <a:close/>
                  <a:moveTo>
                    <a:pt x="420" y="0"/>
                  </a:moveTo>
                  <a:cubicBezTo>
                    <a:pt x="362" y="0"/>
                    <a:pt x="333" y="37"/>
                    <a:pt x="304" y="65"/>
                  </a:cubicBezTo>
                  <a:lnTo>
                    <a:pt x="1" y="1446"/>
                  </a:lnTo>
                  <a:cubicBezTo>
                    <a:pt x="1" y="1482"/>
                    <a:pt x="1" y="1540"/>
                    <a:pt x="30" y="1568"/>
                  </a:cubicBezTo>
                  <a:lnTo>
                    <a:pt x="810" y="1568"/>
                  </a:lnTo>
                  <a:cubicBezTo>
                    <a:pt x="875" y="1568"/>
                    <a:pt x="904" y="1568"/>
                    <a:pt x="904" y="1540"/>
                  </a:cubicBezTo>
                  <a:cubicBezTo>
                    <a:pt x="933" y="1511"/>
                    <a:pt x="933" y="1482"/>
                    <a:pt x="933" y="1446"/>
                  </a:cubicBezTo>
                  <a:lnTo>
                    <a:pt x="810" y="940"/>
                  </a:lnTo>
                  <a:lnTo>
                    <a:pt x="810" y="904"/>
                  </a:lnTo>
                  <a:cubicBezTo>
                    <a:pt x="933" y="904"/>
                    <a:pt x="991" y="788"/>
                    <a:pt x="962" y="694"/>
                  </a:cubicBezTo>
                  <a:lnTo>
                    <a:pt x="962" y="607"/>
                  </a:lnTo>
                  <a:cubicBezTo>
                    <a:pt x="933" y="542"/>
                    <a:pt x="904" y="513"/>
                    <a:pt x="875" y="485"/>
                  </a:cubicBezTo>
                  <a:cubicBezTo>
                    <a:pt x="810" y="456"/>
                    <a:pt x="781" y="456"/>
                    <a:pt x="724" y="456"/>
                  </a:cubicBezTo>
                  <a:lnTo>
                    <a:pt x="695" y="456"/>
                  </a:lnTo>
                  <a:lnTo>
                    <a:pt x="630" y="65"/>
                  </a:lnTo>
                  <a:cubicBezTo>
                    <a:pt x="601" y="37"/>
                    <a:pt x="572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409" name="Google Shape;409;p22"/>
          <p:cNvGrpSpPr/>
          <p:nvPr/>
        </p:nvGrpSpPr>
        <p:grpSpPr>
          <a:xfrm>
            <a:off x="6364650" y="3002414"/>
            <a:ext cx="2057700" cy="820922"/>
            <a:chOff x="6364650" y="3002414"/>
            <a:chExt cx="2057700" cy="820922"/>
          </a:xfrm>
        </p:grpSpPr>
        <p:sp>
          <p:nvSpPr>
            <p:cNvPr id="410" name="Google Shape;410;p22"/>
            <p:cNvSpPr txBox="1"/>
            <p:nvPr/>
          </p:nvSpPr>
          <p:spPr>
            <a:xfrm>
              <a:off x="6364650" y="3255436"/>
              <a:ext cx="2057700" cy="56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11" name="Google Shape;411;p22"/>
            <p:cNvSpPr txBox="1"/>
            <p:nvPr/>
          </p:nvSpPr>
          <p:spPr>
            <a:xfrm>
              <a:off x="6364650" y="3002414"/>
              <a:ext cx="205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SEMESTER 2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412" name="Google Shape;412;p22"/>
          <p:cNvGrpSpPr/>
          <p:nvPr/>
        </p:nvGrpSpPr>
        <p:grpSpPr>
          <a:xfrm>
            <a:off x="6366300" y="1811834"/>
            <a:ext cx="2057700" cy="820941"/>
            <a:chOff x="6366300" y="1811834"/>
            <a:chExt cx="2057700" cy="820941"/>
          </a:xfrm>
        </p:grpSpPr>
        <p:sp>
          <p:nvSpPr>
            <p:cNvPr id="413" name="Google Shape;413;p22"/>
            <p:cNvSpPr txBox="1"/>
            <p:nvPr/>
          </p:nvSpPr>
          <p:spPr>
            <a:xfrm>
              <a:off x="6366300" y="2064875"/>
              <a:ext cx="2057700" cy="56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the biggest planet of them all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14" name="Google Shape;414;p22"/>
            <p:cNvSpPr txBox="1"/>
            <p:nvPr/>
          </p:nvSpPr>
          <p:spPr>
            <a:xfrm>
              <a:off x="6366300" y="1811834"/>
              <a:ext cx="205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SEMESTER 1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sp>
        <p:nvSpPr>
          <p:cNvPr id="415" name="Google Shape;415;p22"/>
          <p:cNvSpPr/>
          <p:nvPr/>
        </p:nvSpPr>
        <p:spPr>
          <a:xfrm>
            <a:off x="5639025" y="3002431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p22"/>
          <p:cNvSpPr/>
          <p:nvPr/>
        </p:nvSpPr>
        <p:spPr>
          <a:xfrm>
            <a:off x="5639025" y="1810794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7" name="Google Shape;417;p22"/>
          <p:cNvGrpSpPr/>
          <p:nvPr/>
        </p:nvGrpSpPr>
        <p:grpSpPr>
          <a:xfrm>
            <a:off x="5842069" y="3099109"/>
            <a:ext cx="234112" cy="376045"/>
            <a:chOff x="5677382" y="2433786"/>
            <a:chExt cx="234112" cy="376045"/>
          </a:xfrm>
        </p:grpSpPr>
        <p:sp>
          <p:nvSpPr>
            <p:cNvPr id="418" name="Google Shape;418;p22"/>
            <p:cNvSpPr/>
            <p:nvPr/>
          </p:nvSpPr>
          <p:spPr>
            <a:xfrm>
              <a:off x="5677382" y="2433786"/>
              <a:ext cx="234112" cy="376045"/>
            </a:xfrm>
            <a:custGeom>
              <a:avLst/>
              <a:gdLst/>
              <a:ahLst/>
              <a:cxnLst/>
              <a:rect l="l" t="t" r="r" b="b"/>
              <a:pathLst>
                <a:path w="2682" h="4308" extrusionOk="0">
                  <a:moveTo>
                    <a:pt x="2501" y="124"/>
                  </a:moveTo>
                  <a:cubicBezTo>
                    <a:pt x="2530" y="124"/>
                    <a:pt x="2559" y="152"/>
                    <a:pt x="2559" y="181"/>
                  </a:cubicBezTo>
                  <a:lnTo>
                    <a:pt x="2559" y="969"/>
                  </a:lnTo>
                  <a:cubicBezTo>
                    <a:pt x="2559" y="1027"/>
                    <a:pt x="2530" y="1056"/>
                    <a:pt x="2501" y="1056"/>
                  </a:cubicBezTo>
                  <a:lnTo>
                    <a:pt x="1236" y="1056"/>
                  </a:lnTo>
                  <a:cubicBezTo>
                    <a:pt x="1207" y="1056"/>
                    <a:pt x="1171" y="1027"/>
                    <a:pt x="1171" y="969"/>
                  </a:cubicBezTo>
                  <a:lnTo>
                    <a:pt x="1171" y="181"/>
                  </a:lnTo>
                  <a:cubicBezTo>
                    <a:pt x="1171" y="152"/>
                    <a:pt x="1207" y="124"/>
                    <a:pt x="1236" y="124"/>
                  </a:cubicBezTo>
                  <a:close/>
                  <a:moveTo>
                    <a:pt x="723" y="1236"/>
                  </a:moveTo>
                  <a:lnTo>
                    <a:pt x="904" y="1388"/>
                  </a:lnTo>
                  <a:cubicBezTo>
                    <a:pt x="933" y="1417"/>
                    <a:pt x="962" y="1417"/>
                    <a:pt x="991" y="1417"/>
                  </a:cubicBezTo>
                  <a:lnTo>
                    <a:pt x="2501" y="1417"/>
                  </a:lnTo>
                  <a:cubicBezTo>
                    <a:pt x="2530" y="1417"/>
                    <a:pt x="2559" y="1446"/>
                    <a:pt x="2559" y="1475"/>
                  </a:cubicBezTo>
                  <a:lnTo>
                    <a:pt x="2559" y="1807"/>
                  </a:lnTo>
                  <a:lnTo>
                    <a:pt x="2255" y="1807"/>
                  </a:lnTo>
                  <a:cubicBezTo>
                    <a:pt x="2111" y="1598"/>
                    <a:pt x="1894" y="1475"/>
                    <a:pt x="1627" y="1475"/>
                  </a:cubicBezTo>
                  <a:cubicBezTo>
                    <a:pt x="1352" y="1475"/>
                    <a:pt x="1113" y="1598"/>
                    <a:pt x="991" y="1807"/>
                  </a:cubicBezTo>
                  <a:lnTo>
                    <a:pt x="123" y="1807"/>
                  </a:lnTo>
                  <a:lnTo>
                    <a:pt x="123" y="1294"/>
                  </a:lnTo>
                  <a:cubicBezTo>
                    <a:pt x="123" y="1265"/>
                    <a:pt x="152" y="1236"/>
                    <a:pt x="181" y="1236"/>
                  </a:cubicBezTo>
                  <a:close/>
                  <a:moveTo>
                    <a:pt x="1627" y="1598"/>
                  </a:moveTo>
                  <a:cubicBezTo>
                    <a:pt x="1959" y="1598"/>
                    <a:pt x="2255" y="1872"/>
                    <a:pt x="2255" y="2234"/>
                  </a:cubicBezTo>
                  <a:cubicBezTo>
                    <a:pt x="2255" y="2595"/>
                    <a:pt x="1959" y="2862"/>
                    <a:pt x="1627" y="2862"/>
                  </a:cubicBezTo>
                  <a:cubicBezTo>
                    <a:pt x="1265" y="2862"/>
                    <a:pt x="991" y="2595"/>
                    <a:pt x="991" y="2234"/>
                  </a:cubicBezTo>
                  <a:cubicBezTo>
                    <a:pt x="991" y="1872"/>
                    <a:pt x="1265" y="1598"/>
                    <a:pt x="1627" y="1598"/>
                  </a:cubicBezTo>
                  <a:close/>
                  <a:moveTo>
                    <a:pt x="1533" y="3166"/>
                  </a:moveTo>
                  <a:lnTo>
                    <a:pt x="1533" y="3252"/>
                  </a:lnTo>
                  <a:cubicBezTo>
                    <a:pt x="1533" y="3281"/>
                    <a:pt x="1504" y="3318"/>
                    <a:pt x="1475" y="3318"/>
                  </a:cubicBezTo>
                  <a:lnTo>
                    <a:pt x="1142" y="3318"/>
                  </a:lnTo>
                  <a:cubicBezTo>
                    <a:pt x="1113" y="3318"/>
                    <a:pt x="1085" y="3281"/>
                    <a:pt x="1085" y="3252"/>
                  </a:cubicBezTo>
                  <a:lnTo>
                    <a:pt x="1085" y="3166"/>
                  </a:lnTo>
                  <a:close/>
                  <a:moveTo>
                    <a:pt x="1352" y="3462"/>
                  </a:moveTo>
                  <a:lnTo>
                    <a:pt x="1352" y="3527"/>
                  </a:lnTo>
                  <a:lnTo>
                    <a:pt x="1294" y="3527"/>
                  </a:lnTo>
                  <a:lnTo>
                    <a:pt x="1294" y="3462"/>
                  </a:lnTo>
                  <a:close/>
                  <a:moveTo>
                    <a:pt x="1323" y="3643"/>
                  </a:moveTo>
                  <a:cubicBezTo>
                    <a:pt x="1417" y="3643"/>
                    <a:pt x="1475" y="3737"/>
                    <a:pt x="1475" y="3823"/>
                  </a:cubicBezTo>
                  <a:cubicBezTo>
                    <a:pt x="1475" y="3917"/>
                    <a:pt x="1417" y="4004"/>
                    <a:pt x="1323" y="4004"/>
                  </a:cubicBezTo>
                  <a:cubicBezTo>
                    <a:pt x="1207" y="4004"/>
                    <a:pt x="1142" y="3917"/>
                    <a:pt x="1142" y="3823"/>
                  </a:cubicBezTo>
                  <a:cubicBezTo>
                    <a:pt x="1142" y="3737"/>
                    <a:pt x="1207" y="3643"/>
                    <a:pt x="1323" y="3643"/>
                  </a:cubicBezTo>
                  <a:close/>
                  <a:moveTo>
                    <a:pt x="1236" y="1"/>
                  </a:moveTo>
                  <a:cubicBezTo>
                    <a:pt x="1142" y="1"/>
                    <a:pt x="1056" y="95"/>
                    <a:pt x="1056" y="181"/>
                  </a:cubicBezTo>
                  <a:lnTo>
                    <a:pt x="1056" y="969"/>
                  </a:lnTo>
                  <a:cubicBezTo>
                    <a:pt x="1056" y="1085"/>
                    <a:pt x="1142" y="1179"/>
                    <a:pt x="1236" y="1179"/>
                  </a:cubicBezTo>
                  <a:lnTo>
                    <a:pt x="1807" y="1179"/>
                  </a:lnTo>
                  <a:lnTo>
                    <a:pt x="1807" y="1294"/>
                  </a:lnTo>
                  <a:lnTo>
                    <a:pt x="991" y="1294"/>
                  </a:lnTo>
                  <a:lnTo>
                    <a:pt x="781" y="1150"/>
                  </a:lnTo>
                  <a:cubicBezTo>
                    <a:pt x="752" y="1114"/>
                    <a:pt x="723" y="1114"/>
                    <a:pt x="694" y="1114"/>
                  </a:cubicBezTo>
                  <a:lnTo>
                    <a:pt x="181" y="1114"/>
                  </a:lnTo>
                  <a:cubicBezTo>
                    <a:pt x="87" y="1114"/>
                    <a:pt x="1" y="1207"/>
                    <a:pt x="1" y="1294"/>
                  </a:cubicBezTo>
                  <a:lnTo>
                    <a:pt x="1" y="3101"/>
                  </a:lnTo>
                  <a:cubicBezTo>
                    <a:pt x="1" y="3137"/>
                    <a:pt x="29" y="3166"/>
                    <a:pt x="58" y="3166"/>
                  </a:cubicBezTo>
                  <a:lnTo>
                    <a:pt x="449" y="3166"/>
                  </a:lnTo>
                  <a:cubicBezTo>
                    <a:pt x="485" y="3101"/>
                    <a:pt x="449" y="3043"/>
                    <a:pt x="391" y="3043"/>
                  </a:cubicBezTo>
                  <a:lnTo>
                    <a:pt x="181" y="3043"/>
                  </a:lnTo>
                  <a:cubicBezTo>
                    <a:pt x="152" y="3043"/>
                    <a:pt x="123" y="3014"/>
                    <a:pt x="123" y="2956"/>
                  </a:cubicBezTo>
                  <a:lnTo>
                    <a:pt x="123" y="1930"/>
                  </a:lnTo>
                  <a:lnTo>
                    <a:pt x="933" y="1930"/>
                  </a:lnTo>
                  <a:cubicBezTo>
                    <a:pt x="875" y="2017"/>
                    <a:pt x="846" y="2140"/>
                    <a:pt x="875" y="2263"/>
                  </a:cubicBezTo>
                  <a:cubicBezTo>
                    <a:pt x="875" y="2653"/>
                    <a:pt x="1207" y="2985"/>
                    <a:pt x="1598" y="2985"/>
                  </a:cubicBezTo>
                  <a:cubicBezTo>
                    <a:pt x="1613" y="2986"/>
                    <a:pt x="1629" y="2987"/>
                    <a:pt x="1645" y="2987"/>
                  </a:cubicBezTo>
                  <a:cubicBezTo>
                    <a:pt x="2043" y="2987"/>
                    <a:pt x="2378" y="2637"/>
                    <a:pt x="2378" y="2234"/>
                  </a:cubicBezTo>
                  <a:cubicBezTo>
                    <a:pt x="2378" y="2140"/>
                    <a:pt x="2349" y="2017"/>
                    <a:pt x="2320" y="1930"/>
                  </a:cubicBezTo>
                  <a:lnTo>
                    <a:pt x="2559" y="1930"/>
                  </a:lnTo>
                  <a:lnTo>
                    <a:pt x="2559" y="2956"/>
                  </a:lnTo>
                  <a:cubicBezTo>
                    <a:pt x="2559" y="3014"/>
                    <a:pt x="2530" y="3043"/>
                    <a:pt x="2501" y="3043"/>
                  </a:cubicBezTo>
                  <a:lnTo>
                    <a:pt x="665" y="3043"/>
                  </a:lnTo>
                  <a:cubicBezTo>
                    <a:pt x="629" y="3043"/>
                    <a:pt x="600" y="3043"/>
                    <a:pt x="600" y="3072"/>
                  </a:cubicBezTo>
                  <a:cubicBezTo>
                    <a:pt x="600" y="3137"/>
                    <a:pt x="629" y="3166"/>
                    <a:pt x="665" y="3166"/>
                  </a:cubicBezTo>
                  <a:lnTo>
                    <a:pt x="962" y="3166"/>
                  </a:lnTo>
                  <a:lnTo>
                    <a:pt x="962" y="3252"/>
                  </a:lnTo>
                  <a:cubicBezTo>
                    <a:pt x="962" y="3375"/>
                    <a:pt x="1056" y="3462"/>
                    <a:pt x="1142" y="3462"/>
                  </a:cubicBezTo>
                  <a:lnTo>
                    <a:pt x="1142" y="3585"/>
                  </a:lnTo>
                  <a:cubicBezTo>
                    <a:pt x="1085" y="3614"/>
                    <a:pt x="1027" y="3737"/>
                    <a:pt x="1027" y="3823"/>
                  </a:cubicBezTo>
                  <a:cubicBezTo>
                    <a:pt x="1027" y="3917"/>
                    <a:pt x="1056" y="3975"/>
                    <a:pt x="1085" y="4040"/>
                  </a:cubicBezTo>
                  <a:lnTo>
                    <a:pt x="962" y="4221"/>
                  </a:lnTo>
                  <a:cubicBezTo>
                    <a:pt x="962" y="4250"/>
                    <a:pt x="962" y="4307"/>
                    <a:pt x="991" y="4307"/>
                  </a:cubicBezTo>
                  <a:lnTo>
                    <a:pt x="1027" y="4307"/>
                  </a:lnTo>
                  <a:cubicBezTo>
                    <a:pt x="1056" y="4307"/>
                    <a:pt x="1085" y="4307"/>
                    <a:pt x="1085" y="4279"/>
                  </a:cubicBezTo>
                  <a:lnTo>
                    <a:pt x="1171" y="4098"/>
                  </a:lnTo>
                  <a:cubicBezTo>
                    <a:pt x="1236" y="4127"/>
                    <a:pt x="1265" y="4127"/>
                    <a:pt x="1323" y="4127"/>
                  </a:cubicBezTo>
                  <a:cubicBezTo>
                    <a:pt x="1352" y="4127"/>
                    <a:pt x="1417" y="4127"/>
                    <a:pt x="1446" y="4098"/>
                  </a:cubicBezTo>
                  <a:lnTo>
                    <a:pt x="1533" y="4279"/>
                  </a:lnTo>
                  <a:cubicBezTo>
                    <a:pt x="1569" y="4307"/>
                    <a:pt x="1569" y="4307"/>
                    <a:pt x="1598" y="4307"/>
                  </a:cubicBezTo>
                  <a:lnTo>
                    <a:pt x="1627" y="4307"/>
                  </a:lnTo>
                  <a:cubicBezTo>
                    <a:pt x="1655" y="4307"/>
                    <a:pt x="1684" y="4250"/>
                    <a:pt x="1655" y="4221"/>
                  </a:cubicBezTo>
                  <a:lnTo>
                    <a:pt x="1533" y="4040"/>
                  </a:lnTo>
                  <a:cubicBezTo>
                    <a:pt x="1598" y="3975"/>
                    <a:pt x="1627" y="3917"/>
                    <a:pt x="1627" y="3823"/>
                  </a:cubicBezTo>
                  <a:cubicBezTo>
                    <a:pt x="1627" y="3737"/>
                    <a:pt x="1569" y="3614"/>
                    <a:pt x="1475" y="3585"/>
                  </a:cubicBezTo>
                  <a:lnTo>
                    <a:pt x="1475" y="3462"/>
                  </a:lnTo>
                  <a:cubicBezTo>
                    <a:pt x="1569" y="3462"/>
                    <a:pt x="1655" y="3375"/>
                    <a:pt x="1655" y="3252"/>
                  </a:cubicBezTo>
                  <a:lnTo>
                    <a:pt x="1655" y="3166"/>
                  </a:lnTo>
                  <a:lnTo>
                    <a:pt x="2501" y="3166"/>
                  </a:lnTo>
                  <a:cubicBezTo>
                    <a:pt x="2588" y="3166"/>
                    <a:pt x="2682" y="3072"/>
                    <a:pt x="2682" y="2956"/>
                  </a:cubicBezTo>
                  <a:lnTo>
                    <a:pt x="2682" y="1511"/>
                  </a:lnTo>
                  <a:cubicBezTo>
                    <a:pt x="2682" y="1388"/>
                    <a:pt x="2588" y="1294"/>
                    <a:pt x="2501" y="1294"/>
                  </a:cubicBezTo>
                  <a:lnTo>
                    <a:pt x="1930" y="1294"/>
                  </a:lnTo>
                  <a:lnTo>
                    <a:pt x="1930" y="1179"/>
                  </a:lnTo>
                  <a:lnTo>
                    <a:pt x="2501" y="1179"/>
                  </a:lnTo>
                  <a:cubicBezTo>
                    <a:pt x="2588" y="1179"/>
                    <a:pt x="2682" y="1085"/>
                    <a:pt x="2682" y="969"/>
                  </a:cubicBezTo>
                  <a:lnTo>
                    <a:pt x="2682" y="181"/>
                  </a:lnTo>
                  <a:cubicBezTo>
                    <a:pt x="2682" y="95"/>
                    <a:pt x="2588" y="1"/>
                    <a:pt x="25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22"/>
            <p:cNvSpPr/>
            <p:nvPr/>
          </p:nvSpPr>
          <p:spPr>
            <a:xfrm>
              <a:off x="5866624" y="2449586"/>
              <a:ext cx="26536" cy="26536"/>
            </a:xfrm>
            <a:custGeom>
              <a:avLst/>
              <a:gdLst/>
              <a:ahLst/>
              <a:cxnLst/>
              <a:rect l="l" t="t" r="r" b="b"/>
              <a:pathLst>
                <a:path w="304" h="304" extrusionOk="0">
                  <a:moveTo>
                    <a:pt x="58" y="0"/>
                  </a:moveTo>
                  <a:cubicBezTo>
                    <a:pt x="29" y="0"/>
                    <a:pt x="0" y="29"/>
                    <a:pt x="0" y="94"/>
                  </a:cubicBezTo>
                  <a:cubicBezTo>
                    <a:pt x="0" y="123"/>
                    <a:pt x="29" y="123"/>
                    <a:pt x="58" y="123"/>
                  </a:cubicBezTo>
                  <a:lnTo>
                    <a:pt x="152" y="123"/>
                  </a:lnTo>
                  <a:lnTo>
                    <a:pt x="152" y="210"/>
                  </a:lnTo>
                  <a:cubicBezTo>
                    <a:pt x="152" y="246"/>
                    <a:pt x="181" y="275"/>
                    <a:pt x="210" y="304"/>
                  </a:cubicBezTo>
                  <a:cubicBezTo>
                    <a:pt x="268" y="304"/>
                    <a:pt x="304" y="275"/>
                    <a:pt x="304" y="210"/>
                  </a:cubicBezTo>
                  <a:lnTo>
                    <a:pt x="304" y="65"/>
                  </a:lnTo>
                  <a:cubicBezTo>
                    <a:pt x="304" y="29"/>
                    <a:pt x="268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2"/>
            <p:cNvSpPr/>
            <p:nvPr/>
          </p:nvSpPr>
          <p:spPr>
            <a:xfrm>
              <a:off x="5787802" y="2449586"/>
              <a:ext cx="26536" cy="26536"/>
            </a:xfrm>
            <a:custGeom>
              <a:avLst/>
              <a:gdLst/>
              <a:ahLst/>
              <a:cxnLst/>
              <a:rect l="l" t="t" r="r" b="b"/>
              <a:pathLst>
                <a:path w="304" h="304" extrusionOk="0">
                  <a:moveTo>
                    <a:pt x="58" y="0"/>
                  </a:moveTo>
                  <a:cubicBezTo>
                    <a:pt x="29" y="0"/>
                    <a:pt x="0" y="29"/>
                    <a:pt x="0" y="65"/>
                  </a:cubicBezTo>
                  <a:lnTo>
                    <a:pt x="0" y="210"/>
                  </a:lnTo>
                  <a:cubicBezTo>
                    <a:pt x="0" y="246"/>
                    <a:pt x="29" y="275"/>
                    <a:pt x="58" y="304"/>
                  </a:cubicBezTo>
                  <a:cubicBezTo>
                    <a:pt x="123" y="304"/>
                    <a:pt x="152" y="275"/>
                    <a:pt x="152" y="210"/>
                  </a:cubicBezTo>
                  <a:lnTo>
                    <a:pt x="152" y="123"/>
                  </a:lnTo>
                  <a:lnTo>
                    <a:pt x="239" y="123"/>
                  </a:lnTo>
                  <a:cubicBezTo>
                    <a:pt x="268" y="123"/>
                    <a:pt x="304" y="123"/>
                    <a:pt x="304" y="94"/>
                  </a:cubicBezTo>
                  <a:cubicBezTo>
                    <a:pt x="304" y="29"/>
                    <a:pt x="268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22"/>
            <p:cNvSpPr/>
            <p:nvPr/>
          </p:nvSpPr>
          <p:spPr>
            <a:xfrm>
              <a:off x="5866624" y="2494365"/>
              <a:ext cx="26536" cy="24092"/>
            </a:xfrm>
            <a:custGeom>
              <a:avLst/>
              <a:gdLst/>
              <a:ahLst/>
              <a:cxnLst/>
              <a:rect l="l" t="t" r="r" b="b"/>
              <a:pathLst>
                <a:path w="304" h="276" extrusionOk="0">
                  <a:moveTo>
                    <a:pt x="239" y="0"/>
                  </a:moveTo>
                  <a:cubicBezTo>
                    <a:pt x="210" y="0"/>
                    <a:pt x="152" y="29"/>
                    <a:pt x="152" y="58"/>
                  </a:cubicBezTo>
                  <a:lnTo>
                    <a:pt x="152" y="152"/>
                  </a:lnTo>
                  <a:lnTo>
                    <a:pt x="58" y="152"/>
                  </a:lnTo>
                  <a:cubicBezTo>
                    <a:pt x="29" y="152"/>
                    <a:pt x="0" y="181"/>
                    <a:pt x="0" y="210"/>
                  </a:cubicBezTo>
                  <a:cubicBezTo>
                    <a:pt x="0" y="239"/>
                    <a:pt x="29" y="275"/>
                    <a:pt x="58" y="275"/>
                  </a:cubicBezTo>
                  <a:lnTo>
                    <a:pt x="210" y="275"/>
                  </a:lnTo>
                  <a:cubicBezTo>
                    <a:pt x="268" y="275"/>
                    <a:pt x="304" y="239"/>
                    <a:pt x="304" y="210"/>
                  </a:cubicBezTo>
                  <a:lnTo>
                    <a:pt x="304" y="58"/>
                  </a:lnTo>
                  <a:cubicBezTo>
                    <a:pt x="304" y="29"/>
                    <a:pt x="268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22"/>
            <p:cNvSpPr/>
            <p:nvPr/>
          </p:nvSpPr>
          <p:spPr>
            <a:xfrm>
              <a:off x="5787802" y="2494365"/>
              <a:ext cx="26536" cy="24092"/>
            </a:xfrm>
            <a:custGeom>
              <a:avLst/>
              <a:gdLst/>
              <a:ahLst/>
              <a:cxnLst/>
              <a:rect l="l" t="t" r="r" b="b"/>
              <a:pathLst>
                <a:path w="304" h="276" extrusionOk="0">
                  <a:moveTo>
                    <a:pt x="87" y="0"/>
                  </a:moveTo>
                  <a:cubicBezTo>
                    <a:pt x="58" y="0"/>
                    <a:pt x="0" y="29"/>
                    <a:pt x="0" y="58"/>
                  </a:cubicBezTo>
                  <a:lnTo>
                    <a:pt x="0" y="210"/>
                  </a:lnTo>
                  <a:cubicBezTo>
                    <a:pt x="0" y="239"/>
                    <a:pt x="29" y="275"/>
                    <a:pt x="58" y="275"/>
                  </a:cubicBezTo>
                  <a:lnTo>
                    <a:pt x="239" y="275"/>
                  </a:lnTo>
                  <a:cubicBezTo>
                    <a:pt x="268" y="275"/>
                    <a:pt x="304" y="239"/>
                    <a:pt x="304" y="210"/>
                  </a:cubicBezTo>
                  <a:cubicBezTo>
                    <a:pt x="304" y="181"/>
                    <a:pt x="268" y="152"/>
                    <a:pt x="239" y="152"/>
                  </a:cubicBezTo>
                  <a:lnTo>
                    <a:pt x="152" y="152"/>
                  </a:lnTo>
                  <a:lnTo>
                    <a:pt x="152" y="58"/>
                  </a:lnTo>
                  <a:cubicBezTo>
                    <a:pt x="152" y="29"/>
                    <a:pt x="123" y="0"/>
                    <a:pt x="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2"/>
            <p:cNvSpPr/>
            <p:nvPr/>
          </p:nvSpPr>
          <p:spPr>
            <a:xfrm>
              <a:off x="5698244" y="2552412"/>
              <a:ext cx="37273" cy="29068"/>
            </a:xfrm>
            <a:custGeom>
              <a:avLst/>
              <a:gdLst/>
              <a:ahLst/>
              <a:cxnLst/>
              <a:rect l="l" t="t" r="r" b="b"/>
              <a:pathLst>
                <a:path w="427" h="333" extrusionOk="0">
                  <a:moveTo>
                    <a:pt x="304" y="116"/>
                  </a:moveTo>
                  <a:lnTo>
                    <a:pt x="304" y="210"/>
                  </a:lnTo>
                  <a:lnTo>
                    <a:pt x="123" y="210"/>
                  </a:lnTo>
                  <a:lnTo>
                    <a:pt x="123" y="116"/>
                  </a:lnTo>
                  <a:close/>
                  <a:moveTo>
                    <a:pt x="94" y="0"/>
                  </a:moveTo>
                  <a:cubicBezTo>
                    <a:pt x="29" y="0"/>
                    <a:pt x="0" y="29"/>
                    <a:pt x="0" y="87"/>
                  </a:cubicBezTo>
                  <a:lnTo>
                    <a:pt x="0" y="239"/>
                  </a:lnTo>
                  <a:cubicBezTo>
                    <a:pt x="0" y="297"/>
                    <a:pt x="29" y="333"/>
                    <a:pt x="94" y="333"/>
                  </a:cubicBezTo>
                  <a:lnTo>
                    <a:pt x="304" y="333"/>
                  </a:lnTo>
                  <a:cubicBezTo>
                    <a:pt x="361" y="333"/>
                    <a:pt x="426" y="297"/>
                    <a:pt x="426" y="239"/>
                  </a:cubicBezTo>
                  <a:lnTo>
                    <a:pt x="426" y="87"/>
                  </a:lnTo>
                  <a:cubicBezTo>
                    <a:pt x="426" y="29"/>
                    <a:pt x="361" y="0"/>
                    <a:pt x="3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2"/>
            <p:cNvSpPr/>
            <p:nvPr/>
          </p:nvSpPr>
          <p:spPr>
            <a:xfrm>
              <a:off x="5777066" y="2586455"/>
              <a:ext cx="81442" cy="83973"/>
            </a:xfrm>
            <a:custGeom>
              <a:avLst/>
              <a:gdLst/>
              <a:ahLst/>
              <a:cxnLst/>
              <a:rect l="l" t="t" r="r" b="b"/>
              <a:pathLst>
                <a:path w="933" h="962" extrusionOk="0">
                  <a:moveTo>
                    <a:pt x="485" y="0"/>
                  </a:moveTo>
                  <a:cubicBezTo>
                    <a:pt x="362" y="0"/>
                    <a:pt x="246" y="58"/>
                    <a:pt x="152" y="152"/>
                  </a:cubicBezTo>
                  <a:cubicBezTo>
                    <a:pt x="123" y="181"/>
                    <a:pt x="123" y="210"/>
                    <a:pt x="152" y="239"/>
                  </a:cubicBezTo>
                  <a:cubicBezTo>
                    <a:pt x="152" y="253"/>
                    <a:pt x="167" y="261"/>
                    <a:pt x="186" y="261"/>
                  </a:cubicBezTo>
                  <a:cubicBezTo>
                    <a:pt x="204" y="261"/>
                    <a:pt x="228" y="253"/>
                    <a:pt x="246" y="239"/>
                  </a:cubicBezTo>
                  <a:cubicBezTo>
                    <a:pt x="304" y="181"/>
                    <a:pt x="391" y="152"/>
                    <a:pt x="485" y="152"/>
                  </a:cubicBezTo>
                  <a:cubicBezTo>
                    <a:pt x="665" y="152"/>
                    <a:pt x="817" y="304"/>
                    <a:pt x="817" y="485"/>
                  </a:cubicBezTo>
                  <a:cubicBezTo>
                    <a:pt x="817" y="665"/>
                    <a:pt x="665" y="810"/>
                    <a:pt x="485" y="810"/>
                  </a:cubicBezTo>
                  <a:cubicBezTo>
                    <a:pt x="275" y="810"/>
                    <a:pt x="123" y="665"/>
                    <a:pt x="123" y="485"/>
                  </a:cubicBezTo>
                  <a:lnTo>
                    <a:pt x="123" y="448"/>
                  </a:lnTo>
                  <a:cubicBezTo>
                    <a:pt x="123" y="391"/>
                    <a:pt x="123" y="362"/>
                    <a:pt x="65" y="362"/>
                  </a:cubicBezTo>
                  <a:cubicBezTo>
                    <a:pt x="29" y="362"/>
                    <a:pt x="0" y="391"/>
                    <a:pt x="0" y="420"/>
                  </a:cubicBezTo>
                  <a:lnTo>
                    <a:pt x="0" y="485"/>
                  </a:lnTo>
                  <a:cubicBezTo>
                    <a:pt x="0" y="752"/>
                    <a:pt x="210" y="962"/>
                    <a:pt x="485" y="962"/>
                  </a:cubicBezTo>
                  <a:cubicBezTo>
                    <a:pt x="723" y="962"/>
                    <a:pt x="933" y="752"/>
                    <a:pt x="933" y="485"/>
                  </a:cubicBezTo>
                  <a:cubicBezTo>
                    <a:pt x="933" y="210"/>
                    <a:pt x="723" y="0"/>
                    <a:pt x="4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5" name="Google Shape;425;p22"/>
          <p:cNvGrpSpPr/>
          <p:nvPr/>
        </p:nvGrpSpPr>
        <p:grpSpPr>
          <a:xfrm>
            <a:off x="5817148" y="1906205"/>
            <a:ext cx="283953" cy="378577"/>
            <a:chOff x="3217321" y="2433786"/>
            <a:chExt cx="283953" cy="378577"/>
          </a:xfrm>
        </p:grpSpPr>
        <p:sp>
          <p:nvSpPr>
            <p:cNvPr id="426" name="Google Shape;426;p22"/>
            <p:cNvSpPr/>
            <p:nvPr/>
          </p:nvSpPr>
          <p:spPr>
            <a:xfrm>
              <a:off x="3361784" y="2460322"/>
              <a:ext cx="60667" cy="58135"/>
            </a:xfrm>
            <a:custGeom>
              <a:avLst/>
              <a:gdLst/>
              <a:ahLst/>
              <a:cxnLst/>
              <a:rect l="l" t="t" r="r" b="b"/>
              <a:pathLst>
                <a:path w="695" h="666" extrusionOk="0">
                  <a:moveTo>
                    <a:pt x="362" y="152"/>
                  </a:moveTo>
                  <a:lnTo>
                    <a:pt x="391" y="210"/>
                  </a:lnTo>
                  <a:cubicBezTo>
                    <a:pt x="420" y="239"/>
                    <a:pt x="456" y="268"/>
                    <a:pt x="485" y="268"/>
                  </a:cubicBezTo>
                  <a:lnTo>
                    <a:pt x="572" y="304"/>
                  </a:lnTo>
                  <a:lnTo>
                    <a:pt x="514" y="362"/>
                  </a:lnTo>
                  <a:cubicBezTo>
                    <a:pt x="485" y="390"/>
                    <a:pt x="485" y="419"/>
                    <a:pt x="485" y="448"/>
                  </a:cubicBezTo>
                  <a:lnTo>
                    <a:pt x="485" y="542"/>
                  </a:lnTo>
                  <a:lnTo>
                    <a:pt x="391" y="513"/>
                  </a:lnTo>
                  <a:cubicBezTo>
                    <a:pt x="391" y="484"/>
                    <a:pt x="362" y="484"/>
                    <a:pt x="362" y="484"/>
                  </a:cubicBezTo>
                  <a:cubicBezTo>
                    <a:pt x="333" y="484"/>
                    <a:pt x="333" y="484"/>
                    <a:pt x="304" y="513"/>
                  </a:cubicBezTo>
                  <a:lnTo>
                    <a:pt x="210" y="542"/>
                  </a:lnTo>
                  <a:lnTo>
                    <a:pt x="239" y="448"/>
                  </a:lnTo>
                  <a:cubicBezTo>
                    <a:pt x="239" y="419"/>
                    <a:pt x="210" y="390"/>
                    <a:pt x="210" y="362"/>
                  </a:cubicBezTo>
                  <a:lnTo>
                    <a:pt x="153" y="304"/>
                  </a:lnTo>
                  <a:lnTo>
                    <a:pt x="239" y="268"/>
                  </a:lnTo>
                  <a:cubicBezTo>
                    <a:pt x="275" y="268"/>
                    <a:pt x="304" y="239"/>
                    <a:pt x="304" y="210"/>
                  </a:cubicBezTo>
                  <a:lnTo>
                    <a:pt x="362" y="152"/>
                  </a:lnTo>
                  <a:close/>
                  <a:moveTo>
                    <a:pt x="362" y="0"/>
                  </a:moveTo>
                  <a:cubicBezTo>
                    <a:pt x="304" y="0"/>
                    <a:pt x="275" y="29"/>
                    <a:pt x="239" y="58"/>
                  </a:cubicBezTo>
                  <a:lnTo>
                    <a:pt x="210" y="152"/>
                  </a:lnTo>
                  <a:lnTo>
                    <a:pt x="124" y="181"/>
                  </a:lnTo>
                  <a:cubicBezTo>
                    <a:pt x="59" y="181"/>
                    <a:pt x="30" y="210"/>
                    <a:pt x="30" y="239"/>
                  </a:cubicBezTo>
                  <a:cubicBezTo>
                    <a:pt x="1" y="304"/>
                    <a:pt x="30" y="333"/>
                    <a:pt x="30" y="362"/>
                  </a:cubicBezTo>
                  <a:lnTo>
                    <a:pt x="95" y="448"/>
                  </a:lnTo>
                  <a:lnTo>
                    <a:pt x="95" y="542"/>
                  </a:lnTo>
                  <a:cubicBezTo>
                    <a:pt x="95" y="571"/>
                    <a:pt x="124" y="600"/>
                    <a:pt x="153" y="629"/>
                  </a:cubicBezTo>
                  <a:cubicBezTo>
                    <a:pt x="181" y="665"/>
                    <a:pt x="181" y="665"/>
                    <a:pt x="210" y="665"/>
                  </a:cubicBezTo>
                  <a:lnTo>
                    <a:pt x="275" y="665"/>
                  </a:lnTo>
                  <a:lnTo>
                    <a:pt x="362" y="629"/>
                  </a:lnTo>
                  <a:lnTo>
                    <a:pt x="420" y="665"/>
                  </a:lnTo>
                  <a:cubicBezTo>
                    <a:pt x="485" y="665"/>
                    <a:pt x="514" y="665"/>
                    <a:pt x="572" y="629"/>
                  </a:cubicBezTo>
                  <a:cubicBezTo>
                    <a:pt x="601" y="600"/>
                    <a:pt x="601" y="571"/>
                    <a:pt x="601" y="542"/>
                  </a:cubicBezTo>
                  <a:lnTo>
                    <a:pt x="601" y="448"/>
                  </a:lnTo>
                  <a:lnTo>
                    <a:pt x="666" y="362"/>
                  </a:lnTo>
                  <a:cubicBezTo>
                    <a:pt x="695" y="333"/>
                    <a:pt x="695" y="304"/>
                    <a:pt x="695" y="239"/>
                  </a:cubicBezTo>
                  <a:cubicBezTo>
                    <a:pt x="666" y="210"/>
                    <a:pt x="637" y="181"/>
                    <a:pt x="601" y="181"/>
                  </a:cubicBezTo>
                  <a:lnTo>
                    <a:pt x="514" y="152"/>
                  </a:lnTo>
                  <a:lnTo>
                    <a:pt x="456" y="58"/>
                  </a:lnTo>
                  <a:cubicBezTo>
                    <a:pt x="456" y="29"/>
                    <a:pt x="391" y="0"/>
                    <a:pt x="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2"/>
            <p:cNvSpPr/>
            <p:nvPr/>
          </p:nvSpPr>
          <p:spPr>
            <a:xfrm>
              <a:off x="3282962" y="2433786"/>
              <a:ext cx="218312" cy="378577"/>
            </a:xfrm>
            <a:custGeom>
              <a:avLst/>
              <a:gdLst/>
              <a:ahLst/>
              <a:cxnLst/>
              <a:rect l="l" t="t" r="r" b="b"/>
              <a:pathLst>
                <a:path w="2501" h="4337" extrusionOk="0">
                  <a:moveTo>
                    <a:pt x="542" y="1446"/>
                  </a:moveTo>
                  <a:lnTo>
                    <a:pt x="542" y="1569"/>
                  </a:lnTo>
                  <a:lnTo>
                    <a:pt x="123" y="1569"/>
                  </a:lnTo>
                  <a:lnTo>
                    <a:pt x="123" y="1446"/>
                  </a:lnTo>
                  <a:close/>
                  <a:moveTo>
                    <a:pt x="2378" y="1446"/>
                  </a:moveTo>
                  <a:lnTo>
                    <a:pt x="2378" y="1569"/>
                  </a:lnTo>
                  <a:lnTo>
                    <a:pt x="1959" y="1569"/>
                  </a:lnTo>
                  <a:lnTo>
                    <a:pt x="1959" y="1446"/>
                  </a:lnTo>
                  <a:close/>
                  <a:moveTo>
                    <a:pt x="2111" y="1207"/>
                  </a:moveTo>
                  <a:lnTo>
                    <a:pt x="2111" y="1330"/>
                  </a:lnTo>
                  <a:lnTo>
                    <a:pt x="1959" y="1330"/>
                  </a:lnTo>
                  <a:cubicBezTo>
                    <a:pt x="1901" y="1330"/>
                    <a:pt x="1836" y="1388"/>
                    <a:pt x="1836" y="1446"/>
                  </a:cubicBezTo>
                  <a:lnTo>
                    <a:pt x="1836" y="1598"/>
                  </a:lnTo>
                  <a:cubicBezTo>
                    <a:pt x="1836" y="1656"/>
                    <a:pt x="1901" y="1721"/>
                    <a:pt x="1959" y="1721"/>
                  </a:cubicBezTo>
                  <a:lnTo>
                    <a:pt x="2111" y="1721"/>
                  </a:lnTo>
                  <a:lnTo>
                    <a:pt x="2111" y="2140"/>
                  </a:lnTo>
                  <a:lnTo>
                    <a:pt x="1988" y="2140"/>
                  </a:lnTo>
                  <a:cubicBezTo>
                    <a:pt x="1959" y="2140"/>
                    <a:pt x="1930" y="2169"/>
                    <a:pt x="1930" y="2197"/>
                  </a:cubicBezTo>
                  <a:lnTo>
                    <a:pt x="1930" y="2234"/>
                  </a:lnTo>
                  <a:cubicBezTo>
                    <a:pt x="1702" y="2306"/>
                    <a:pt x="1476" y="2342"/>
                    <a:pt x="1251" y="2342"/>
                  </a:cubicBezTo>
                  <a:cubicBezTo>
                    <a:pt x="1025" y="2342"/>
                    <a:pt x="799" y="2306"/>
                    <a:pt x="571" y="2234"/>
                  </a:cubicBezTo>
                  <a:lnTo>
                    <a:pt x="571" y="2197"/>
                  </a:lnTo>
                  <a:cubicBezTo>
                    <a:pt x="571" y="2169"/>
                    <a:pt x="542" y="2140"/>
                    <a:pt x="514" y="2140"/>
                  </a:cubicBezTo>
                  <a:lnTo>
                    <a:pt x="391" y="2140"/>
                  </a:lnTo>
                  <a:lnTo>
                    <a:pt x="391" y="1721"/>
                  </a:lnTo>
                  <a:lnTo>
                    <a:pt x="571" y="1721"/>
                  </a:lnTo>
                  <a:cubicBezTo>
                    <a:pt x="636" y="1721"/>
                    <a:pt x="665" y="1656"/>
                    <a:pt x="665" y="1598"/>
                  </a:cubicBezTo>
                  <a:lnTo>
                    <a:pt x="665" y="1446"/>
                  </a:lnTo>
                  <a:cubicBezTo>
                    <a:pt x="665" y="1388"/>
                    <a:pt x="636" y="1330"/>
                    <a:pt x="571" y="1330"/>
                  </a:cubicBezTo>
                  <a:lnTo>
                    <a:pt x="391" y="1330"/>
                  </a:lnTo>
                  <a:lnTo>
                    <a:pt x="391" y="1207"/>
                  </a:lnTo>
                  <a:close/>
                  <a:moveTo>
                    <a:pt x="456" y="2263"/>
                  </a:moveTo>
                  <a:lnTo>
                    <a:pt x="456" y="2530"/>
                  </a:lnTo>
                  <a:lnTo>
                    <a:pt x="239" y="2530"/>
                  </a:lnTo>
                  <a:lnTo>
                    <a:pt x="239" y="2263"/>
                  </a:lnTo>
                  <a:close/>
                  <a:moveTo>
                    <a:pt x="2291" y="2263"/>
                  </a:moveTo>
                  <a:lnTo>
                    <a:pt x="2291" y="2530"/>
                  </a:lnTo>
                  <a:lnTo>
                    <a:pt x="2046" y="2530"/>
                  </a:lnTo>
                  <a:lnTo>
                    <a:pt x="2046" y="2263"/>
                  </a:lnTo>
                  <a:close/>
                  <a:moveTo>
                    <a:pt x="1930" y="2378"/>
                  </a:moveTo>
                  <a:lnTo>
                    <a:pt x="1930" y="2443"/>
                  </a:lnTo>
                  <a:cubicBezTo>
                    <a:pt x="1702" y="2519"/>
                    <a:pt x="1476" y="2557"/>
                    <a:pt x="1251" y="2557"/>
                  </a:cubicBezTo>
                  <a:cubicBezTo>
                    <a:pt x="1025" y="2557"/>
                    <a:pt x="799" y="2519"/>
                    <a:pt x="571" y="2443"/>
                  </a:cubicBezTo>
                  <a:lnTo>
                    <a:pt x="571" y="2378"/>
                  </a:lnTo>
                  <a:cubicBezTo>
                    <a:pt x="799" y="2440"/>
                    <a:pt x="1025" y="2470"/>
                    <a:pt x="1251" y="2470"/>
                  </a:cubicBezTo>
                  <a:cubicBezTo>
                    <a:pt x="1476" y="2470"/>
                    <a:pt x="1702" y="2440"/>
                    <a:pt x="1930" y="2378"/>
                  </a:cubicBezTo>
                  <a:close/>
                  <a:moveTo>
                    <a:pt x="1930" y="2559"/>
                  </a:moveTo>
                  <a:cubicBezTo>
                    <a:pt x="1959" y="2595"/>
                    <a:pt x="1959" y="2624"/>
                    <a:pt x="1988" y="2653"/>
                  </a:cubicBezTo>
                  <a:lnTo>
                    <a:pt x="1684" y="2956"/>
                  </a:lnTo>
                  <a:lnTo>
                    <a:pt x="1388" y="2956"/>
                  </a:lnTo>
                  <a:cubicBezTo>
                    <a:pt x="1359" y="2956"/>
                    <a:pt x="1323" y="2956"/>
                    <a:pt x="1323" y="2985"/>
                  </a:cubicBezTo>
                  <a:cubicBezTo>
                    <a:pt x="1323" y="3043"/>
                    <a:pt x="1359" y="3072"/>
                    <a:pt x="1388" y="3072"/>
                  </a:cubicBezTo>
                  <a:lnTo>
                    <a:pt x="1720" y="3072"/>
                  </a:lnTo>
                  <a:cubicBezTo>
                    <a:pt x="1720" y="3101"/>
                    <a:pt x="1720" y="3101"/>
                    <a:pt x="1684" y="3101"/>
                  </a:cubicBezTo>
                  <a:lnTo>
                    <a:pt x="817" y="3101"/>
                  </a:lnTo>
                  <a:cubicBezTo>
                    <a:pt x="781" y="3072"/>
                    <a:pt x="817" y="3072"/>
                    <a:pt x="817" y="3072"/>
                  </a:cubicBezTo>
                  <a:lnTo>
                    <a:pt x="1113" y="3072"/>
                  </a:lnTo>
                  <a:cubicBezTo>
                    <a:pt x="1142" y="3072"/>
                    <a:pt x="1178" y="3043"/>
                    <a:pt x="1207" y="3014"/>
                  </a:cubicBezTo>
                  <a:cubicBezTo>
                    <a:pt x="1207" y="2985"/>
                    <a:pt x="1178" y="2956"/>
                    <a:pt x="1113" y="2956"/>
                  </a:cubicBezTo>
                  <a:lnTo>
                    <a:pt x="846" y="2956"/>
                  </a:lnTo>
                  <a:lnTo>
                    <a:pt x="514" y="2653"/>
                  </a:lnTo>
                  <a:cubicBezTo>
                    <a:pt x="542" y="2624"/>
                    <a:pt x="571" y="2595"/>
                    <a:pt x="571" y="2559"/>
                  </a:cubicBezTo>
                  <a:cubicBezTo>
                    <a:pt x="781" y="2653"/>
                    <a:pt x="1027" y="2682"/>
                    <a:pt x="1265" y="2682"/>
                  </a:cubicBezTo>
                  <a:cubicBezTo>
                    <a:pt x="1475" y="2682"/>
                    <a:pt x="1720" y="2653"/>
                    <a:pt x="1930" y="2559"/>
                  </a:cubicBezTo>
                  <a:close/>
                  <a:moveTo>
                    <a:pt x="1359" y="3252"/>
                  </a:moveTo>
                  <a:lnTo>
                    <a:pt x="1265" y="3346"/>
                  </a:lnTo>
                  <a:lnTo>
                    <a:pt x="1142" y="3252"/>
                  </a:lnTo>
                  <a:close/>
                  <a:moveTo>
                    <a:pt x="362" y="1"/>
                  </a:moveTo>
                  <a:cubicBezTo>
                    <a:pt x="304" y="1"/>
                    <a:pt x="275" y="30"/>
                    <a:pt x="275" y="66"/>
                  </a:cubicBezTo>
                  <a:lnTo>
                    <a:pt x="275" y="95"/>
                  </a:lnTo>
                  <a:cubicBezTo>
                    <a:pt x="181" y="95"/>
                    <a:pt x="94" y="181"/>
                    <a:pt x="94" y="275"/>
                  </a:cubicBezTo>
                  <a:lnTo>
                    <a:pt x="94" y="543"/>
                  </a:lnTo>
                  <a:cubicBezTo>
                    <a:pt x="94" y="572"/>
                    <a:pt x="123" y="608"/>
                    <a:pt x="152" y="637"/>
                  </a:cubicBezTo>
                  <a:cubicBezTo>
                    <a:pt x="181" y="637"/>
                    <a:pt x="239" y="608"/>
                    <a:pt x="239" y="572"/>
                  </a:cubicBezTo>
                  <a:lnTo>
                    <a:pt x="239" y="275"/>
                  </a:lnTo>
                  <a:cubicBezTo>
                    <a:pt x="239" y="246"/>
                    <a:pt x="275" y="210"/>
                    <a:pt x="304" y="210"/>
                  </a:cubicBezTo>
                  <a:lnTo>
                    <a:pt x="2226" y="210"/>
                  </a:lnTo>
                  <a:cubicBezTo>
                    <a:pt x="2262" y="210"/>
                    <a:pt x="2291" y="246"/>
                    <a:pt x="2291" y="275"/>
                  </a:cubicBezTo>
                  <a:lnTo>
                    <a:pt x="2291" y="1027"/>
                  </a:lnTo>
                  <a:cubicBezTo>
                    <a:pt x="2291" y="1056"/>
                    <a:pt x="2262" y="1085"/>
                    <a:pt x="2226" y="1085"/>
                  </a:cubicBezTo>
                  <a:lnTo>
                    <a:pt x="304" y="1085"/>
                  </a:lnTo>
                  <a:cubicBezTo>
                    <a:pt x="275" y="1085"/>
                    <a:pt x="239" y="1056"/>
                    <a:pt x="239" y="1027"/>
                  </a:cubicBezTo>
                  <a:lnTo>
                    <a:pt x="239" y="817"/>
                  </a:lnTo>
                  <a:cubicBezTo>
                    <a:pt x="239" y="788"/>
                    <a:pt x="210" y="752"/>
                    <a:pt x="181" y="752"/>
                  </a:cubicBezTo>
                  <a:cubicBezTo>
                    <a:pt x="123" y="752"/>
                    <a:pt x="94" y="788"/>
                    <a:pt x="94" y="817"/>
                  </a:cubicBezTo>
                  <a:lnTo>
                    <a:pt x="94" y="998"/>
                  </a:lnTo>
                  <a:cubicBezTo>
                    <a:pt x="94" y="1114"/>
                    <a:pt x="181" y="1179"/>
                    <a:pt x="275" y="1207"/>
                  </a:cubicBezTo>
                  <a:lnTo>
                    <a:pt x="275" y="1330"/>
                  </a:lnTo>
                  <a:lnTo>
                    <a:pt x="123" y="1330"/>
                  </a:lnTo>
                  <a:cubicBezTo>
                    <a:pt x="58" y="1330"/>
                    <a:pt x="1" y="1388"/>
                    <a:pt x="1" y="1446"/>
                  </a:cubicBezTo>
                  <a:lnTo>
                    <a:pt x="1" y="1598"/>
                  </a:lnTo>
                  <a:cubicBezTo>
                    <a:pt x="1" y="1656"/>
                    <a:pt x="58" y="1721"/>
                    <a:pt x="123" y="1721"/>
                  </a:cubicBezTo>
                  <a:lnTo>
                    <a:pt x="275" y="1721"/>
                  </a:lnTo>
                  <a:lnTo>
                    <a:pt x="275" y="2140"/>
                  </a:lnTo>
                  <a:lnTo>
                    <a:pt x="210" y="2140"/>
                  </a:lnTo>
                  <a:cubicBezTo>
                    <a:pt x="152" y="2140"/>
                    <a:pt x="94" y="2169"/>
                    <a:pt x="94" y="2234"/>
                  </a:cubicBezTo>
                  <a:lnTo>
                    <a:pt x="94" y="2530"/>
                  </a:lnTo>
                  <a:cubicBezTo>
                    <a:pt x="94" y="2595"/>
                    <a:pt x="152" y="2653"/>
                    <a:pt x="210" y="2653"/>
                  </a:cubicBezTo>
                  <a:lnTo>
                    <a:pt x="333" y="2653"/>
                  </a:lnTo>
                  <a:lnTo>
                    <a:pt x="694" y="2985"/>
                  </a:lnTo>
                  <a:cubicBezTo>
                    <a:pt x="694" y="3014"/>
                    <a:pt x="665" y="3072"/>
                    <a:pt x="665" y="3101"/>
                  </a:cubicBezTo>
                  <a:cubicBezTo>
                    <a:pt x="694" y="3195"/>
                    <a:pt x="752" y="3252"/>
                    <a:pt x="817" y="3252"/>
                  </a:cubicBezTo>
                  <a:lnTo>
                    <a:pt x="962" y="3252"/>
                  </a:lnTo>
                  <a:lnTo>
                    <a:pt x="1178" y="3404"/>
                  </a:lnTo>
                  <a:lnTo>
                    <a:pt x="304" y="4221"/>
                  </a:lnTo>
                  <a:cubicBezTo>
                    <a:pt x="275" y="4250"/>
                    <a:pt x="275" y="4279"/>
                    <a:pt x="304" y="4307"/>
                  </a:cubicBezTo>
                  <a:lnTo>
                    <a:pt x="333" y="4336"/>
                  </a:lnTo>
                  <a:cubicBezTo>
                    <a:pt x="362" y="4336"/>
                    <a:pt x="362" y="4307"/>
                    <a:pt x="391" y="4307"/>
                  </a:cubicBezTo>
                  <a:lnTo>
                    <a:pt x="1265" y="3498"/>
                  </a:lnTo>
                  <a:lnTo>
                    <a:pt x="2139" y="4307"/>
                  </a:lnTo>
                  <a:cubicBezTo>
                    <a:pt x="2139" y="4307"/>
                    <a:pt x="2139" y="4336"/>
                    <a:pt x="2168" y="4336"/>
                  </a:cubicBezTo>
                  <a:cubicBezTo>
                    <a:pt x="2197" y="4336"/>
                    <a:pt x="2197" y="4307"/>
                    <a:pt x="2226" y="4307"/>
                  </a:cubicBezTo>
                  <a:cubicBezTo>
                    <a:pt x="2226" y="4279"/>
                    <a:pt x="2226" y="4250"/>
                    <a:pt x="2197" y="4221"/>
                  </a:cubicBezTo>
                  <a:lnTo>
                    <a:pt x="1359" y="3404"/>
                  </a:lnTo>
                  <a:lnTo>
                    <a:pt x="1540" y="3252"/>
                  </a:lnTo>
                  <a:lnTo>
                    <a:pt x="1684" y="3252"/>
                  </a:lnTo>
                  <a:cubicBezTo>
                    <a:pt x="1749" y="3252"/>
                    <a:pt x="1836" y="3195"/>
                    <a:pt x="1836" y="3101"/>
                  </a:cubicBezTo>
                  <a:cubicBezTo>
                    <a:pt x="1836" y="3072"/>
                    <a:pt x="1836" y="3014"/>
                    <a:pt x="1807" y="2985"/>
                  </a:cubicBezTo>
                  <a:lnTo>
                    <a:pt x="2168" y="2653"/>
                  </a:lnTo>
                  <a:lnTo>
                    <a:pt x="2320" y="2653"/>
                  </a:lnTo>
                  <a:cubicBezTo>
                    <a:pt x="2378" y="2653"/>
                    <a:pt x="2407" y="2595"/>
                    <a:pt x="2407" y="2530"/>
                  </a:cubicBezTo>
                  <a:lnTo>
                    <a:pt x="2407" y="2234"/>
                  </a:lnTo>
                  <a:cubicBezTo>
                    <a:pt x="2407" y="2169"/>
                    <a:pt x="2378" y="2140"/>
                    <a:pt x="2320" y="2140"/>
                  </a:cubicBezTo>
                  <a:lnTo>
                    <a:pt x="2226" y="2140"/>
                  </a:lnTo>
                  <a:lnTo>
                    <a:pt x="2226" y="1721"/>
                  </a:lnTo>
                  <a:lnTo>
                    <a:pt x="2407" y="1721"/>
                  </a:lnTo>
                  <a:cubicBezTo>
                    <a:pt x="2472" y="1721"/>
                    <a:pt x="2501" y="1656"/>
                    <a:pt x="2501" y="1598"/>
                  </a:cubicBezTo>
                  <a:lnTo>
                    <a:pt x="2501" y="1446"/>
                  </a:lnTo>
                  <a:cubicBezTo>
                    <a:pt x="2501" y="1388"/>
                    <a:pt x="2472" y="1330"/>
                    <a:pt x="2407" y="1330"/>
                  </a:cubicBezTo>
                  <a:lnTo>
                    <a:pt x="2226" y="1330"/>
                  </a:lnTo>
                  <a:lnTo>
                    <a:pt x="2226" y="1207"/>
                  </a:lnTo>
                  <a:cubicBezTo>
                    <a:pt x="2349" y="1179"/>
                    <a:pt x="2407" y="1114"/>
                    <a:pt x="2407" y="998"/>
                  </a:cubicBezTo>
                  <a:lnTo>
                    <a:pt x="2407" y="275"/>
                  </a:lnTo>
                  <a:cubicBezTo>
                    <a:pt x="2407" y="181"/>
                    <a:pt x="2349" y="95"/>
                    <a:pt x="2226" y="95"/>
                  </a:cubicBezTo>
                  <a:lnTo>
                    <a:pt x="2226" y="66"/>
                  </a:lnTo>
                  <a:cubicBezTo>
                    <a:pt x="2226" y="30"/>
                    <a:pt x="2197" y="1"/>
                    <a:pt x="2168" y="1"/>
                  </a:cubicBezTo>
                  <a:cubicBezTo>
                    <a:pt x="2139" y="1"/>
                    <a:pt x="2111" y="30"/>
                    <a:pt x="2111" y="66"/>
                  </a:cubicBezTo>
                  <a:lnTo>
                    <a:pt x="2111" y="95"/>
                  </a:lnTo>
                  <a:lnTo>
                    <a:pt x="391" y="95"/>
                  </a:lnTo>
                  <a:lnTo>
                    <a:pt x="391" y="66"/>
                  </a:lnTo>
                  <a:cubicBezTo>
                    <a:pt x="391" y="30"/>
                    <a:pt x="391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2"/>
            <p:cNvSpPr/>
            <p:nvPr/>
          </p:nvSpPr>
          <p:spPr>
            <a:xfrm>
              <a:off x="3217321" y="2672870"/>
              <a:ext cx="86504" cy="136958"/>
            </a:xfrm>
            <a:custGeom>
              <a:avLst/>
              <a:gdLst/>
              <a:ahLst/>
              <a:cxnLst/>
              <a:rect l="l" t="t" r="r" b="b"/>
              <a:pathLst>
                <a:path w="991" h="1569" extrusionOk="0">
                  <a:moveTo>
                    <a:pt x="810" y="579"/>
                  </a:moveTo>
                  <a:cubicBezTo>
                    <a:pt x="846" y="607"/>
                    <a:pt x="846" y="665"/>
                    <a:pt x="846" y="723"/>
                  </a:cubicBezTo>
                  <a:cubicBezTo>
                    <a:pt x="875" y="759"/>
                    <a:pt x="846" y="788"/>
                    <a:pt x="781" y="788"/>
                  </a:cubicBezTo>
                  <a:lnTo>
                    <a:pt x="781" y="817"/>
                  </a:lnTo>
                  <a:lnTo>
                    <a:pt x="724" y="579"/>
                  </a:lnTo>
                  <a:close/>
                  <a:moveTo>
                    <a:pt x="514" y="123"/>
                  </a:moveTo>
                  <a:lnTo>
                    <a:pt x="666" y="875"/>
                  </a:lnTo>
                  <a:lnTo>
                    <a:pt x="810" y="1446"/>
                  </a:lnTo>
                  <a:lnTo>
                    <a:pt x="124" y="1446"/>
                  </a:lnTo>
                  <a:lnTo>
                    <a:pt x="420" y="123"/>
                  </a:lnTo>
                  <a:close/>
                  <a:moveTo>
                    <a:pt x="420" y="0"/>
                  </a:moveTo>
                  <a:cubicBezTo>
                    <a:pt x="362" y="0"/>
                    <a:pt x="333" y="37"/>
                    <a:pt x="304" y="65"/>
                  </a:cubicBezTo>
                  <a:lnTo>
                    <a:pt x="1" y="1446"/>
                  </a:lnTo>
                  <a:cubicBezTo>
                    <a:pt x="1" y="1482"/>
                    <a:pt x="1" y="1540"/>
                    <a:pt x="30" y="1568"/>
                  </a:cubicBezTo>
                  <a:lnTo>
                    <a:pt x="810" y="1568"/>
                  </a:lnTo>
                  <a:cubicBezTo>
                    <a:pt x="875" y="1568"/>
                    <a:pt x="904" y="1568"/>
                    <a:pt x="904" y="1540"/>
                  </a:cubicBezTo>
                  <a:cubicBezTo>
                    <a:pt x="933" y="1511"/>
                    <a:pt x="933" y="1482"/>
                    <a:pt x="933" y="1446"/>
                  </a:cubicBezTo>
                  <a:lnTo>
                    <a:pt x="810" y="940"/>
                  </a:lnTo>
                  <a:lnTo>
                    <a:pt x="810" y="904"/>
                  </a:lnTo>
                  <a:cubicBezTo>
                    <a:pt x="933" y="904"/>
                    <a:pt x="991" y="788"/>
                    <a:pt x="962" y="694"/>
                  </a:cubicBezTo>
                  <a:lnTo>
                    <a:pt x="962" y="607"/>
                  </a:lnTo>
                  <a:cubicBezTo>
                    <a:pt x="933" y="542"/>
                    <a:pt x="904" y="513"/>
                    <a:pt x="875" y="485"/>
                  </a:cubicBezTo>
                  <a:cubicBezTo>
                    <a:pt x="810" y="456"/>
                    <a:pt x="781" y="456"/>
                    <a:pt x="724" y="456"/>
                  </a:cubicBezTo>
                  <a:lnTo>
                    <a:pt x="695" y="456"/>
                  </a:lnTo>
                  <a:lnTo>
                    <a:pt x="630" y="65"/>
                  </a:lnTo>
                  <a:cubicBezTo>
                    <a:pt x="601" y="37"/>
                    <a:pt x="572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29" name="Google Shape;429;p22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6427" y="1475354"/>
            <a:ext cx="4482801" cy="2771850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22"/>
          <p:cNvSpPr txBox="1"/>
          <p:nvPr/>
        </p:nvSpPr>
        <p:spPr>
          <a:xfrm>
            <a:off x="853725" y="4346225"/>
            <a:ext cx="7436700" cy="2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91919"/>
                </a:solidFill>
                <a:latin typeface="Josefin Sans"/>
                <a:ea typeface="Josefin Sans"/>
                <a:cs typeface="Josefin Sans"/>
                <a:sym typeface="Josefin Sans"/>
              </a:rPr>
              <a:t>Follow the link in the graph to modify its data and then paste the new one here. </a:t>
            </a:r>
            <a:r>
              <a:rPr lang="en" sz="1000" b="1" u="sng">
                <a:solidFill>
                  <a:srgbClr val="191919"/>
                </a:solidFill>
                <a:latin typeface="Josefin Sans"/>
                <a:ea typeface="Josefin Sans"/>
                <a:cs typeface="Josefin Sans"/>
                <a:sym typeface="Josefin San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 more info, click here</a:t>
            </a:r>
            <a:endParaRPr sz="1000" b="1">
              <a:solidFill>
                <a:srgbClr val="191919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436" name="Google Shape;436;p23"/>
          <p:cNvGrpSpPr/>
          <p:nvPr/>
        </p:nvGrpSpPr>
        <p:grpSpPr>
          <a:xfrm>
            <a:off x="713225" y="2881750"/>
            <a:ext cx="1931700" cy="1498224"/>
            <a:chOff x="713225" y="3110350"/>
            <a:chExt cx="1931700" cy="1498224"/>
          </a:xfrm>
        </p:grpSpPr>
        <p:sp>
          <p:nvSpPr>
            <p:cNvPr id="437" name="Google Shape;437;p23"/>
            <p:cNvSpPr txBox="1"/>
            <p:nvPr/>
          </p:nvSpPr>
          <p:spPr>
            <a:xfrm>
              <a:off x="713225" y="3976474"/>
              <a:ext cx="1931700" cy="63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38" name="Google Shape;438;p23"/>
            <p:cNvSpPr txBox="1"/>
            <p:nvPr/>
          </p:nvSpPr>
          <p:spPr>
            <a:xfrm>
              <a:off x="713225" y="3694900"/>
              <a:ext cx="1928400" cy="44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Q1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439" name="Google Shape;439;p23"/>
            <p:cNvSpPr/>
            <p:nvPr/>
          </p:nvSpPr>
          <p:spPr>
            <a:xfrm>
              <a:off x="905377" y="3110350"/>
              <a:ext cx="1544100" cy="4938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2XXX</a:t>
              </a:r>
              <a:endParaRPr sz="20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440" name="Google Shape;440;p23"/>
          <p:cNvGrpSpPr/>
          <p:nvPr/>
        </p:nvGrpSpPr>
        <p:grpSpPr>
          <a:xfrm>
            <a:off x="2638950" y="2881750"/>
            <a:ext cx="1931700" cy="1498224"/>
            <a:chOff x="2638950" y="3110350"/>
            <a:chExt cx="1931700" cy="1498224"/>
          </a:xfrm>
        </p:grpSpPr>
        <p:sp>
          <p:nvSpPr>
            <p:cNvPr id="441" name="Google Shape;441;p23"/>
            <p:cNvSpPr txBox="1"/>
            <p:nvPr/>
          </p:nvSpPr>
          <p:spPr>
            <a:xfrm>
              <a:off x="2638950" y="3976474"/>
              <a:ext cx="1931700" cy="63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Earth is the third planet from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42" name="Google Shape;442;p23"/>
            <p:cNvSpPr txBox="1"/>
            <p:nvPr/>
          </p:nvSpPr>
          <p:spPr>
            <a:xfrm>
              <a:off x="2638950" y="3694900"/>
              <a:ext cx="1928400" cy="44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Q2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443" name="Google Shape;443;p23"/>
            <p:cNvSpPr/>
            <p:nvPr/>
          </p:nvSpPr>
          <p:spPr>
            <a:xfrm>
              <a:off x="2838327" y="3110350"/>
              <a:ext cx="1544100" cy="4938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2XXX</a:t>
              </a:r>
              <a:endParaRPr sz="20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444" name="Google Shape;444;p23"/>
          <p:cNvGrpSpPr/>
          <p:nvPr/>
        </p:nvGrpSpPr>
        <p:grpSpPr>
          <a:xfrm>
            <a:off x="4564675" y="2881750"/>
            <a:ext cx="1931700" cy="1498224"/>
            <a:chOff x="4564675" y="3110350"/>
            <a:chExt cx="1931700" cy="1498224"/>
          </a:xfrm>
        </p:grpSpPr>
        <p:sp>
          <p:nvSpPr>
            <p:cNvPr id="445" name="Google Shape;445;p23"/>
            <p:cNvSpPr txBox="1"/>
            <p:nvPr/>
          </p:nvSpPr>
          <p:spPr>
            <a:xfrm>
              <a:off x="4564675" y="3976474"/>
              <a:ext cx="1931700" cy="63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the biggest planet of them all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46" name="Google Shape;446;p23"/>
            <p:cNvSpPr txBox="1"/>
            <p:nvPr/>
          </p:nvSpPr>
          <p:spPr>
            <a:xfrm>
              <a:off x="4564675" y="3694900"/>
              <a:ext cx="1928400" cy="44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Q3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447" name="Google Shape;447;p23"/>
            <p:cNvSpPr/>
            <p:nvPr/>
          </p:nvSpPr>
          <p:spPr>
            <a:xfrm>
              <a:off x="4870577" y="3110350"/>
              <a:ext cx="1544100" cy="4938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2XXX</a:t>
              </a:r>
              <a:endParaRPr sz="20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448" name="Google Shape;448;p23"/>
          <p:cNvGrpSpPr/>
          <p:nvPr/>
        </p:nvGrpSpPr>
        <p:grpSpPr>
          <a:xfrm>
            <a:off x="6490400" y="2881750"/>
            <a:ext cx="1931700" cy="1498224"/>
            <a:chOff x="6490400" y="3110350"/>
            <a:chExt cx="1931700" cy="1498224"/>
          </a:xfrm>
        </p:grpSpPr>
        <p:sp>
          <p:nvSpPr>
            <p:cNvPr id="449" name="Google Shape;449;p23"/>
            <p:cNvSpPr txBox="1"/>
            <p:nvPr/>
          </p:nvSpPr>
          <p:spPr>
            <a:xfrm>
              <a:off x="6490400" y="3976474"/>
              <a:ext cx="1931700" cy="63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 is actually a very cold place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50" name="Google Shape;450;p23"/>
            <p:cNvSpPr txBox="1"/>
            <p:nvPr/>
          </p:nvSpPr>
          <p:spPr>
            <a:xfrm>
              <a:off x="6490400" y="3694900"/>
              <a:ext cx="1928400" cy="445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Q4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451" name="Google Shape;451;p23"/>
            <p:cNvSpPr/>
            <p:nvPr/>
          </p:nvSpPr>
          <p:spPr>
            <a:xfrm>
              <a:off x="6770427" y="3110350"/>
              <a:ext cx="1544100" cy="4938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2XXX</a:t>
              </a:r>
              <a:endParaRPr sz="20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sp>
        <p:nvSpPr>
          <p:cNvPr id="452" name="Google Shape;452;p23"/>
          <p:cNvSpPr txBox="1"/>
          <p:nvPr/>
        </p:nvSpPr>
        <p:spPr>
          <a:xfrm>
            <a:off x="853725" y="4346225"/>
            <a:ext cx="7436700" cy="2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91919"/>
                </a:solidFill>
                <a:latin typeface="Josefin Sans"/>
                <a:ea typeface="Josefin Sans"/>
                <a:cs typeface="Josefin Sans"/>
                <a:sym typeface="Josefin Sans"/>
              </a:rPr>
              <a:t>Follow the link in the graph to modify its data and then paste the new one here. </a:t>
            </a:r>
            <a:r>
              <a:rPr lang="en" sz="1000" b="1" u="sng">
                <a:solidFill>
                  <a:srgbClr val="191919"/>
                </a:solidFill>
                <a:latin typeface="Josefin Sans"/>
                <a:ea typeface="Josefin Sans"/>
                <a:cs typeface="Josefin Sans"/>
                <a:sym typeface="Josefi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 more info, click here</a:t>
            </a:r>
            <a:endParaRPr sz="1000" b="1">
              <a:solidFill>
                <a:srgbClr val="191919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453" name="Google Shape;453;p23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13525" y="1087631"/>
            <a:ext cx="7376899" cy="16584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459" name="Google Shape;459;p24"/>
          <p:cNvGrpSpPr/>
          <p:nvPr/>
        </p:nvGrpSpPr>
        <p:grpSpPr>
          <a:xfrm>
            <a:off x="713225" y="3335638"/>
            <a:ext cx="1194300" cy="888300"/>
            <a:chOff x="713225" y="3673950"/>
            <a:chExt cx="1194300" cy="888300"/>
          </a:xfrm>
        </p:grpSpPr>
        <p:sp>
          <p:nvSpPr>
            <p:cNvPr id="460" name="Google Shape;460;p24"/>
            <p:cNvSpPr/>
            <p:nvPr/>
          </p:nvSpPr>
          <p:spPr>
            <a:xfrm>
              <a:off x="713225" y="3673950"/>
              <a:ext cx="1194300" cy="5472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20%</a:t>
              </a:r>
              <a:endParaRPr sz="20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461" name="Google Shape;461;p24"/>
            <p:cNvSpPr txBox="1"/>
            <p:nvPr/>
          </p:nvSpPr>
          <p:spPr>
            <a:xfrm>
              <a:off x="713225" y="4221150"/>
              <a:ext cx="11943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Venus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462" name="Google Shape;462;p24"/>
          <p:cNvGrpSpPr/>
          <p:nvPr/>
        </p:nvGrpSpPr>
        <p:grpSpPr>
          <a:xfrm>
            <a:off x="1983725" y="3335638"/>
            <a:ext cx="1197900" cy="888300"/>
            <a:chOff x="1983715" y="3673950"/>
            <a:chExt cx="1197900" cy="888300"/>
          </a:xfrm>
        </p:grpSpPr>
        <p:sp>
          <p:nvSpPr>
            <p:cNvPr id="463" name="Google Shape;463;p24"/>
            <p:cNvSpPr txBox="1"/>
            <p:nvPr/>
          </p:nvSpPr>
          <p:spPr>
            <a:xfrm>
              <a:off x="1983715" y="4221150"/>
              <a:ext cx="11979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Neptune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64" name="Google Shape;464;p24"/>
            <p:cNvSpPr/>
            <p:nvPr/>
          </p:nvSpPr>
          <p:spPr>
            <a:xfrm>
              <a:off x="1983715" y="3673950"/>
              <a:ext cx="1197900" cy="5472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2"/>
                  </a:solidFill>
                  <a:latin typeface="Unbounded"/>
                  <a:ea typeface="Unbounded"/>
                  <a:cs typeface="Unbounded"/>
                  <a:sym typeface="Unbounded"/>
                </a:rPr>
                <a:t>30%</a:t>
              </a:r>
              <a:endParaRPr sz="2000" b="1">
                <a:solidFill>
                  <a:schemeClr val="lt2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465" name="Google Shape;465;p24"/>
          <p:cNvGrpSpPr/>
          <p:nvPr/>
        </p:nvGrpSpPr>
        <p:grpSpPr>
          <a:xfrm>
            <a:off x="3257825" y="3335638"/>
            <a:ext cx="1197900" cy="888300"/>
            <a:chOff x="3257825" y="3673950"/>
            <a:chExt cx="1197900" cy="888300"/>
          </a:xfrm>
        </p:grpSpPr>
        <p:sp>
          <p:nvSpPr>
            <p:cNvPr id="466" name="Google Shape;466;p24"/>
            <p:cNvSpPr txBox="1"/>
            <p:nvPr/>
          </p:nvSpPr>
          <p:spPr>
            <a:xfrm>
              <a:off x="3257825" y="4221150"/>
              <a:ext cx="11979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67" name="Google Shape;467;p24"/>
            <p:cNvSpPr/>
            <p:nvPr/>
          </p:nvSpPr>
          <p:spPr>
            <a:xfrm>
              <a:off x="3257825" y="3673950"/>
              <a:ext cx="1197900" cy="5472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accent1"/>
                  </a:solidFill>
                  <a:latin typeface="Unbounded"/>
                  <a:ea typeface="Unbounded"/>
                  <a:cs typeface="Unbounded"/>
                  <a:sym typeface="Unbounded"/>
                </a:rPr>
                <a:t>50%</a:t>
              </a:r>
              <a:endParaRPr sz="2000" b="1">
                <a:solidFill>
                  <a:schemeClr val="accen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468" name="Google Shape;468;p24"/>
          <p:cNvGrpSpPr/>
          <p:nvPr/>
        </p:nvGrpSpPr>
        <p:grpSpPr>
          <a:xfrm>
            <a:off x="4678752" y="3335638"/>
            <a:ext cx="1197900" cy="888300"/>
            <a:chOff x="4678752" y="3673950"/>
            <a:chExt cx="1197900" cy="888300"/>
          </a:xfrm>
        </p:grpSpPr>
        <p:sp>
          <p:nvSpPr>
            <p:cNvPr id="469" name="Google Shape;469;p24"/>
            <p:cNvSpPr txBox="1"/>
            <p:nvPr/>
          </p:nvSpPr>
          <p:spPr>
            <a:xfrm>
              <a:off x="4678752" y="4221150"/>
              <a:ext cx="11979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Saturn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70" name="Google Shape;470;p24"/>
            <p:cNvSpPr/>
            <p:nvPr/>
          </p:nvSpPr>
          <p:spPr>
            <a:xfrm>
              <a:off x="4678752" y="3673950"/>
              <a:ext cx="1197900" cy="5472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35%</a:t>
              </a:r>
              <a:endParaRPr sz="20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471" name="Google Shape;471;p24"/>
          <p:cNvGrpSpPr/>
          <p:nvPr/>
        </p:nvGrpSpPr>
        <p:grpSpPr>
          <a:xfrm>
            <a:off x="5952848" y="3335638"/>
            <a:ext cx="1197900" cy="888300"/>
            <a:chOff x="5952848" y="3673950"/>
            <a:chExt cx="1197900" cy="888300"/>
          </a:xfrm>
        </p:grpSpPr>
        <p:sp>
          <p:nvSpPr>
            <p:cNvPr id="472" name="Google Shape;472;p24"/>
            <p:cNvSpPr txBox="1"/>
            <p:nvPr/>
          </p:nvSpPr>
          <p:spPr>
            <a:xfrm>
              <a:off x="5952848" y="4221150"/>
              <a:ext cx="11979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73" name="Google Shape;473;p24"/>
            <p:cNvSpPr/>
            <p:nvPr/>
          </p:nvSpPr>
          <p:spPr>
            <a:xfrm>
              <a:off x="5952848" y="3673950"/>
              <a:ext cx="1197900" cy="5472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2"/>
                  </a:solidFill>
                  <a:latin typeface="Unbounded"/>
                  <a:ea typeface="Unbounded"/>
                  <a:cs typeface="Unbounded"/>
                  <a:sym typeface="Unbounded"/>
                </a:rPr>
                <a:t>45%</a:t>
              </a:r>
              <a:endParaRPr sz="2000" b="1">
                <a:solidFill>
                  <a:schemeClr val="lt2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474" name="Google Shape;474;p24"/>
          <p:cNvGrpSpPr/>
          <p:nvPr/>
        </p:nvGrpSpPr>
        <p:grpSpPr>
          <a:xfrm>
            <a:off x="7226939" y="3335638"/>
            <a:ext cx="1197900" cy="888300"/>
            <a:chOff x="7226939" y="3335638"/>
            <a:chExt cx="1197900" cy="888300"/>
          </a:xfrm>
        </p:grpSpPr>
        <p:sp>
          <p:nvSpPr>
            <p:cNvPr id="475" name="Google Shape;475;p24"/>
            <p:cNvSpPr txBox="1"/>
            <p:nvPr/>
          </p:nvSpPr>
          <p:spPr>
            <a:xfrm>
              <a:off x="7226939" y="3882838"/>
              <a:ext cx="1197900" cy="34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Earth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76" name="Google Shape;476;p24"/>
            <p:cNvSpPr/>
            <p:nvPr/>
          </p:nvSpPr>
          <p:spPr>
            <a:xfrm>
              <a:off x="7226939" y="3335638"/>
              <a:ext cx="1197900" cy="5472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accent1"/>
                  </a:solidFill>
                  <a:latin typeface="Unbounded"/>
                  <a:ea typeface="Unbounded"/>
                  <a:cs typeface="Unbounded"/>
                  <a:sym typeface="Unbounded"/>
                </a:rPr>
                <a:t>20%</a:t>
              </a:r>
              <a:endParaRPr sz="2000" b="1">
                <a:solidFill>
                  <a:schemeClr val="accen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sp>
        <p:nvSpPr>
          <p:cNvPr id="477" name="Google Shape;477;p24"/>
          <p:cNvSpPr txBox="1"/>
          <p:nvPr/>
        </p:nvSpPr>
        <p:spPr>
          <a:xfrm>
            <a:off x="853725" y="4346225"/>
            <a:ext cx="7436700" cy="2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91919"/>
                </a:solidFill>
                <a:latin typeface="Josefin Sans"/>
                <a:ea typeface="Josefin Sans"/>
                <a:cs typeface="Josefin Sans"/>
                <a:sym typeface="Josefin Sans"/>
              </a:rPr>
              <a:t>Follow the link in any of the graphs to modify its data and then paste the new one here. </a:t>
            </a:r>
            <a:r>
              <a:rPr lang="en" sz="1000" b="1" u="sng">
                <a:solidFill>
                  <a:srgbClr val="191919"/>
                </a:solidFill>
                <a:latin typeface="Josefin Sans"/>
                <a:ea typeface="Josefin Sans"/>
                <a:cs typeface="Josefin Sans"/>
                <a:sym typeface="Josefi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 more info, click here</a:t>
            </a:r>
            <a:endParaRPr sz="1000" b="1">
              <a:solidFill>
                <a:srgbClr val="191919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478" name="Google Shape;478;p2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70875" y="928711"/>
            <a:ext cx="3023600" cy="2284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24" title="Gráfico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26630" y="910504"/>
            <a:ext cx="3023600" cy="22846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sp>
        <p:nvSpPr>
          <p:cNvPr id="485" name="Google Shape;485;p25"/>
          <p:cNvSpPr txBox="1"/>
          <p:nvPr/>
        </p:nvSpPr>
        <p:spPr>
          <a:xfrm>
            <a:off x="2266300" y="4093175"/>
            <a:ext cx="1026900" cy="21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Group 1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86" name="Google Shape;486;p25"/>
          <p:cNvSpPr txBox="1"/>
          <p:nvPr/>
        </p:nvSpPr>
        <p:spPr>
          <a:xfrm>
            <a:off x="3513999" y="4093175"/>
            <a:ext cx="1024200" cy="21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Group 2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87" name="Google Shape;487;p25"/>
          <p:cNvSpPr txBox="1"/>
          <p:nvPr/>
        </p:nvSpPr>
        <p:spPr>
          <a:xfrm>
            <a:off x="4792522" y="4093175"/>
            <a:ext cx="1024200" cy="21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Group 3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88" name="Google Shape;488;p25"/>
          <p:cNvSpPr txBox="1"/>
          <p:nvPr/>
        </p:nvSpPr>
        <p:spPr>
          <a:xfrm>
            <a:off x="6074300" y="4093175"/>
            <a:ext cx="1024200" cy="21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Group 4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489" name="Google Shape;489;p25"/>
          <p:cNvSpPr/>
          <p:nvPr/>
        </p:nvSpPr>
        <p:spPr>
          <a:xfrm>
            <a:off x="2055700" y="4093175"/>
            <a:ext cx="210600" cy="21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25"/>
          <p:cNvSpPr/>
          <p:nvPr/>
        </p:nvSpPr>
        <p:spPr>
          <a:xfrm>
            <a:off x="3293200" y="4093175"/>
            <a:ext cx="210600" cy="210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25"/>
          <p:cNvSpPr/>
          <p:nvPr/>
        </p:nvSpPr>
        <p:spPr>
          <a:xfrm>
            <a:off x="4578450" y="4093175"/>
            <a:ext cx="210600" cy="210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25"/>
          <p:cNvSpPr/>
          <p:nvPr/>
        </p:nvSpPr>
        <p:spPr>
          <a:xfrm>
            <a:off x="5863688" y="4093175"/>
            <a:ext cx="210600" cy="210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3" name="Google Shape;493;p25"/>
          <p:cNvGrpSpPr/>
          <p:nvPr/>
        </p:nvGrpSpPr>
        <p:grpSpPr>
          <a:xfrm>
            <a:off x="1200300" y="3039275"/>
            <a:ext cx="2146200" cy="896159"/>
            <a:chOff x="1200300" y="3267875"/>
            <a:chExt cx="2146200" cy="896159"/>
          </a:xfrm>
        </p:grpSpPr>
        <p:sp>
          <p:nvSpPr>
            <p:cNvPr id="494" name="Google Shape;494;p25"/>
            <p:cNvSpPr txBox="1"/>
            <p:nvPr/>
          </p:nvSpPr>
          <p:spPr>
            <a:xfrm>
              <a:off x="1200300" y="3601534"/>
              <a:ext cx="2146200" cy="56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 is actually a really cold place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95" name="Google Shape;495;p25"/>
            <p:cNvSpPr txBox="1"/>
            <p:nvPr/>
          </p:nvSpPr>
          <p:spPr>
            <a:xfrm>
              <a:off x="1200300" y="3267875"/>
              <a:ext cx="21462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496" name="Google Shape;496;p25"/>
          <p:cNvGrpSpPr/>
          <p:nvPr/>
        </p:nvGrpSpPr>
        <p:grpSpPr>
          <a:xfrm>
            <a:off x="3512375" y="3039275"/>
            <a:ext cx="2149450" cy="885928"/>
            <a:chOff x="3514000" y="3267875"/>
            <a:chExt cx="2149450" cy="885928"/>
          </a:xfrm>
        </p:grpSpPr>
        <p:sp>
          <p:nvSpPr>
            <p:cNvPr id="497" name="Google Shape;497;p25"/>
            <p:cNvSpPr txBox="1"/>
            <p:nvPr/>
          </p:nvSpPr>
          <p:spPr>
            <a:xfrm>
              <a:off x="3514000" y="3591303"/>
              <a:ext cx="2146200" cy="56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Saturn is composed of hydrogen and helium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498" name="Google Shape;498;p25"/>
            <p:cNvSpPr txBox="1"/>
            <p:nvPr/>
          </p:nvSpPr>
          <p:spPr>
            <a:xfrm>
              <a:off x="3517250" y="3267875"/>
              <a:ext cx="21462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SATURN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499" name="Google Shape;499;p25"/>
          <p:cNvGrpSpPr/>
          <p:nvPr/>
        </p:nvGrpSpPr>
        <p:grpSpPr>
          <a:xfrm>
            <a:off x="5827700" y="3039275"/>
            <a:ext cx="2152700" cy="885925"/>
            <a:chOff x="5827700" y="3267875"/>
            <a:chExt cx="2152700" cy="885925"/>
          </a:xfrm>
        </p:grpSpPr>
        <p:sp>
          <p:nvSpPr>
            <p:cNvPr id="500" name="Google Shape;500;p25"/>
            <p:cNvSpPr txBox="1"/>
            <p:nvPr/>
          </p:nvSpPr>
          <p:spPr>
            <a:xfrm>
              <a:off x="5827700" y="3591300"/>
              <a:ext cx="2146200" cy="56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the biggest planet of them all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501" name="Google Shape;501;p25"/>
            <p:cNvSpPr txBox="1"/>
            <p:nvPr/>
          </p:nvSpPr>
          <p:spPr>
            <a:xfrm>
              <a:off x="5834200" y="3267875"/>
              <a:ext cx="21462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JUPITER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sp>
        <p:nvSpPr>
          <p:cNvPr id="502" name="Google Shape;502;p25"/>
          <p:cNvSpPr txBox="1"/>
          <p:nvPr/>
        </p:nvSpPr>
        <p:spPr>
          <a:xfrm>
            <a:off x="853725" y="4346225"/>
            <a:ext cx="7436700" cy="2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91919"/>
                </a:solidFill>
                <a:latin typeface="Josefin Sans"/>
                <a:ea typeface="Josefin Sans"/>
                <a:cs typeface="Josefin Sans"/>
                <a:sym typeface="Josefin Sans"/>
              </a:rPr>
              <a:t>Follow the link in the graph to modify its data and then paste the new one here. </a:t>
            </a:r>
            <a:r>
              <a:rPr lang="en" sz="1000" b="1" u="sng">
                <a:solidFill>
                  <a:srgbClr val="191919"/>
                </a:solidFill>
                <a:latin typeface="Josefin Sans"/>
                <a:ea typeface="Josefin Sans"/>
                <a:cs typeface="Josefin Sans"/>
                <a:sym typeface="Josefi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 more info, click here</a:t>
            </a:r>
            <a:endParaRPr sz="1000" b="1">
              <a:solidFill>
                <a:srgbClr val="191919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pic>
        <p:nvPicPr>
          <p:cNvPr id="503" name="Google Shape;503;p25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58100" y="1087625"/>
            <a:ext cx="7051300" cy="192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6"/>
          <p:cNvSpPr txBox="1">
            <a:spLocks noGrp="1"/>
          </p:cNvSpPr>
          <p:nvPr>
            <p:ph type="title"/>
          </p:nvPr>
        </p:nvSpPr>
        <p:spPr>
          <a:xfrm>
            <a:off x="1066170" y="0"/>
            <a:ext cx="6049800" cy="99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Que sont les prépositions de lieu </a:t>
            </a:r>
            <a:r>
              <a:rPr lang="en" dirty="0"/>
              <a:t>?</a:t>
            </a:r>
            <a:endParaRPr dirty="0"/>
          </a:p>
        </p:txBody>
      </p:sp>
      <p:sp>
        <p:nvSpPr>
          <p:cNvPr id="234" name="Google Shape;234;p16"/>
          <p:cNvSpPr txBox="1">
            <a:spLocks noGrp="1"/>
          </p:cNvSpPr>
          <p:nvPr>
            <p:ph type="body" idx="1"/>
          </p:nvPr>
        </p:nvSpPr>
        <p:spPr>
          <a:xfrm>
            <a:off x="232320" y="1226820"/>
            <a:ext cx="8172540" cy="359663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"/>
              <a:buChar char="●"/>
            </a:pPr>
            <a:r>
              <a:rPr lang="fr-FR" sz="1600" dirty="0"/>
              <a:t>Des mots qui relient deux parties connexes dans une phrase. 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/>
              <a:t>                                    Ex: Elle habite </a:t>
            </a:r>
            <a:r>
              <a:rPr lang="fr-FR" sz="1600" dirty="0">
                <a:solidFill>
                  <a:srgbClr val="FF0000"/>
                </a:solidFill>
              </a:rPr>
              <a:t>à </a:t>
            </a:r>
            <a:r>
              <a:rPr lang="fr-FR" sz="1600" dirty="0"/>
              <a:t>Lyon. 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"/>
              <a:buChar char="●"/>
            </a:pPr>
            <a:r>
              <a:rPr lang="fr-FR" sz="1600" dirty="0"/>
              <a:t>Se placent généralement devant les noms ou les pronoms pour indiquer une relation entre ce nom/pronom et un verbe, adjectif ou nom qui le précède.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/>
              <a:t>                                   Ex: Votre veste est </a:t>
            </a:r>
            <a:r>
              <a:rPr lang="fr-FR" sz="1600" dirty="0">
                <a:solidFill>
                  <a:srgbClr val="FF0000"/>
                </a:solidFill>
              </a:rPr>
              <a:t>dans</a:t>
            </a:r>
            <a:r>
              <a:rPr lang="fr-FR" sz="1600" dirty="0"/>
              <a:t> le sac. 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"/>
              <a:buChar char="●"/>
            </a:pPr>
            <a:r>
              <a:rPr lang="fr-FR" sz="1600" dirty="0"/>
              <a:t>Répondent à la question « Où ? ». Elles servent à localiser des personnes, des lieux ou des choses.  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/>
              <a:t>                                   Ex: Qu’est-ce qu’il y a </a:t>
            </a:r>
            <a:r>
              <a:rPr lang="fr-FR" sz="1600" dirty="0">
                <a:solidFill>
                  <a:srgbClr val="FF0000"/>
                </a:solidFill>
              </a:rPr>
              <a:t>sur </a:t>
            </a:r>
            <a:r>
              <a:rPr lang="fr-FR" sz="1600" dirty="0"/>
              <a:t>le canapé ?  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"/>
              <a:buChar char="●"/>
            </a:pPr>
            <a:r>
              <a:rPr lang="fr-FR" sz="1600" dirty="0"/>
              <a:t>On les utilise également pour décrire comment se rendre quelque part, pour s’orienter dans un lieu ou pour établir un itinéraire précis.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"/>
              <a:buChar char="●"/>
            </a:pPr>
            <a:r>
              <a:rPr lang="fr-FR" sz="1600" dirty="0"/>
              <a:t>                              Ex: Le jardin se trouve </a:t>
            </a:r>
            <a:r>
              <a:rPr lang="fr-FR" sz="1600" dirty="0">
                <a:solidFill>
                  <a:srgbClr val="FF0000"/>
                </a:solidFill>
              </a:rPr>
              <a:t>derrière </a:t>
            </a:r>
            <a:r>
              <a:rPr lang="fr-FR" sz="1600" dirty="0"/>
              <a:t>le château. 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pilogue"/>
              <a:buChar char="●"/>
            </a:pPr>
            <a:endParaRPr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2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cxnSp>
        <p:nvCxnSpPr>
          <p:cNvPr id="509" name="Google Shape;509;p26"/>
          <p:cNvCxnSpPr>
            <a:stCxn id="510" idx="2"/>
            <a:endCxn id="511" idx="0"/>
          </p:cNvCxnSpPr>
          <p:nvPr/>
        </p:nvCxnSpPr>
        <p:spPr>
          <a:xfrm rot="-5400000" flipH="1">
            <a:off x="5323289" y="722375"/>
            <a:ext cx="510900" cy="2006700"/>
          </a:xfrm>
          <a:prstGeom prst="bentConnector3">
            <a:avLst>
              <a:gd name="adj1" fmla="val 49996"/>
            </a:avLst>
          </a:prstGeom>
          <a:noFill/>
          <a:ln w="9525" cap="flat" cmpd="sng">
            <a:solidFill>
              <a:schemeClr val="dk1"/>
            </a:solidFill>
            <a:prstDash val="dash"/>
            <a:miter lim="8000"/>
            <a:headEnd type="none" w="sm" len="sm"/>
            <a:tailEnd type="triangle" w="sm" len="sm"/>
          </a:ln>
        </p:spPr>
      </p:cxnSp>
      <p:sp>
        <p:nvSpPr>
          <p:cNvPr id="510" name="Google Shape;510;p26"/>
          <p:cNvSpPr txBox="1"/>
          <p:nvPr/>
        </p:nvSpPr>
        <p:spPr>
          <a:xfrm>
            <a:off x="3721739" y="1058675"/>
            <a:ext cx="1707300" cy="411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2"/>
                </a:solidFill>
                <a:latin typeface="Unbounded"/>
                <a:ea typeface="Unbounded"/>
                <a:cs typeface="Unbounded"/>
                <a:sym typeface="Unbounded"/>
              </a:rPr>
              <a:t>SUN</a:t>
            </a:r>
            <a:endParaRPr sz="1800" b="1">
              <a:solidFill>
                <a:schemeClr val="dk2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512" name="Google Shape;512;p26"/>
          <p:cNvSpPr txBox="1"/>
          <p:nvPr/>
        </p:nvSpPr>
        <p:spPr>
          <a:xfrm>
            <a:off x="1717030" y="1981138"/>
            <a:ext cx="1703400" cy="411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2"/>
                </a:solidFill>
                <a:latin typeface="Unbounded"/>
                <a:ea typeface="Unbounded"/>
                <a:cs typeface="Unbounded"/>
                <a:sym typeface="Unbounded"/>
              </a:rPr>
              <a:t>SATURN</a:t>
            </a:r>
            <a:endParaRPr sz="1800" b="1">
              <a:solidFill>
                <a:schemeClr val="dk2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511" name="Google Shape;511;p26"/>
          <p:cNvSpPr txBox="1"/>
          <p:nvPr/>
        </p:nvSpPr>
        <p:spPr>
          <a:xfrm>
            <a:off x="5730348" y="1981138"/>
            <a:ext cx="1703400" cy="411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2"/>
                </a:solidFill>
                <a:latin typeface="Unbounded"/>
                <a:ea typeface="Unbounded"/>
                <a:cs typeface="Unbounded"/>
                <a:sym typeface="Unbounded"/>
              </a:rPr>
              <a:t>EARTH</a:t>
            </a:r>
            <a:endParaRPr sz="1800" b="1">
              <a:solidFill>
                <a:schemeClr val="dk2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513" name="Google Shape;513;p26"/>
          <p:cNvGrpSpPr/>
          <p:nvPr/>
        </p:nvGrpSpPr>
        <p:grpSpPr>
          <a:xfrm>
            <a:off x="4733318" y="3546200"/>
            <a:ext cx="1690801" cy="1062371"/>
            <a:chOff x="4750918" y="3546200"/>
            <a:chExt cx="1690801" cy="1062371"/>
          </a:xfrm>
        </p:grpSpPr>
        <p:sp>
          <p:nvSpPr>
            <p:cNvPr id="514" name="Google Shape;514;p26"/>
            <p:cNvSpPr txBox="1"/>
            <p:nvPr/>
          </p:nvSpPr>
          <p:spPr>
            <a:xfrm>
              <a:off x="4750919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MERCURY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515" name="Google Shape;515;p26"/>
            <p:cNvSpPr txBox="1"/>
            <p:nvPr/>
          </p:nvSpPr>
          <p:spPr>
            <a:xfrm>
              <a:off x="4750918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</a:t>
              </a:r>
              <a:endParaRPr sz="1200">
                <a:solidFill>
                  <a:srgbClr val="FFFFFF"/>
                </a:solidFill>
                <a:latin typeface="Epilogue"/>
                <a:ea typeface="Epilogue"/>
                <a:cs typeface="Epilogue"/>
                <a:sym typeface="Epilogue"/>
              </a:endParaRPr>
            </a:p>
          </p:txBody>
        </p:sp>
      </p:grpSp>
      <p:grpSp>
        <p:nvGrpSpPr>
          <p:cNvPr id="516" name="Google Shape;516;p26"/>
          <p:cNvGrpSpPr/>
          <p:nvPr/>
        </p:nvGrpSpPr>
        <p:grpSpPr>
          <a:xfrm>
            <a:off x="720000" y="3546200"/>
            <a:ext cx="1690801" cy="1062377"/>
            <a:chOff x="720000" y="3546200"/>
            <a:chExt cx="1690801" cy="1062377"/>
          </a:xfrm>
        </p:grpSpPr>
        <p:sp>
          <p:nvSpPr>
            <p:cNvPr id="517" name="Google Shape;517;p26"/>
            <p:cNvSpPr txBox="1"/>
            <p:nvPr/>
          </p:nvSpPr>
          <p:spPr>
            <a:xfrm>
              <a:off x="720001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JUPITER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518" name="Google Shape;518;p26"/>
            <p:cNvSpPr txBox="1"/>
            <p:nvPr/>
          </p:nvSpPr>
          <p:spPr>
            <a:xfrm>
              <a:off x="720000" y="3844177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the biggest planet of them all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519" name="Google Shape;519;p26"/>
          <p:cNvGrpSpPr/>
          <p:nvPr/>
        </p:nvGrpSpPr>
        <p:grpSpPr>
          <a:xfrm>
            <a:off x="6739977" y="3546200"/>
            <a:ext cx="1690801" cy="1062371"/>
            <a:chOff x="6739977" y="3546200"/>
            <a:chExt cx="1690801" cy="1062371"/>
          </a:xfrm>
        </p:grpSpPr>
        <p:sp>
          <p:nvSpPr>
            <p:cNvPr id="520" name="Google Shape;520;p26"/>
            <p:cNvSpPr txBox="1"/>
            <p:nvPr/>
          </p:nvSpPr>
          <p:spPr>
            <a:xfrm>
              <a:off x="6739977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521" name="Google Shape;521;p26"/>
            <p:cNvSpPr txBox="1"/>
            <p:nvPr/>
          </p:nvSpPr>
          <p:spPr>
            <a:xfrm>
              <a:off x="6739978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 is a cold place. It’s full of iron oxide dust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522" name="Google Shape;522;p26"/>
          <p:cNvGrpSpPr/>
          <p:nvPr/>
        </p:nvGrpSpPr>
        <p:grpSpPr>
          <a:xfrm>
            <a:off x="2726659" y="3546200"/>
            <a:ext cx="1690801" cy="1062371"/>
            <a:chOff x="2709059" y="3546200"/>
            <a:chExt cx="1690801" cy="1062371"/>
          </a:xfrm>
        </p:grpSpPr>
        <p:sp>
          <p:nvSpPr>
            <p:cNvPr id="523" name="Google Shape;523;p26"/>
            <p:cNvSpPr txBox="1"/>
            <p:nvPr/>
          </p:nvSpPr>
          <p:spPr>
            <a:xfrm>
              <a:off x="2709059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NEPTUNE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524" name="Google Shape;524;p26"/>
            <p:cNvSpPr txBox="1"/>
            <p:nvPr/>
          </p:nvSpPr>
          <p:spPr>
            <a:xfrm>
              <a:off x="2709060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Neptune is the fourth-largest planet of them all</a:t>
              </a:r>
              <a:endParaRPr sz="1200">
                <a:solidFill>
                  <a:srgbClr val="FFFFFF"/>
                </a:solidFill>
                <a:latin typeface="Epilogue"/>
                <a:ea typeface="Epilogue"/>
                <a:cs typeface="Epilogue"/>
                <a:sym typeface="Epilogue"/>
              </a:endParaRPr>
            </a:p>
          </p:txBody>
        </p:sp>
      </p:grpSp>
      <p:sp>
        <p:nvSpPr>
          <p:cNvPr id="525" name="Google Shape;525;p26"/>
          <p:cNvSpPr/>
          <p:nvPr/>
        </p:nvSpPr>
        <p:spPr>
          <a:xfrm>
            <a:off x="1242900" y="2872800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6" name="Google Shape;526;p26"/>
          <p:cNvSpPr/>
          <p:nvPr/>
        </p:nvSpPr>
        <p:spPr>
          <a:xfrm>
            <a:off x="3250254" y="2872800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7" name="Google Shape;527;p26"/>
          <p:cNvSpPr/>
          <p:nvPr/>
        </p:nvSpPr>
        <p:spPr>
          <a:xfrm>
            <a:off x="5257609" y="2872800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p26"/>
          <p:cNvSpPr/>
          <p:nvPr/>
        </p:nvSpPr>
        <p:spPr>
          <a:xfrm>
            <a:off x="7264963" y="2872800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29" name="Google Shape;529;p26"/>
          <p:cNvCxnSpPr>
            <a:stCxn id="510" idx="2"/>
            <a:endCxn id="512" idx="0"/>
          </p:cNvCxnSpPr>
          <p:nvPr/>
        </p:nvCxnSpPr>
        <p:spPr>
          <a:xfrm rot="5400000">
            <a:off x="3316589" y="722375"/>
            <a:ext cx="510900" cy="2006700"/>
          </a:xfrm>
          <a:prstGeom prst="bentConnector3">
            <a:avLst>
              <a:gd name="adj1" fmla="val 49996"/>
            </a:avLst>
          </a:prstGeom>
          <a:noFill/>
          <a:ln w="9525" cap="flat" cmpd="sng">
            <a:solidFill>
              <a:schemeClr val="dk1"/>
            </a:solidFill>
            <a:prstDash val="dash"/>
            <a:miter lim="8000"/>
            <a:headEnd type="none" w="med" len="med"/>
            <a:tailEnd type="triangle" w="med" len="med"/>
          </a:ln>
        </p:spPr>
      </p:cxnSp>
      <p:cxnSp>
        <p:nvCxnSpPr>
          <p:cNvPr id="530" name="Google Shape;530;p26"/>
          <p:cNvCxnSpPr>
            <a:stCxn id="512" idx="2"/>
            <a:endCxn id="525" idx="0"/>
          </p:cNvCxnSpPr>
          <p:nvPr/>
        </p:nvCxnSpPr>
        <p:spPr>
          <a:xfrm rot="5400000">
            <a:off x="1825930" y="2129938"/>
            <a:ext cx="480000" cy="1005600"/>
          </a:xfrm>
          <a:prstGeom prst="bentConnector3">
            <a:avLst>
              <a:gd name="adj1" fmla="val 50007"/>
            </a:avLst>
          </a:prstGeom>
          <a:noFill/>
          <a:ln w="9525" cap="flat" cmpd="sng">
            <a:solidFill>
              <a:schemeClr val="dk1"/>
            </a:solidFill>
            <a:prstDash val="dash"/>
            <a:miter lim="8000"/>
            <a:headEnd type="none" w="med" len="med"/>
            <a:tailEnd type="triangle" w="med" len="med"/>
          </a:ln>
        </p:spPr>
      </p:cxnSp>
      <p:cxnSp>
        <p:nvCxnSpPr>
          <p:cNvPr id="531" name="Google Shape;531;p26"/>
          <p:cNvCxnSpPr>
            <a:stCxn id="512" idx="2"/>
            <a:endCxn id="526" idx="0"/>
          </p:cNvCxnSpPr>
          <p:nvPr/>
        </p:nvCxnSpPr>
        <p:spPr>
          <a:xfrm rot="-5400000" flipH="1">
            <a:off x="2829580" y="2131888"/>
            <a:ext cx="480000" cy="1001700"/>
          </a:xfrm>
          <a:prstGeom prst="bentConnector3">
            <a:avLst>
              <a:gd name="adj1" fmla="val 50007"/>
            </a:avLst>
          </a:prstGeom>
          <a:noFill/>
          <a:ln w="9525" cap="flat" cmpd="sng">
            <a:solidFill>
              <a:schemeClr val="dk1"/>
            </a:solidFill>
            <a:prstDash val="dash"/>
            <a:miter lim="8000"/>
            <a:headEnd type="none" w="med" len="med"/>
            <a:tailEnd type="triangle" w="med" len="med"/>
          </a:ln>
        </p:spPr>
      </p:cxnSp>
      <p:cxnSp>
        <p:nvCxnSpPr>
          <p:cNvPr id="532" name="Google Shape;532;p26"/>
          <p:cNvCxnSpPr>
            <a:stCxn id="511" idx="2"/>
            <a:endCxn id="527" idx="0"/>
          </p:cNvCxnSpPr>
          <p:nvPr/>
        </p:nvCxnSpPr>
        <p:spPr>
          <a:xfrm rot="5400000">
            <a:off x="5839848" y="2130538"/>
            <a:ext cx="480000" cy="1004400"/>
          </a:xfrm>
          <a:prstGeom prst="bentConnector3">
            <a:avLst>
              <a:gd name="adj1" fmla="val 50007"/>
            </a:avLst>
          </a:prstGeom>
          <a:noFill/>
          <a:ln w="9525" cap="flat" cmpd="sng">
            <a:solidFill>
              <a:schemeClr val="dk1"/>
            </a:solidFill>
            <a:prstDash val="dash"/>
            <a:miter lim="8000"/>
            <a:headEnd type="none" w="med" len="med"/>
            <a:tailEnd type="triangle" w="med" len="med"/>
          </a:ln>
        </p:spPr>
      </p:cxnSp>
      <p:cxnSp>
        <p:nvCxnSpPr>
          <p:cNvPr id="533" name="Google Shape;533;p26"/>
          <p:cNvCxnSpPr>
            <a:stCxn id="511" idx="2"/>
            <a:endCxn id="528" idx="0"/>
          </p:cNvCxnSpPr>
          <p:nvPr/>
        </p:nvCxnSpPr>
        <p:spPr>
          <a:xfrm rot="-5400000" flipH="1">
            <a:off x="6843498" y="2131288"/>
            <a:ext cx="480000" cy="1002900"/>
          </a:xfrm>
          <a:prstGeom prst="bentConnector3">
            <a:avLst>
              <a:gd name="adj1" fmla="val 50007"/>
            </a:avLst>
          </a:prstGeom>
          <a:noFill/>
          <a:ln w="9525" cap="flat" cmpd="sng">
            <a:solidFill>
              <a:schemeClr val="dk1"/>
            </a:solidFill>
            <a:prstDash val="dash"/>
            <a:miter lim="8000"/>
            <a:headEnd type="none" w="med" len="med"/>
            <a:tailEnd type="triangle" w="med" len="med"/>
          </a:ln>
        </p:spPr>
      </p:cxnSp>
      <p:grpSp>
        <p:nvGrpSpPr>
          <p:cNvPr id="534" name="Google Shape;534;p26"/>
          <p:cNvGrpSpPr/>
          <p:nvPr/>
        </p:nvGrpSpPr>
        <p:grpSpPr>
          <a:xfrm>
            <a:off x="7427648" y="2969473"/>
            <a:ext cx="315466" cy="376045"/>
            <a:chOff x="6508110" y="3663773"/>
            <a:chExt cx="315466" cy="376045"/>
          </a:xfrm>
        </p:grpSpPr>
        <p:sp>
          <p:nvSpPr>
            <p:cNvPr id="535" name="Google Shape;535;p26"/>
            <p:cNvSpPr/>
            <p:nvPr/>
          </p:nvSpPr>
          <p:spPr>
            <a:xfrm>
              <a:off x="6508110" y="3663773"/>
              <a:ext cx="315466" cy="376045"/>
            </a:xfrm>
            <a:custGeom>
              <a:avLst/>
              <a:gdLst/>
              <a:ahLst/>
              <a:cxnLst/>
              <a:rect l="l" t="t" r="r" b="b"/>
              <a:pathLst>
                <a:path w="3614" h="4308" extrusionOk="0">
                  <a:moveTo>
                    <a:pt x="362" y="304"/>
                  </a:moveTo>
                  <a:lnTo>
                    <a:pt x="362" y="572"/>
                  </a:lnTo>
                  <a:cubicBezTo>
                    <a:pt x="362" y="694"/>
                    <a:pt x="449" y="817"/>
                    <a:pt x="572" y="817"/>
                  </a:cubicBezTo>
                  <a:lnTo>
                    <a:pt x="723" y="817"/>
                  </a:lnTo>
                  <a:lnTo>
                    <a:pt x="723" y="1475"/>
                  </a:lnTo>
                  <a:lnTo>
                    <a:pt x="723" y="1540"/>
                  </a:lnTo>
                  <a:lnTo>
                    <a:pt x="572" y="1540"/>
                  </a:lnTo>
                  <a:cubicBezTo>
                    <a:pt x="326" y="1540"/>
                    <a:pt x="116" y="1330"/>
                    <a:pt x="116" y="1085"/>
                  </a:cubicBezTo>
                  <a:lnTo>
                    <a:pt x="116" y="391"/>
                  </a:lnTo>
                  <a:cubicBezTo>
                    <a:pt x="116" y="333"/>
                    <a:pt x="181" y="304"/>
                    <a:pt x="210" y="304"/>
                  </a:cubicBezTo>
                  <a:close/>
                  <a:moveTo>
                    <a:pt x="3368" y="304"/>
                  </a:moveTo>
                  <a:cubicBezTo>
                    <a:pt x="3433" y="304"/>
                    <a:pt x="3462" y="333"/>
                    <a:pt x="3462" y="391"/>
                  </a:cubicBezTo>
                  <a:lnTo>
                    <a:pt x="3462" y="1085"/>
                  </a:lnTo>
                  <a:cubicBezTo>
                    <a:pt x="3462" y="1330"/>
                    <a:pt x="3281" y="1540"/>
                    <a:pt x="3007" y="1540"/>
                  </a:cubicBezTo>
                  <a:lnTo>
                    <a:pt x="2891" y="1540"/>
                  </a:lnTo>
                  <a:lnTo>
                    <a:pt x="2891" y="1475"/>
                  </a:lnTo>
                  <a:lnTo>
                    <a:pt x="2891" y="817"/>
                  </a:lnTo>
                  <a:lnTo>
                    <a:pt x="2978" y="817"/>
                  </a:lnTo>
                  <a:cubicBezTo>
                    <a:pt x="3130" y="817"/>
                    <a:pt x="3252" y="694"/>
                    <a:pt x="3252" y="543"/>
                  </a:cubicBezTo>
                  <a:lnTo>
                    <a:pt x="3252" y="304"/>
                  </a:lnTo>
                  <a:close/>
                  <a:moveTo>
                    <a:pt x="2711" y="124"/>
                  </a:moveTo>
                  <a:cubicBezTo>
                    <a:pt x="2739" y="124"/>
                    <a:pt x="2768" y="152"/>
                    <a:pt x="2768" y="181"/>
                  </a:cubicBezTo>
                  <a:lnTo>
                    <a:pt x="2768" y="752"/>
                  </a:lnTo>
                  <a:lnTo>
                    <a:pt x="2768" y="1475"/>
                  </a:lnTo>
                  <a:cubicBezTo>
                    <a:pt x="2768" y="1511"/>
                    <a:pt x="2768" y="1540"/>
                    <a:pt x="2739" y="1598"/>
                  </a:cubicBezTo>
                  <a:cubicBezTo>
                    <a:pt x="2711" y="2082"/>
                    <a:pt x="2284" y="2443"/>
                    <a:pt x="1807" y="2443"/>
                  </a:cubicBezTo>
                  <a:cubicBezTo>
                    <a:pt x="1323" y="2443"/>
                    <a:pt x="904" y="2082"/>
                    <a:pt x="839" y="1598"/>
                  </a:cubicBezTo>
                  <a:lnTo>
                    <a:pt x="839" y="1475"/>
                  </a:lnTo>
                  <a:lnTo>
                    <a:pt x="839" y="752"/>
                  </a:lnTo>
                  <a:lnTo>
                    <a:pt x="839" y="181"/>
                  </a:lnTo>
                  <a:cubicBezTo>
                    <a:pt x="839" y="152"/>
                    <a:pt x="868" y="124"/>
                    <a:pt x="904" y="124"/>
                  </a:cubicBezTo>
                  <a:close/>
                  <a:moveTo>
                    <a:pt x="1807" y="3072"/>
                  </a:moveTo>
                  <a:cubicBezTo>
                    <a:pt x="1923" y="3072"/>
                    <a:pt x="2017" y="3166"/>
                    <a:pt x="2017" y="3281"/>
                  </a:cubicBezTo>
                  <a:cubicBezTo>
                    <a:pt x="2017" y="3317"/>
                    <a:pt x="2017" y="3346"/>
                    <a:pt x="2075" y="3346"/>
                  </a:cubicBezTo>
                  <a:lnTo>
                    <a:pt x="2132" y="3346"/>
                  </a:lnTo>
                  <a:cubicBezTo>
                    <a:pt x="2169" y="3346"/>
                    <a:pt x="2226" y="3375"/>
                    <a:pt x="2226" y="3404"/>
                  </a:cubicBezTo>
                  <a:lnTo>
                    <a:pt x="1381" y="3404"/>
                  </a:lnTo>
                  <a:cubicBezTo>
                    <a:pt x="1381" y="3375"/>
                    <a:pt x="1410" y="3346"/>
                    <a:pt x="1475" y="3346"/>
                  </a:cubicBezTo>
                  <a:lnTo>
                    <a:pt x="1533" y="3346"/>
                  </a:lnTo>
                  <a:cubicBezTo>
                    <a:pt x="1562" y="3346"/>
                    <a:pt x="1590" y="3317"/>
                    <a:pt x="1590" y="3281"/>
                  </a:cubicBezTo>
                  <a:cubicBezTo>
                    <a:pt x="1590" y="3166"/>
                    <a:pt x="1684" y="3072"/>
                    <a:pt x="1807" y="3072"/>
                  </a:cubicBezTo>
                  <a:close/>
                  <a:moveTo>
                    <a:pt x="904" y="1"/>
                  </a:moveTo>
                  <a:cubicBezTo>
                    <a:pt x="810" y="1"/>
                    <a:pt x="723" y="95"/>
                    <a:pt x="723" y="181"/>
                  </a:cubicBezTo>
                  <a:lnTo>
                    <a:pt x="723" y="665"/>
                  </a:lnTo>
                  <a:lnTo>
                    <a:pt x="600" y="665"/>
                  </a:lnTo>
                  <a:cubicBezTo>
                    <a:pt x="543" y="665"/>
                    <a:pt x="478" y="637"/>
                    <a:pt x="478" y="572"/>
                  </a:cubicBezTo>
                  <a:lnTo>
                    <a:pt x="478" y="275"/>
                  </a:lnTo>
                  <a:cubicBezTo>
                    <a:pt x="478" y="210"/>
                    <a:pt x="449" y="181"/>
                    <a:pt x="391" y="181"/>
                  </a:cubicBezTo>
                  <a:lnTo>
                    <a:pt x="181" y="181"/>
                  </a:lnTo>
                  <a:cubicBezTo>
                    <a:pt x="87" y="181"/>
                    <a:pt x="1" y="246"/>
                    <a:pt x="1" y="333"/>
                  </a:cubicBezTo>
                  <a:lnTo>
                    <a:pt x="1" y="1085"/>
                  </a:lnTo>
                  <a:cubicBezTo>
                    <a:pt x="1" y="1388"/>
                    <a:pt x="268" y="1655"/>
                    <a:pt x="572" y="1655"/>
                  </a:cubicBezTo>
                  <a:lnTo>
                    <a:pt x="723" y="1655"/>
                  </a:lnTo>
                  <a:cubicBezTo>
                    <a:pt x="810" y="2140"/>
                    <a:pt x="1229" y="2530"/>
                    <a:pt x="1742" y="2559"/>
                  </a:cubicBezTo>
                  <a:lnTo>
                    <a:pt x="1742" y="2956"/>
                  </a:lnTo>
                  <a:cubicBezTo>
                    <a:pt x="1590" y="2985"/>
                    <a:pt x="1504" y="3072"/>
                    <a:pt x="1475" y="3195"/>
                  </a:cubicBezTo>
                  <a:cubicBezTo>
                    <a:pt x="1352" y="3195"/>
                    <a:pt x="1265" y="3281"/>
                    <a:pt x="1229" y="3404"/>
                  </a:cubicBezTo>
                  <a:lnTo>
                    <a:pt x="962" y="3404"/>
                  </a:lnTo>
                  <a:cubicBezTo>
                    <a:pt x="933" y="3404"/>
                    <a:pt x="904" y="3433"/>
                    <a:pt x="904" y="3462"/>
                  </a:cubicBezTo>
                  <a:lnTo>
                    <a:pt x="904" y="3794"/>
                  </a:lnTo>
                  <a:cubicBezTo>
                    <a:pt x="915" y="3819"/>
                    <a:pt x="934" y="3829"/>
                    <a:pt x="954" y="3829"/>
                  </a:cubicBezTo>
                  <a:cubicBezTo>
                    <a:pt x="986" y="3829"/>
                    <a:pt x="1020" y="3801"/>
                    <a:pt x="1020" y="3765"/>
                  </a:cubicBezTo>
                  <a:lnTo>
                    <a:pt x="1020" y="3679"/>
                  </a:lnTo>
                  <a:cubicBezTo>
                    <a:pt x="1020" y="3614"/>
                    <a:pt x="1085" y="3527"/>
                    <a:pt x="1171" y="3527"/>
                  </a:cubicBezTo>
                  <a:lnTo>
                    <a:pt x="2436" y="3527"/>
                  </a:lnTo>
                  <a:cubicBezTo>
                    <a:pt x="2530" y="3527"/>
                    <a:pt x="2588" y="3614"/>
                    <a:pt x="2588" y="3679"/>
                  </a:cubicBezTo>
                  <a:lnTo>
                    <a:pt x="2588" y="4185"/>
                  </a:lnTo>
                  <a:lnTo>
                    <a:pt x="1020" y="4185"/>
                  </a:lnTo>
                  <a:lnTo>
                    <a:pt x="1020" y="4004"/>
                  </a:lnTo>
                  <a:cubicBezTo>
                    <a:pt x="1020" y="3975"/>
                    <a:pt x="991" y="3946"/>
                    <a:pt x="962" y="3946"/>
                  </a:cubicBezTo>
                  <a:cubicBezTo>
                    <a:pt x="933" y="3946"/>
                    <a:pt x="904" y="3975"/>
                    <a:pt x="904" y="4004"/>
                  </a:cubicBezTo>
                  <a:lnTo>
                    <a:pt x="904" y="4185"/>
                  </a:lnTo>
                  <a:lnTo>
                    <a:pt x="687" y="4185"/>
                  </a:lnTo>
                  <a:cubicBezTo>
                    <a:pt x="658" y="4185"/>
                    <a:pt x="629" y="4221"/>
                    <a:pt x="600" y="4250"/>
                  </a:cubicBezTo>
                  <a:cubicBezTo>
                    <a:pt x="600" y="4279"/>
                    <a:pt x="629" y="4307"/>
                    <a:pt x="658" y="4307"/>
                  </a:cubicBezTo>
                  <a:lnTo>
                    <a:pt x="2920" y="4307"/>
                  </a:lnTo>
                  <a:cubicBezTo>
                    <a:pt x="2949" y="4307"/>
                    <a:pt x="2978" y="4307"/>
                    <a:pt x="2978" y="4279"/>
                  </a:cubicBezTo>
                  <a:cubicBezTo>
                    <a:pt x="3007" y="4221"/>
                    <a:pt x="2978" y="4185"/>
                    <a:pt x="2920" y="4185"/>
                  </a:cubicBezTo>
                  <a:lnTo>
                    <a:pt x="2711" y="4185"/>
                  </a:lnTo>
                  <a:lnTo>
                    <a:pt x="2711" y="3679"/>
                  </a:lnTo>
                  <a:cubicBezTo>
                    <a:pt x="2711" y="3527"/>
                    <a:pt x="2588" y="3404"/>
                    <a:pt x="2436" y="3404"/>
                  </a:cubicBezTo>
                  <a:lnTo>
                    <a:pt x="2378" y="3404"/>
                  </a:lnTo>
                  <a:cubicBezTo>
                    <a:pt x="2349" y="3281"/>
                    <a:pt x="2255" y="3195"/>
                    <a:pt x="2132" y="3195"/>
                  </a:cubicBezTo>
                  <a:cubicBezTo>
                    <a:pt x="2103" y="3072"/>
                    <a:pt x="1988" y="2985"/>
                    <a:pt x="1865" y="2956"/>
                  </a:cubicBezTo>
                  <a:lnTo>
                    <a:pt x="1865" y="2559"/>
                  </a:lnTo>
                  <a:cubicBezTo>
                    <a:pt x="2378" y="2530"/>
                    <a:pt x="2797" y="2140"/>
                    <a:pt x="2855" y="1655"/>
                  </a:cubicBezTo>
                  <a:lnTo>
                    <a:pt x="3252" y="1655"/>
                  </a:lnTo>
                  <a:cubicBezTo>
                    <a:pt x="3433" y="1655"/>
                    <a:pt x="3614" y="1511"/>
                    <a:pt x="3614" y="1294"/>
                  </a:cubicBezTo>
                  <a:lnTo>
                    <a:pt x="3614" y="304"/>
                  </a:lnTo>
                  <a:cubicBezTo>
                    <a:pt x="3614" y="246"/>
                    <a:pt x="3549" y="181"/>
                    <a:pt x="3462" y="181"/>
                  </a:cubicBezTo>
                  <a:lnTo>
                    <a:pt x="3252" y="181"/>
                  </a:lnTo>
                  <a:cubicBezTo>
                    <a:pt x="3187" y="181"/>
                    <a:pt x="3130" y="210"/>
                    <a:pt x="3130" y="304"/>
                  </a:cubicBezTo>
                  <a:lnTo>
                    <a:pt x="3130" y="543"/>
                  </a:lnTo>
                  <a:cubicBezTo>
                    <a:pt x="3130" y="608"/>
                    <a:pt x="3072" y="665"/>
                    <a:pt x="2978" y="665"/>
                  </a:cubicBezTo>
                  <a:lnTo>
                    <a:pt x="2891" y="665"/>
                  </a:lnTo>
                  <a:lnTo>
                    <a:pt x="2891" y="181"/>
                  </a:lnTo>
                  <a:cubicBezTo>
                    <a:pt x="2891" y="95"/>
                    <a:pt x="2797" y="1"/>
                    <a:pt x="27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26"/>
            <p:cNvSpPr/>
            <p:nvPr/>
          </p:nvSpPr>
          <p:spPr>
            <a:xfrm>
              <a:off x="6612856" y="3713615"/>
              <a:ext cx="105359" cy="100383"/>
            </a:xfrm>
            <a:custGeom>
              <a:avLst/>
              <a:gdLst/>
              <a:ahLst/>
              <a:cxnLst/>
              <a:rect l="l" t="t" r="r" b="b"/>
              <a:pathLst>
                <a:path w="1207" h="1150" extrusionOk="0">
                  <a:moveTo>
                    <a:pt x="607" y="152"/>
                  </a:moveTo>
                  <a:cubicBezTo>
                    <a:pt x="607" y="152"/>
                    <a:pt x="636" y="152"/>
                    <a:pt x="636" y="181"/>
                  </a:cubicBezTo>
                  <a:lnTo>
                    <a:pt x="723" y="304"/>
                  </a:lnTo>
                  <a:cubicBezTo>
                    <a:pt x="752" y="362"/>
                    <a:pt x="817" y="398"/>
                    <a:pt x="846" y="398"/>
                  </a:cubicBezTo>
                  <a:lnTo>
                    <a:pt x="1026" y="427"/>
                  </a:lnTo>
                  <a:cubicBezTo>
                    <a:pt x="1055" y="456"/>
                    <a:pt x="1055" y="456"/>
                    <a:pt x="1055" y="485"/>
                  </a:cubicBezTo>
                  <a:lnTo>
                    <a:pt x="1055" y="514"/>
                  </a:lnTo>
                  <a:lnTo>
                    <a:pt x="932" y="665"/>
                  </a:lnTo>
                  <a:cubicBezTo>
                    <a:pt x="903" y="694"/>
                    <a:pt x="875" y="759"/>
                    <a:pt x="875" y="788"/>
                  </a:cubicBezTo>
                  <a:lnTo>
                    <a:pt x="903" y="969"/>
                  </a:lnTo>
                  <a:cubicBezTo>
                    <a:pt x="903" y="998"/>
                    <a:pt x="875" y="998"/>
                    <a:pt x="875" y="1027"/>
                  </a:cubicBezTo>
                  <a:lnTo>
                    <a:pt x="817" y="1027"/>
                  </a:lnTo>
                  <a:lnTo>
                    <a:pt x="665" y="940"/>
                  </a:lnTo>
                  <a:lnTo>
                    <a:pt x="513" y="940"/>
                  </a:lnTo>
                  <a:lnTo>
                    <a:pt x="362" y="1027"/>
                  </a:lnTo>
                  <a:lnTo>
                    <a:pt x="304" y="1027"/>
                  </a:lnTo>
                  <a:lnTo>
                    <a:pt x="304" y="969"/>
                  </a:lnTo>
                  <a:lnTo>
                    <a:pt x="304" y="788"/>
                  </a:lnTo>
                  <a:cubicBezTo>
                    <a:pt x="304" y="759"/>
                    <a:pt x="304" y="694"/>
                    <a:pt x="275" y="665"/>
                  </a:cubicBezTo>
                  <a:lnTo>
                    <a:pt x="152" y="514"/>
                  </a:lnTo>
                  <a:cubicBezTo>
                    <a:pt x="123" y="514"/>
                    <a:pt x="152" y="485"/>
                    <a:pt x="152" y="485"/>
                  </a:cubicBezTo>
                  <a:cubicBezTo>
                    <a:pt x="152" y="456"/>
                    <a:pt x="152" y="456"/>
                    <a:pt x="181" y="427"/>
                  </a:cubicBezTo>
                  <a:lnTo>
                    <a:pt x="362" y="398"/>
                  </a:lnTo>
                  <a:cubicBezTo>
                    <a:pt x="390" y="398"/>
                    <a:pt x="455" y="362"/>
                    <a:pt x="455" y="304"/>
                  </a:cubicBezTo>
                  <a:lnTo>
                    <a:pt x="542" y="181"/>
                  </a:lnTo>
                  <a:cubicBezTo>
                    <a:pt x="571" y="152"/>
                    <a:pt x="607" y="152"/>
                    <a:pt x="607" y="152"/>
                  </a:cubicBezTo>
                  <a:close/>
                  <a:moveTo>
                    <a:pt x="607" y="1"/>
                  </a:moveTo>
                  <a:cubicBezTo>
                    <a:pt x="542" y="1"/>
                    <a:pt x="484" y="66"/>
                    <a:pt x="455" y="94"/>
                  </a:cubicBezTo>
                  <a:lnTo>
                    <a:pt x="362" y="246"/>
                  </a:lnTo>
                  <a:cubicBezTo>
                    <a:pt x="362" y="275"/>
                    <a:pt x="333" y="275"/>
                    <a:pt x="333" y="275"/>
                  </a:cubicBezTo>
                  <a:lnTo>
                    <a:pt x="152" y="304"/>
                  </a:lnTo>
                  <a:cubicBezTo>
                    <a:pt x="94" y="333"/>
                    <a:pt x="29" y="362"/>
                    <a:pt x="29" y="427"/>
                  </a:cubicBezTo>
                  <a:cubicBezTo>
                    <a:pt x="0" y="485"/>
                    <a:pt x="0" y="579"/>
                    <a:pt x="65" y="608"/>
                  </a:cubicBezTo>
                  <a:lnTo>
                    <a:pt x="181" y="723"/>
                  </a:lnTo>
                  <a:lnTo>
                    <a:pt x="181" y="788"/>
                  </a:lnTo>
                  <a:lnTo>
                    <a:pt x="181" y="969"/>
                  </a:lnTo>
                  <a:cubicBezTo>
                    <a:pt x="152" y="1027"/>
                    <a:pt x="181" y="1084"/>
                    <a:pt x="246" y="1121"/>
                  </a:cubicBezTo>
                  <a:cubicBezTo>
                    <a:pt x="275" y="1149"/>
                    <a:pt x="304" y="1149"/>
                    <a:pt x="362" y="1149"/>
                  </a:cubicBezTo>
                  <a:lnTo>
                    <a:pt x="427" y="1149"/>
                  </a:lnTo>
                  <a:lnTo>
                    <a:pt x="571" y="1056"/>
                  </a:lnTo>
                  <a:lnTo>
                    <a:pt x="636" y="1056"/>
                  </a:lnTo>
                  <a:lnTo>
                    <a:pt x="788" y="1149"/>
                  </a:lnTo>
                  <a:cubicBezTo>
                    <a:pt x="846" y="1149"/>
                    <a:pt x="903" y="1149"/>
                    <a:pt x="969" y="1121"/>
                  </a:cubicBezTo>
                  <a:cubicBezTo>
                    <a:pt x="997" y="1084"/>
                    <a:pt x="1026" y="1027"/>
                    <a:pt x="1026" y="969"/>
                  </a:cubicBezTo>
                  <a:lnTo>
                    <a:pt x="1026" y="788"/>
                  </a:lnTo>
                  <a:lnTo>
                    <a:pt x="1026" y="723"/>
                  </a:lnTo>
                  <a:lnTo>
                    <a:pt x="1149" y="608"/>
                  </a:lnTo>
                  <a:cubicBezTo>
                    <a:pt x="1178" y="579"/>
                    <a:pt x="1207" y="485"/>
                    <a:pt x="1178" y="427"/>
                  </a:cubicBezTo>
                  <a:cubicBezTo>
                    <a:pt x="1149" y="362"/>
                    <a:pt x="1113" y="333"/>
                    <a:pt x="1055" y="304"/>
                  </a:cubicBezTo>
                  <a:lnTo>
                    <a:pt x="875" y="275"/>
                  </a:lnTo>
                  <a:cubicBezTo>
                    <a:pt x="875" y="275"/>
                    <a:pt x="846" y="275"/>
                    <a:pt x="846" y="246"/>
                  </a:cubicBezTo>
                  <a:lnTo>
                    <a:pt x="752" y="94"/>
                  </a:lnTo>
                  <a:cubicBezTo>
                    <a:pt x="723" y="66"/>
                    <a:pt x="665" y="1"/>
                    <a:pt x="6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26"/>
            <p:cNvSpPr/>
            <p:nvPr/>
          </p:nvSpPr>
          <p:spPr>
            <a:xfrm>
              <a:off x="6628568" y="3981679"/>
              <a:ext cx="73935" cy="39804"/>
            </a:xfrm>
            <a:custGeom>
              <a:avLst/>
              <a:gdLst/>
              <a:ahLst/>
              <a:cxnLst/>
              <a:rect l="l" t="t" r="r" b="b"/>
              <a:pathLst>
                <a:path w="847" h="456" extrusionOk="0">
                  <a:moveTo>
                    <a:pt x="637" y="152"/>
                  </a:moveTo>
                  <a:cubicBezTo>
                    <a:pt x="695" y="152"/>
                    <a:pt x="723" y="152"/>
                    <a:pt x="723" y="217"/>
                  </a:cubicBezTo>
                  <a:lnTo>
                    <a:pt x="723" y="246"/>
                  </a:lnTo>
                  <a:cubicBezTo>
                    <a:pt x="723" y="275"/>
                    <a:pt x="695" y="304"/>
                    <a:pt x="637" y="304"/>
                  </a:cubicBezTo>
                  <a:lnTo>
                    <a:pt x="182" y="304"/>
                  </a:lnTo>
                  <a:cubicBezTo>
                    <a:pt x="153" y="304"/>
                    <a:pt x="124" y="275"/>
                    <a:pt x="124" y="246"/>
                  </a:cubicBezTo>
                  <a:lnTo>
                    <a:pt x="124" y="217"/>
                  </a:lnTo>
                  <a:cubicBezTo>
                    <a:pt x="124" y="152"/>
                    <a:pt x="153" y="152"/>
                    <a:pt x="182" y="152"/>
                  </a:cubicBezTo>
                  <a:close/>
                  <a:moveTo>
                    <a:pt x="182" y="1"/>
                  </a:moveTo>
                  <a:cubicBezTo>
                    <a:pt x="95" y="1"/>
                    <a:pt x="1" y="95"/>
                    <a:pt x="1" y="217"/>
                  </a:cubicBezTo>
                  <a:lnTo>
                    <a:pt x="1" y="246"/>
                  </a:lnTo>
                  <a:cubicBezTo>
                    <a:pt x="1" y="362"/>
                    <a:pt x="95" y="456"/>
                    <a:pt x="182" y="456"/>
                  </a:cubicBezTo>
                  <a:lnTo>
                    <a:pt x="637" y="456"/>
                  </a:lnTo>
                  <a:cubicBezTo>
                    <a:pt x="752" y="456"/>
                    <a:pt x="846" y="362"/>
                    <a:pt x="846" y="246"/>
                  </a:cubicBezTo>
                  <a:lnTo>
                    <a:pt x="846" y="217"/>
                  </a:lnTo>
                  <a:cubicBezTo>
                    <a:pt x="846" y="95"/>
                    <a:pt x="752" y="1"/>
                    <a:pt x="6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8" name="Google Shape;538;p26"/>
          <p:cNvGrpSpPr/>
          <p:nvPr/>
        </p:nvGrpSpPr>
        <p:grpSpPr>
          <a:xfrm>
            <a:off x="5443958" y="2969473"/>
            <a:ext cx="304729" cy="376045"/>
            <a:chOff x="5656607" y="3663773"/>
            <a:chExt cx="304729" cy="376045"/>
          </a:xfrm>
        </p:grpSpPr>
        <p:sp>
          <p:nvSpPr>
            <p:cNvPr id="539" name="Google Shape;539;p26"/>
            <p:cNvSpPr/>
            <p:nvPr/>
          </p:nvSpPr>
          <p:spPr>
            <a:xfrm>
              <a:off x="5716487" y="3924330"/>
              <a:ext cx="55604" cy="52374"/>
            </a:xfrm>
            <a:custGeom>
              <a:avLst/>
              <a:gdLst/>
              <a:ahLst/>
              <a:cxnLst/>
              <a:rect l="l" t="t" r="r" b="b"/>
              <a:pathLst>
                <a:path w="637" h="600" extrusionOk="0">
                  <a:moveTo>
                    <a:pt x="333" y="116"/>
                  </a:moveTo>
                  <a:lnTo>
                    <a:pt x="362" y="181"/>
                  </a:lnTo>
                  <a:cubicBezTo>
                    <a:pt x="362" y="210"/>
                    <a:pt x="398" y="239"/>
                    <a:pt x="427" y="239"/>
                  </a:cubicBezTo>
                  <a:lnTo>
                    <a:pt x="514" y="267"/>
                  </a:lnTo>
                  <a:lnTo>
                    <a:pt x="456" y="296"/>
                  </a:lnTo>
                  <a:cubicBezTo>
                    <a:pt x="427" y="332"/>
                    <a:pt x="427" y="361"/>
                    <a:pt x="427" y="390"/>
                  </a:cubicBezTo>
                  <a:lnTo>
                    <a:pt x="427" y="477"/>
                  </a:lnTo>
                  <a:lnTo>
                    <a:pt x="362" y="448"/>
                  </a:lnTo>
                  <a:cubicBezTo>
                    <a:pt x="347" y="434"/>
                    <a:pt x="333" y="426"/>
                    <a:pt x="319" y="426"/>
                  </a:cubicBezTo>
                  <a:cubicBezTo>
                    <a:pt x="304" y="426"/>
                    <a:pt x="290" y="434"/>
                    <a:pt x="275" y="448"/>
                  </a:cubicBezTo>
                  <a:lnTo>
                    <a:pt x="217" y="477"/>
                  </a:lnTo>
                  <a:lnTo>
                    <a:pt x="217" y="390"/>
                  </a:lnTo>
                  <a:cubicBezTo>
                    <a:pt x="217" y="361"/>
                    <a:pt x="217" y="332"/>
                    <a:pt x="181" y="296"/>
                  </a:cubicBezTo>
                  <a:lnTo>
                    <a:pt x="152" y="267"/>
                  </a:lnTo>
                  <a:lnTo>
                    <a:pt x="217" y="239"/>
                  </a:lnTo>
                  <a:cubicBezTo>
                    <a:pt x="246" y="239"/>
                    <a:pt x="275" y="210"/>
                    <a:pt x="304" y="181"/>
                  </a:cubicBezTo>
                  <a:lnTo>
                    <a:pt x="333" y="116"/>
                  </a:lnTo>
                  <a:close/>
                  <a:moveTo>
                    <a:pt x="333" y="0"/>
                  </a:moveTo>
                  <a:cubicBezTo>
                    <a:pt x="275" y="0"/>
                    <a:pt x="246" y="29"/>
                    <a:pt x="217" y="58"/>
                  </a:cubicBezTo>
                  <a:lnTo>
                    <a:pt x="181" y="116"/>
                  </a:lnTo>
                  <a:lnTo>
                    <a:pt x="95" y="152"/>
                  </a:lnTo>
                  <a:cubicBezTo>
                    <a:pt x="66" y="152"/>
                    <a:pt x="37" y="181"/>
                    <a:pt x="37" y="210"/>
                  </a:cubicBezTo>
                  <a:cubicBezTo>
                    <a:pt x="1" y="267"/>
                    <a:pt x="1" y="296"/>
                    <a:pt x="37" y="332"/>
                  </a:cubicBezTo>
                  <a:lnTo>
                    <a:pt x="95" y="390"/>
                  </a:lnTo>
                  <a:lnTo>
                    <a:pt x="95" y="477"/>
                  </a:lnTo>
                  <a:cubicBezTo>
                    <a:pt x="95" y="513"/>
                    <a:pt x="95" y="542"/>
                    <a:pt x="123" y="571"/>
                  </a:cubicBezTo>
                  <a:cubicBezTo>
                    <a:pt x="181" y="600"/>
                    <a:pt x="217" y="600"/>
                    <a:pt x="246" y="600"/>
                  </a:cubicBezTo>
                  <a:lnTo>
                    <a:pt x="333" y="571"/>
                  </a:lnTo>
                  <a:lnTo>
                    <a:pt x="398" y="600"/>
                  </a:lnTo>
                  <a:lnTo>
                    <a:pt x="456" y="600"/>
                  </a:lnTo>
                  <a:cubicBezTo>
                    <a:pt x="485" y="600"/>
                    <a:pt x="485" y="600"/>
                    <a:pt x="514" y="571"/>
                  </a:cubicBezTo>
                  <a:cubicBezTo>
                    <a:pt x="543" y="542"/>
                    <a:pt x="579" y="513"/>
                    <a:pt x="579" y="477"/>
                  </a:cubicBezTo>
                  <a:lnTo>
                    <a:pt x="543" y="390"/>
                  </a:lnTo>
                  <a:lnTo>
                    <a:pt x="608" y="332"/>
                  </a:lnTo>
                  <a:cubicBezTo>
                    <a:pt x="637" y="296"/>
                    <a:pt x="637" y="267"/>
                    <a:pt x="637" y="210"/>
                  </a:cubicBezTo>
                  <a:cubicBezTo>
                    <a:pt x="608" y="181"/>
                    <a:pt x="579" y="152"/>
                    <a:pt x="543" y="152"/>
                  </a:cubicBezTo>
                  <a:lnTo>
                    <a:pt x="456" y="116"/>
                  </a:lnTo>
                  <a:lnTo>
                    <a:pt x="427" y="58"/>
                  </a:lnTo>
                  <a:cubicBezTo>
                    <a:pt x="398" y="29"/>
                    <a:pt x="362" y="0"/>
                    <a:pt x="3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26"/>
            <p:cNvSpPr/>
            <p:nvPr/>
          </p:nvSpPr>
          <p:spPr>
            <a:xfrm>
              <a:off x="5779597" y="3924330"/>
              <a:ext cx="55604" cy="52374"/>
            </a:xfrm>
            <a:custGeom>
              <a:avLst/>
              <a:gdLst/>
              <a:ahLst/>
              <a:cxnLst/>
              <a:rect l="l" t="t" r="r" b="b"/>
              <a:pathLst>
                <a:path w="637" h="600" extrusionOk="0">
                  <a:moveTo>
                    <a:pt x="333" y="116"/>
                  </a:moveTo>
                  <a:lnTo>
                    <a:pt x="362" y="181"/>
                  </a:lnTo>
                  <a:cubicBezTo>
                    <a:pt x="398" y="210"/>
                    <a:pt x="427" y="239"/>
                    <a:pt x="456" y="239"/>
                  </a:cubicBezTo>
                  <a:lnTo>
                    <a:pt x="513" y="267"/>
                  </a:lnTo>
                  <a:lnTo>
                    <a:pt x="456" y="296"/>
                  </a:lnTo>
                  <a:cubicBezTo>
                    <a:pt x="456" y="332"/>
                    <a:pt x="427" y="361"/>
                    <a:pt x="427" y="390"/>
                  </a:cubicBezTo>
                  <a:lnTo>
                    <a:pt x="456" y="477"/>
                  </a:lnTo>
                  <a:lnTo>
                    <a:pt x="362" y="448"/>
                  </a:lnTo>
                  <a:lnTo>
                    <a:pt x="333" y="419"/>
                  </a:lnTo>
                  <a:cubicBezTo>
                    <a:pt x="304" y="419"/>
                    <a:pt x="304" y="448"/>
                    <a:pt x="275" y="448"/>
                  </a:cubicBezTo>
                  <a:lnTo>
                    <a:pt x="217" y="477"/>
                  </a:lnTo>
                  <a:lnTo>
                    <a:pt x="217" y="390"/>
                  </a:lnTo>
                  <a:cubicBezTo>
                    <a:pt x="246" y="361"/>
                    <a:pt x="217" y="332"/>
                    <a:pt x="181" y="296"/>
                  </a:cubicBezTo>
                  <a:lnTo>
                    <a:pt x="152" y="267"/>
                  </a:lnTo>
                  <a:lnTo>
                    <a:pt x="217" y="239"/>
                  </a:lnTo>
                  <a:cubicBezTo>
                    <a:pt x="246" y="239"/>
                    <a:pt x="275" y="210"/>
                    <a:pt x="304" y="181"/>
                  </a:cubicBezTo>
                  <a:lnTo>
                    <a:pt x="333" y="116"/>
                  </a:lnTo>
                  <a:close/>
                  <a:moveTo>
                    <a:pt x="333" y="0"/>
                  </a:moveTo>
                  <a:cubicBezTo>
                    <a:pt x="275" y="0"/>
                    <a:pt x="246" y="29"/>
                    <a:pt x="217" y="58"/>
                  </a:cubicBezTo>
                  <a:lnTo>
                    <a:pt x="181" y="116"/>
                  </a:lnTo>
                  <a:lnTo>
                    <a:pt x="123" y="152"/>
                  </a:lnTo>
                  <a:cubicBezTo>
                    <a:pt x="65" y="152"/>
                    <a:pt x="36" y="181"/>
                    <a:pt x="36" y="210"/>
                  </a:cubicBezTo>
                  <a:cubicBezTo>
                    <a:pt x="0" y="267"/>
                    <a:pt x="36" y="296"/>
                    <a:pt x="65" y="332"/>
                  </a:cubicBezTo>
                  <a:lnTo>
                    <a:pt x="94" y="390"/>
                  </a:lnTo>
                  <a:lnTo>
                    <a:pt x="94" y="477"/>
                  </a:lnTo>
                  <a:cubicBezTo>
                    <a:pt x="94" y="513"/>
                    <a:pt x="94" y="542"/>
                    <a:pt x="152" y="571"/>
                  </a:cubicBezTo>
                  <a:cubicBezTo>
                    <a:pt x="181" y="600"/>
                    <a:pt x="217" y="600"/>
                    <a:pt x="246" y="600"/>
                  </a:cubicBezTo>
                  <a:lnTo>
                    <a:pt x="333" y="571"/>
                  </a:lnTo>
                  <a:lnTo>
                    <a:pt x="398" y="600"/>
                  </a:lnTo>
                  <a:lnTo>
                    <a:pt x="456" y="600"/>
                  </a:lnTo>
                  <a:cubicBezTo>
                    <a:pt x="484" y="600"/>
                    <a:pt x="484" y="600"/>
                    <a:pt x="513" y="571"/>
                  </a:cubicBezTo>
                  <a:cubicBezTo>
                    <a:pt x="542" y="542"/>
                    <a:pt x="578" y="513"/>
                    <a:pt x="578" y="477"/>
                  </a:cubicBezTo>
                  <a:lnTo>
                    <a:pt x="578" y="390"/>
                  </a:lnTo>
                  <a:lnTo>
                    <a:pt x="607" y="332"/>
                  </a:lnTo>
                  <a:cubicBezTo>
                    <a:pt x="636" y="296"/>
                    <a:pt x="636" y="267"/>
                    <a:pt x="636" y="210"/>
                  </a:cubicBezTo>
                  <a:cubicBezTo>
                    <a:pt x="636" y="181"/>
                    <a:pt x="607" y="152"/>
                    <a:pt x="542" y="152"/>
                  </a:cubicBezTo>
                  <a:lnTo>
                    <a:pt x="484" y="116"/>
                  </a:lnTo>
                  <a:lnTo>
                    <a:pt x="427" y="58"/>
                  </a:lnTo>
                  <a:cubicBezTo>
                    <a:pt x="427" y="29"/>
                    <a:pt x="362" y="0"/>
                    <a:pt x="3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26"/>
            <p:cNvSpPr/>
            <p:nvPr/>
          </p:nvSpPr>
          <p:spPr>
            <a:xfrm>
              <a:off x="5842620" y="3924330"/>
              <a:ext cx="58135" cy="52374"/>
            </a:xfrm>
            <a:custGeom>
              <a:avLst/>
              <a:gdLst/>
              <a:ahLst/>
              <a:cxnLst/>
              <a:rect l="l" t="t" r="r" b="b"/>
              <a:pathLst>
                <a:path w="666" h="600" extrusionOk="0">
                  <a:moveTo>
                    <a:pt x="333" y="116"/>
                  </a:moveTo>
                  <a:lnTo>
                    <a:pt x="362" y="181"/>
                  </a:lnTo>
                  <a:cubicBezTo>
                    <a:pt x="398" y="210"/>
                    <a:pt x="427" y="239"/>
                    <a:pt x="456" y="239"/>
                  </a:cubicBezTo>
                  <a:lnTo>
                    <a:pt x="514" y="267"/>
                  </a:lnTo>
                  <a:lnTo>
                    <a:pt x="456" y="296"/>
                  </a:lnTo>
                  <a:cubicBezTo>
                    <a:pt x="456" y="332"/>
                    <a:pt x="427" y="361"/>
                    <a:pt x="427" y="390"/>
                  </a:cubicBezTo>
                  <a:lnTo>
                    <a:pt x="456" y="477"/>
                  </a:lnTo>
                  <a:lnTo>
                    <a:pt x="456" y="477"/>
                  </a:lnTo>
                  <a:lnTo>
                    <a:pt x="398" y="448"/>
                  </a:lnTo>
                  <a:cubicBezTo>
                    <a:pt x="362" y="448"/>
                    <a:pt x="362" y="419"/>
                    <a:pt x="333" y="419"/>
                  </a:cubicBezTo>
                  <a:cubicBezTo>
                    <a:pt x="304" y="419"/>
                    <a:pt x="304" y="448"/>
                    <a:pt x="275" y="448"/>
                  </a:cubicBezTo>
                  <a:lnTo>
                    <a:pt x="218" y="477"/>
                  </a:lnTo>
                  <a:lnTo>
                    <a:pt x="218" y="477"/>
                  </a:lnTo>
                  <a:lnTo>
                    <a:pt x="247" y="390"/>
                  </a:lnTo>
                  <a:cubicBezTo>
                    <a:pt x="247" y="361"/>
                    <a:pt x="218" y="332"/>
                    <a:pt x="218" y="296"/>
                  </a:cubicBezTo>
                  <a:lnTo>
                    <a:pt x="153" y="267"/>
                  </a:lnTo>
                  <a:lnTo>
                    <a:pt x="218" y="239"/>
                  </a:lnTo>
                  <a:cubicBezTo>
                    <a:pt x="247" y="239"/>
                    <a:pt x="275" y="210"/>
                    <a:pt x="304" y="181"/>
                  </a:cubicBezTo>
                  <a:lnTo>
                    <a:pt x="333" y="116"/>
                  </a:lnTo>
                  <a:close/>
                  <a:moveTo>
                    <a:pt x="333" y="0"/>
                  </a:moveTo>
                  <a:cubicBezTo>
                    <a:pt x="304" y="0"/>
                    <a:pt x="247" y="29"/>
                    <a:pt x="247" y="58"/>
                  </a:cubicBezTo>
                  <a:lnTo>
                    <a:pt x="182" y="116"/>
                  </a:lnTo>
                  <a:lnTo>
                    <a:pt x="124" y="152"/>
                  </a:lnTo>
                  <a:cubicBezTo>
                    <a:pt x="66" y="152"/>
                    <a:pt x="37" y="181"/>
                    <a:pt x="37" y="210"/>
                  </a:cubicBezTo>
                  <a:cubicBezTo>
                    <a:pt x="1" y="267"/>
                    <a:pt x="37" y="296"/>
                    <a:pt x="66" y="332"/>
                  </a:cubicBezTo>
                  <a:lnTo>
                    <a:pt x="95" y="390"/>
                  </a:lnTo>
                  <a:lnTo>
                    <a:pt x="95" y="477"/>
                  </a:lnTo>
                  <a:cubicBezTo>
                    <a:pt x="95" y="513"/>
                    <a:pt x="124" y="542"/>
                    <a:pt x="153" y="571"/>
                  </a:cubicBezTo>
                  <a:cubicBezTo>
                    <a:pt x="153" y="600"/>
                    <a:pt x="182" y="600"/>
                    <a:pt x="218" y="600"/>
                  </a:cubicBezTo>
                  <a:lnTo>
                    <a:pt x="275" y="600"/>
                  </a:lnTo>
                  <a:lnTo>
                    <a:pt x="333" y="571"/>
                  </a:lnTo>
                  <a:lnTo>
                    <a:pt x="398" y="600"/>
                  </a:lnTo>
                  <a:cubicBezTo>
                    <a:pt x="456" y="600"/>
                    <a:pt x="485" y="600"/>
                    <a:pt x="514" y="571"/>
                  </a:cubicBezTo>
                  <a:cubicBezTo>
                    <a:pt x="543" y="542"/>
                    <a:pt x="579" y="513"/>
                    <a:pt x="579" y="477"/>
                  </a:cubicBezTo>
                  <a:lnTo>
                    <a:pt x="579" y="390"/>
                  </a:lnTo>
                  <a:lnTo>
                    <a:pt x="608" y="332"/>
                  </a:lnTo>
                  <a:cubicBezTo>
                    <a:pt x="637" y="296"/>
                    <a:pt x="666" y="267"/>
                    <a:pt x="637" y="210"/>
                  </a:cubicBezTo>
                  <a:cubicBezTo>
                    <a:pt x="637" y="181"/>
                    <a:pt x="608" y="152"/>
                    <a:pt x="543" y="152"/>
                  </a:cubicBezTo>
                  <a:lnTo>
                    <a:pt x="485" y="116"/>
                  </a:lnTo>
                  <a:lnTo>
                    <a:pt x="427" y="58"/>
                  </a:lnTo>
                  <a:cubicBezTo>
                    <a:pt x="427" y="29"/>
                    <a:pt x="362" y="0"/>
                    <a:pt x="3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26"/>
            <p:cNvSpPr/>
            <p:nvPr/>
          </p:nvSpPr>
          <p:spPr>
            <a:xfrm>
              <a:off x="5777066" y="3774193"/>
              <a:ext cx="60667" cy="60579"/>
            </a:xfrm>
            <a:custGeom>
              <a:avLst/>
              <a:gdLst/>
              <a:ahLst/>
              <a:cxnLst/>
              <a:rect l="l" t="t" r="r" b="b"/>
              <a:pathLst>
                <a:path w="695" h="694" extrusionOk="0">
                  <a:moveTo>
                    <a:pt x="362" y="123"/>
                  </a:moveTo>
                  <a:cubicBezTo>
                    <a:pt x="485" y="123"/>
                    <a:pt x="571" y="210"/>
                    <a:pt x="571" y="333"/>
                  </a:cubicBezTo>
                  <a:cubicBezTo>
                    <a:pt x="571" y="484"/>
                    <a:pt x="485" y="571"/>
                    <a:pt x="362" y="571"/>
                  </a:cubicBezTo>
                  <a:cubicBezTo>
                    <a:pt x="246" y="571"/>
                    <a:pt x="152" y="484"/>
                    <a:pt x="152" y="333"/>
                  </a:cubicBezTo>
                  <a:cubicBezTo>
                    <a:pt x="152" y="210"/>
                    <a:pt x="246" y="123"/>
                    <a:pt x="362" y="123"/>
                  </a:cubicBezTo>
                  <a:close/>
                  <a:moveTo>
                    <a:pt x="362" y="0"/>
                  </a:moveTo>
                  <a:cubicBezTo>
                    <a:pt x="181" y="0"/>
                    <a:pt x="0" y="152"/>
                    <a:pt x="0" y="333"/>
                  </a:cubicBezTo>
                  <a:cubicBezTo>
                    <a:pt x="0" y="542"/>
                    <a:pt x="181" y="694"/>
                    <a:pt x="362" y="694"/>
                  </a:cubicBezTo>
                  <a:cubicBezTo>
                    <a:pt x="542" y="694"/>
                    <a:pt x="694" y="542"/>
                    <a:pt x="694" y="333"/>
                  </a:cubicBezTo>
                  <a:cubicBezTo>
                    <a:pt x="694" y="152"/>
                    <a:pt x="542" y="0"/>
                    <a:pt x="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26"/>
            <p:cNvSpPr/>
            <p:nvPr/>
          </p:nvSpPr>
          <p:spPr>
            <a:xfrm>
              <a:off x="5743023" y="3741024"/>
              <a:ext cx="83973" cy="80569"/>
            </a:xfrm>
            <a:custGeom>
              <a:avLst/>
              <a:gdLst/>
              <a:ahLst/>
              <a:cxnLst/>
              <a:rect l="l" t="t" r="r" b="b"/>
              <a:pathLst>
                <a:path w="962" h="923" extrusionOk="0">
                  <a:moveTo>
                    <a:pt x="751" y="1"/>
                  </a:moveTo>
                  <a:cubicBezTo>
                    <a:pt x="564" y="1"/>
                    <a:pt x="381" y="80"/>
                    <a:pt x="239" y="200"/>
                  </a:cubicBezTo>
                  <a:cubicBezTo>
                    <a:pt x="58" y="380"/>
                    <a:pt x="0" y="626"/>
                    <a:pt x="29" y="864"/>
                  </a:cubicBezTo>
                  <a:cubicBezTo>
                    <a:pt x="29" y="893"/>
                    <a:pt x="58" y="922"/>
                    <a:pt x="94" y="922"/>
                  </a:cubicBezTo>
                  <a:lnTo>
                    <a:pt x="123" y="922"/>
                  </a:lnTo>
                  <a:cubicBezTo>
                    <a:pt x="152" y="922"/>
                    <a:pt x="181" y="893"/>
                    <a:pt x="152" y="835"/>
                  </a:cubicBezTo>
                  <a:cubicBezTo>
                    <a:pt x="123" y="655"/>
                    <a:pt x="181" y="445"/>
                    <a:pt x="333" y="294"/>
                  </a:cubicBezTo>
                  <a:cubicBezTo>
                    <a:pt x="458" y="192"/>
                    <a:pt x="604" y="134"/>
                    <a:pt x="770" y="134"/>
                  </a:cubicBezTo>
                  <a:cubicBezTo>
                    <a:pt x="804" y="134"/>
                    <a:pt x="839" y="137"/>
                    <a:pt x="875" y="142"/>
                  </a:cubicBezTo>
                  <a:cubicBezTo>
                    <a:pt x="903" y="142"/>
                    <a:pt x="932" y="113"/>
                    <a:pt x="932" y="84"/>
                  </a:cubicBezTo>
                  <a:cubicBezTo>
                    <a:pt x="961" y="48"/>
                    <a:pt x="932" y="19"/>
                    <a:pt x="903" y="19"/>
                  </a:cubicBezTo>
                  <a:cubicBezTo>
                    <a:pt x="853" y="7"/>
                    <a:pt x="802" y="1"/>
                    <a:pt x="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26"/>
            <p:cNvSpPr/>
            <p:nvPr/>
          </p:nvSpPr>
          <p:spPr>
            <a:xfrm>
              <a:off x="5790334" y="3787374"/>
              <a:ext cx="83973" cy="81529"/>
            </a:xfrm>
            <a:custGeom>
              <a:avLst/>
              <a:gdLst/>
              <a:ahLst/>
              <a:cxnLst/>
              <a:rect l="l" t="t" r="r" b="b"/>
              <a:pathLst>
                <a:path w="962" h="934" extrusionOk="0">
                  <a:moveTo>
                    <a:pt x="846" y="1"/>
                  </a:moveTo>
                  <a:cubicBezTo>
                    <a:pt x="817" y="1"/>
                    <a:pt x="781" y="30"/>
                    <a:pt x="781" y="95"/>
                  </a:cubicBezTo>
                  <a:cubicBezTo>
                    <a:pt x="846" y="276"/>
                    <a:pt x="781" y="485"/>
                    <a:pt x="636" y="637"/>
                  </a:cubicBezTo>
                  <a:cubicBezTo>
                    <a:pt x="513" y="731"/>
                    <a:pt x="370" y="791"/>
                    <a:pt x="209" y="791"/>
                  </a:cubicBezTo>
                  <a:cubicBezTo>
                    <a:pt x="172" y="791"/>
                    <a:pt x="133" y="788"/>
                    <a:pt x="94" y="781"/>
                  </a:cubicBezTo>
                  <a:cubicBezTo>
                    <a:pt x="58" y="781"/>
                    <a:pt x="29" y="818"/>
                    <a:pt x="0" y="846"/>
                  </a:cubicBezTo>
                  <a:cubicBezTo>
                    <a:pt x="0" y="875"/>
                    <a:pt x="29" y="904"/>
                    <a:pt x="58" y="904"/>
                  </a:cubicBezTo>
                  <a:cubicBezTo>
                    <a:pt x="123" y="904"/>
                    <a:pt x="152" y="933"/>
                    <a:pt x="210" y="933"/>
                  </a:cubicBezTo>
                  <a:cubicBezTo>
                    <a:pt x="390" y="933"/>
                    <a:pt x="571" y="846"/>
                    <a:pt x="723" y="724"/>
                  </a:cubicBezTo>
                  <a:cubicBezTo>
                    <a:pt x="903" y="543"/>
                    <a:pt x="961" y="304"/>
                    <a:pt x="932" y="59"/>
                  </a:cubicBezTo>
                  <a:cubicBezTo>
                    <a:pt x="903" y="30"/>
                    <a:pt x="874" y="1"/>
                    <a:pt x="8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26"/>
            <p:cNvSpPr/>
            <p:nvPr/>
          </p:nvSpPr>
          <p:spPr>
            <a:xfrm>
              <a:off x="5716487" y="3713615"/>
              <a:ext cx="181738" cy="181738"/>
            </a:xfrm>
            <a:custGeom>
              <a:avLst/>
              <a:gdLst/>
              <a:ahLst/>
              <a:cxnLst/>
              <a:rect l="l" t="t" r="r" b="b"/>
              <a:pathLst>
                <a:path w="2082" h="2082" extrusionOk="0">
                  <a:moveTo>
                    <a:pt x="1056" y="123"/>
                  </a:moveTo>
                  <a:cubicBezTo>
                    <a:pt x="1569" y="123"/>
                    <a:pt x="1959" y="542"/>
                    <a:pt x="1959" y="1027"/>
                  </a:cubicBezTo>
                  <a:cubicBezTo>
                    <a:pt x="1959" y="1540"/>
                    <a:pt x="1569" y="1959"/>
                    <a:pt x="1056" y="1959"/>
                  </a:cubicBezTo>
                  <a:cubicBezTo>
                    <a:pt x="543" y="1959"/>
                    <a:pt x="152" y="1540"/>
                    <a:pt x="152" y="1027"/>
                  </a:cubicBezTo>
                  <a:cubicBezTo>
                    <a:pt x="152" y="542"/>
                    <a:pt x="543" y="123"/>
                    <a:pt x="1056" y="123"/>
                  </a:cubicBezTo>
                  <a:close/>
                  <a:moveTo>
                    <a:pt x="1056" y="1"/>
                  </a:moveTo>
                  <a:cubicBezTo>
                    <a:pt x="485" y="1"/>
                    <a:pt x="1" y="456"/>
                    <a:pt x="1" y="1027"/>
                  </a:cubicBezTo>
                  <a:cubicBezTo>
                    <a:pt x="1" y="1598"/>
                    <a:pt x="485" y="2082"/>
                    <a:pt x="1056" y="2082"/>
                  </a:cubicBezTo>
                  <a:cubicBezTo>
                    <a:pt x="1627" y="2082"/>
                    <a:pt x="2082" y="1598"/>
                    <a:pt x="2082" y="1027"/>
                  </a:cubicBezTo>
                  <a:cubicBezTo>
                    <a:pt x="2082" y="456"/>
                    <a:pt x="1627" y="1"/>
                    <a:pt x="10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26"/>
            <p:cNvSpPr/>
            <p:nvPr/>
          </p:nvSpPr>
          <p:spPr>
            <a:xfrm>
              <a:off x="5656607" y="3663773"/>
              <a:ext cx="304729" cy="376045"/>
            </a:xfrm>
            <a:custGeom>
              <a:avLst/>
              <a:gdLst/>
              <a:ahLst/>
              <a:cxnLst/>
              <a:rect l="l" t="t" r="r" b="b"/>
              <a:pathLst>
                <a:path w="3491" h="4308" extrusionOk="0">
                  <a:moveTo>
                    <a:pt x="58" y="1"/>
                  </a:moveTo>
                  <a:cubicBezTo>
                    <a:pt x="29" y="1"/>
                    <a:pt x="0" y="30"/>
                    <a:pt x="0" y="66"/>
                  </a:cubicBezTo>
                  <a:lnTo>
                    <a:pt x="0" y="1236"/>
                  </a:lnTo>
                  <a:cubicBezTo>
                    <a:pt x="22" y="1258"/>
                    <a:pt x="44" y="1268"/>
                    <a:pt x="63" y="1268"/>
                  </a:cubicBezTo>
                  <a:cubicBezTo>
                    <a:pt x="94" y="1268"/>
                    <a:pt x="116" y="1243"/>
                    <a:pt x="116" y="1207"/>
                  </a:cubicBezTo>
                  <a:lnTo>
                    <a:pt x="116" y="333"/>
                  </a:lnTo>
                  <a:cubicBezTo>
                    <a:pt x="116" y="210"/>
                    <a:pt x="210" y="124"/>
                    <a:pt x="325" y="124"/>
                  </a:cubicBezTo>
                  <a:lnTo>
                    <a:pt x="3158" y="124"/>
                  </a:lnTo>
                  <a:cubicBezTo>
                    <a:pt x="3281" y="124"/>
                    <a:pt x="3368" y="210"/>
                    <a:pt x="3368" y="333"/>
                  </a:cubicBezTo>
                  <a:lnTo>
                    <a:pt x="3368" y="4004"/>
                  </a:lnTo>
                  <a:cubicBezTo>
                    <a:pt x="3368" y="4098"/>
                    <a:pt x="3281" y="4185"/>
                    <a:pt x="3158" y="4185"/>
                  </a:cubicBezTo>
                  <a:lnTo>
                    <a:pt x="210" y="4185"/>
                  </a:lnTo>
                  <a:cubicBezTo>
                    <a:pt x="145" y="4185"/>
                    <a:pt x="116" y="4156"/>
                    <a:pt x="116" y="4127"/>
                  </a:cubicBezTo>
                  <a:lnTo>
                    <a:pt x="116" y="1446"/>
                  </a:lnTo>
                  <a:lnTo>
                    <a:pt x="116" y="1417"/>
                  </a:lnTo>
                  <a:cubicBezTo>
                    <a:pt x="94" y="1395"/>
                    <a:pt x="72" y="1385"/>
                    <a:pt x="53" y="1385"/>
                  </a:cubicBezTo>
                  <a:cubicBezTo>
                    <a:pt x="22" y="1385"/>
                    <a:pt x="0" y="1410"/>
                    <a:pt x="0" y="1446"/>
                  </a:cubicBezTo>
                  <a:lnTo>
                    <a:pt x="0" y="4004"/>
                  </a:lnTo>
                  <a:cubicBezTo>
                    <a:pt x="0" y="4185"/>
                    <a:pt x="145" y="4307"/>
                    <a:pt x="325" y="4307"/>
                  </a:cubicBezTo>
                  <a:lnTo>
                    <a:pt x="3158" y="4307"/>
                  </a:lnTo>
                  <a:cubicBezTo>
                    <a:pt x="3339" y="4307"/>
                    <a:pt x="3490" y="4185"/>
                    <a:pt x="3490" y="4004"/>
                  </a:cubicBezTo>
                  <a:lnTo>
                    <a:pt x="3490" y="333"/>
                  </a:lnTo>
                  <a:cubicBezTo>
                    <a:pt x="3490" y="152"/>
                    <a:pt x="3339" y="1"/>
                    <a:pt x="31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26"/>
            <p:cNvSpPr/>
            <p:nvPr/>
          </p:nvSpPr>
          <p:spPr>
            <a:xfrm>
              <a:off x="5679913" y="3687778"/>
              <a:ext cx="257418" cy="331178"/>
            </a:xfrm>
            <a:custGeom>
              <a:avLst/>
              <a:gdLst/>
              <a:ahLst/>
              <a:cxnLst/>
              <a:rect l="l" t="t" r="r" b="b"/>
              <a:pathLst>
                <a:path w="2949" h="3794" extrusionOk="0">
                  <a:moveTo>
                    <a:pt x="181" y="0"/>
                  </a:moveTo>
                  <a:cubicBezTo>
                    <a:pt x="94" y="0"/>
                    <a:pt x="0" y="87"/>
                    <a:pt x="0" y="181"/>
                  </a:cubicBezTo>
                  <a:lnTo>
                    <a:pt x="0" y="3584"/>
                  </a:lnTo>
                  <a:cubicBezTo>
                    <a:pt x="0" y="3700"/>
                    <a:pt x="94" y="3794"/>
                    <a:pt x="181" y="3794"/>
                  </a:cubicBezTo>
                  <a:lnTo>
                    <a:pt x="2891" y="3794"/>
                  </a:lnTo>
                  <a:cubicBezTo>
                    <a:pt x="2920" y="3794"/>
                    <a:pt x="2949" y="3765"/>
                    <a:pt x="2949" y="3729"/>
                  </a:cubicBezTo>
                  <a:lnTo>
                    <a:pt x="2949" y="3006"/>
                  </a:lnTo>
                  <a:lnTo>
                    <a:pt x="2949" y="2977"/>
                  </a:lnTo>
                  <a:cubicBezTo>
                    <a:pt x="2934" y="2970"/>
                    <a:pt x="2918" y="2966"/>
                    <a:pt x="2904" y="2966"/>
                  </a:cubicBezTo>
                  <a:cubicBezTo>
                    <a:pt x="2865" y="2966"/>
                    <a:pt x="2833" y="2995"/>
                    <a:pt x="2833" y="3042"/>
                  </a:cubicBezTo>
                  <a:lnTo>
                    <a:pt x="2833" y="3584"/>
                  </a:lnTo>
                  <a:cubicBezTo>
                    <a:pt x="2833" y="3642"/>
                    <a:pt x="2804" y="3671"/>
                    <a:pt x="2739" y="3671"/>
                  </a:cubicBezTo>
                  <a:lnTo>
                    <a:pt x="181" y="3671"/>
                  </a:lnTo>
                  <a:cubicBezTo>
                    <a:pt x="152" y="3671"/>
                    <a:pt x="123" y="3642"/>
                    <a:pt x="123" y="3584"/>
                  </a:cubicBezTo>
                  <a:lnTo>
                    <a:pt x="123" y="181"/>
                  </a:lnTo>
                  <a:cubicBezTo>
                    <a:pt x="123" y="152"/>
                    <a:pt x="152" y="116"/>
                    <a:pt x="181" y="116"/>
                  </a:cubicBezTo>
                  <a:lnTo>
                    <a:pt x="2739" y="116"/>
                  </a:lnTo>
                  <a:cubicBezTo>
                    <a:pt x="2804" y="116"/>
                    <a:pt x="2833" y="152"/>
                    <a:pt x="2833" y="181"/>
                  </a:cubicBezTo>
                  <a:lnTo>
                    <a:pt x="2833" y="2768"/>
                  </a:lnTo>
                  <a:cubicBezTo>
                    <a:pt x="2833" y="2797"/>
                    <a:pt x="2833" y="2826"/>
                    <a:pt x="2862" y="2826"/>
                  </a:cubicBezTo>
                  <a:cubicBezTo>
                    <a:pt x="2920" y="2826"/>
                    <a:pt x="2949" y="2797"/>
                    <a:pt x="2949" y="2768"/>
                  </a:cubicBezTo>
                  <a:lnTo>
                    <a:pt x="2949" y="181"/>
                  </a:lnTo>
                  <a:cubicBezTo>
                    <a:pt x="2949" y="87"/>
                    <a:pt x="2862" y="0"/>
                    <a:pt x="27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8" name="Google Shape;548;p26"/>
          <p:cNvGrpSpPr/>
          <p:nvPr/>
        </p:nvGrpSpPr>
        <p:grpSpPr>
          <a:xfrm>
            <a:off x="3397986" y="2969175"/>
            <a:ext cx="312935" cy="376656"/>
            <a:chOff x="4815143" y="3663162"/>
            <a:chExt cx="312935" cy="376656"/>
          </a:xfrm>
        </p:grpSpPr>
        <p:sp>
          <p:nvSpPr>
            <p:cNvPr id="549" name="Google Shape;549;p26"/>
            <p:cNvSpPr/>
            <p:nvPr/>
          </p:nvSpPr>
          <p:spPr>
            <a:xfrm>
              <a:off x="4893965" y="3911062"/>
              <a:ext cx="100383" cy="10824"/>
            </a:xfrm>
            <a:custGeom>
              <a:avLst/>
              <a:gdLst/>
              <a:ahLst/>
              <a:cxnLst/>
              <a:rect l="l" t="t" r="r" b="b"/>
              <a:pathLst>
                <a:path w="1150" h="124" extrusionOk="0">
                  <a:moveTo>
                    <a:pt x="94" y="0"/>
                  </a:moveTo>
                  <a:cubicBezTo>
                    <a:pt x="66" y="0"/>
                    <a:pt x="29" y="29"/>
                    <a:pt x="29" y="58"/>
                  </a:cubicBezTo>
                  <a:cubicBezTo>
                    <a:pt x="1" y="87"/>
                    <a:pt x="29" y="123"/>
                    <a:pt x="94" y="123"/>
                  </a:cubicBezTo>
                  <a:lnTo>
                    <a:pt x="1084" y="123"/>
                  </a:lnTo>
                  <a:cubicBezTo>
                    <a:pt x="1113" y="123"/>
                    <a:pt x="1149" y="87"/>
                    <a:pt x="1149" y="58"/>
                  </a:cubicBezTo>
                  <a:cubicBezTo>
                    <a:pt x="1149" y="29"/>
                    <a:pt x="1113" y="0"/>
                    <a:pt x="10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26"/>
            <p:cNvSpPr/>
            <p:nvPr/>
          </p:nvSpPr>
          <p:spPr>
            <a:xfrm>
              <a:off x="4815143" y="3663162"/>
              <a:ext cx="312935" cy="376656"/>
            </a:xfrm>
            <a:custGeom>
              <a:avLst/>
              <a:gdLst/>
              <a:ahLst/>
              <a:cxnLst/>
              <a:rect l="l" t="t" r="r" b="b"/>
              <a:pathLst>
                <a:path w="3585" h="4315" extrusionOk="0">
                  <a:moveTo>
                    <a:pt x="3223" y="340"/>
                  </a:moveTo>
                  <a:cubicBezTo>
                    <a:pt x="3317" y="340"/>
                    <a:pt x="3375" y="398"/>
                    <a:pt x="3375" y="521"/>
                  </a:cubicBezTo>
                  <a:lnTo>
                    <a:pt x="3375" y="1063"/>
                  </a:lnTo>
                  <a:lnTo>
                    <a:pt x="3194" y="340"/>
                  </a:lnTo>
                  <a:close/>
                  <a:moveTo>
                    <a:pt x="275" y="340"/>
                  </a:moveTo>
                  <a:cubicBezTo>
                    <a:pt x="333" y="340"/>
                    <a:pt x="362" y="340"/>
                    <a:pt x="390" y="369"/>
                  </a:cubicBezTo>
                  <a:cubicBezTo>
                    <a:pt x="427" y="398"/>
                    <a:pt x="455" y="463"/>
                    <a:pt x="455" y="492"/>
                  </a:cubicBezTo>
                  <a:lnTo>
                    <a:pt x="455" y="1243"/>
                  </a:lnTo>
                  <a:lnTo>
                    <a:pt x="181" y="1243"/>
                  </a:lnTo>
                  <a:cubicBezTo>
                    <a:pt x="152" y="1243"/>
                    <a:pt x="123" y="1214"/>
                    <a:pt x="123" y="1186"/>
                  </a:cubicBezTo>
                  <a:lnTo>
                    <a:pt x="123" y="492"/>
                  </a:lnTo>
                  <a:cubicBezTo>
                    <a:pt x="123" y="434"/>
                    <a:pt x="210" y="340"/>
                    <a:pt x="275" y="340"/>
                  </a:cubicBezTo>
                  <a:close/>
                  <a:moveTo>
                    <a:pt x="2956" y="131"/>
                  </a:moveTo>
                  <a:cubicBezTo>
                    <a:pt x="2985" y="131"/>
                    <a:pt x="3014" y="159"/>
                    <a:pt x="3014" y="188"/>
                  </a:cubicBezTo>
                  <a:lnTo>
                    <a:pt x="3375" y="1547"/>
                  </a:lnTo>
                  <a:lnTo>
                    <a:pt x="3433" y="1785"/>
                  </a:lnTo>
                  <a:cubicBezTo>
                    <a:pt x="3462" y="1785"/>
                    <a:pt x="3433" y="1814"/>
                    <a:pt x="3433" y="1814"/>
                  </a:cubicBezTo>
                  <a:cubicBezTo>
                    <a:pt x="3433" y="1843"/>
                    <a:pt x="3433" y="1843"/>
                    <a:pt x="3404" y="1843"/>
                  </a:cubicBezTo>
                  <a:lnTo>
                    <a:pt x="1959" y="2241"/>
                  </a:lnTo>
                  <a:lnTo>
                    <a:pt x="1930" y="2241"/>
                  </a:lnTo>
                  <a:cubicBezTo>
                    <a:pt x="1901" y="2241"/>
                    <a:pt x="1901" y="2204"/>
                    <a:pt x="1901" y="2204"/>
                  </a:cubicBezTo>
                  <a:lnTo>
                    <a:pt x="1778" y="1814"/>
                  </a:lnTo>
                  <a:lnTo>
                    <a:pt x="1655" y="1272"/>
                  </a:lnTo>
                  <a:lnTo>
                    <a:pt x="1474" y="615"/>
                  </a:lnTo>
                  <a:cubicBezTo>
                    <a:pt x="1445" y="579"/>
                    <a:pt x="1474" y="579"/>
                    <a:pt x="1474" y="550"/>
                  </a:cubicBezTo>
                  <a:lnTo>
                    <a:pt x="1511" y="521"/>
                  </a:lnTo>
                  <a:lnTo>
                    <a:pt x="2197" y="340"/>
                  </a:lnTo>
                  <a:lnTo>
                    <a:pt x="2956" y="131"/>
                  </a:lnTo>
                  <a:close/>
                  <a:moveTo>
                    <a:pt x="2967" y="0"/>
                  </a:moveTo>
                  <a:cubicBezTo>
                    <a:pt x="2951" y="0"/>
                    <a:pt x="2936" y="3"/>
                    <a:pt x="2920" y="8"/>
                  </a:cubicBezTo>
                  <a:lnTo>
                    <a:pt x="2197" y="217"/>
                  </a:lnTo>
                  <a:lnTo>
                    <a:pt x="304" y="217"/>
                  </a:lnTo>
                  <a:cubicBezTo>
                    <a:pt x="123" y="217"/>
                    <a:pt x="0" y="340"/>
                    <a:pt x="0" y="492"/>
                  </a:cubicBezTo>
                  <a:lnTo>
                    <a:pt x="0" y="1186"/>
                  </a:lnTo>
                  <a:cubicBezTo>
                    <a:pt x="0" y="1301"/>
                    <a:pt x="94" y="1366"/>
                    <a:pt x="181" y="1366"/>
                  </a:cubicBezTo>
                  <a:lnTo>
                    <a:pt x="455" y="1366"/>
                  </a:lnTo>
                  <a:lnTo>
                    <a:pt x="455" y="1699"/>
                  </a:lnTo>
                  <a:cubicBezTo>
                    <a:pt x="455" y="1727"/>
                    <a:pt x="484" y="1756"/>
                    <a:pt x="513" y="1756"/>
                  </a:cubicBezTo>
                  <a:cubicBezTo>
                    <a:pt x="542" y="1756"/>
                    <a:pt x="571" y="1727"/>
                    <a:pt x="571" y="1699"/>
                  </a:cubicBezTo>
                  <a:lnTo>
                    <a:pt x="571" y="1301"/>
                  </a:lnTo>
                  <a:lnTo>
                    <a:pt x="571" y="492"/>
                  </a:lnTo>
                  <a:cubicBezTo>
                    <a:pt x="571" y="434"/>
                    <a:pt x="571" y="369"/>
                    <a:pt x="542" y="340"/>
                  </a:cubicBezTo>
                  <a:lnTo>
                    <a:pt x="1720" y="340"/>
                  </a:lnTo>
                  <a:lnTo>
                    <a:pt x="1474" y="398"/>
                  </a:lnTo>
                  <a:cubicBezTo>
                    <a:pt x="1388" y="434"/>
                    <a:pt x="1330" y="521"/>
                    <a:pt x="1359" y="644"/>
                  </a:cubicBezTo>
                  <a:lnTo>
                    <a:pt x="1511" y="1214"/>
                  </a:lnTo>
                  <a:lnTo>
                    <a:pt x="997" y="1214"/>
                  </a:lnTo>
                  <a:cubicBezTo>
                    <a:pt x="969" y="1214"/>
                    <a:pt x="932" y="1243"/>
                    <a:pt x="932" y="1272"/>
                  </a:cubicBezTo>
                  <a:cubicBezTo>
                    <a:pt x="904" y="1301"/>
                    <a:pt x="932" y="1337"/>
                    <a:pt x="997" y="1337"/>
                  </a:cubicBezTo>
                  <a:lnTo>
                    <a:pt x="1539" y="1337"/>
                  </a:lnTo>
                  <a:lnTo>
                    <a:pt x="1655" y="1756"/>
                  </a:lnTo>
                  <a:lnTo>
                    <a:pt x="997" y="1756"/>
                  </a:lnTo>
                  <a:cubicBezTo>
                    <a:pt x="969" y="1756"/>
                    <a:pt x="932" y="1785"/>
                    <a:pt x="932" y="1785"/>
                  </a:cubicBezTo>
                  <a:cubicBezTo>
                    <a:pt x="904" y="1843"/>
                    <a:pt x="932" y="1908"/>
                    <a:pt x="997" y="1908"/>
                  </a:cubicBezTo>
                  <a:lnTo>
                    <a:pt x="1691" y="1908"/>
                  </a:lnTo>
                  <a:lnTo>
                    <a:pt x="1778" y="2241"/>
                  </a:lnTo>
                  <a:cubicBezTo>
                    <a:pt x="1778" y="2269"/>
                    <a:pt x="1778" y="2298"/>
                    <a:pt x="1807" y="2298"/>
                  </a:cubicBezTo>
                  <a:lnTo>
                    <a:pt x="997" y="2298"/>
                  </a:lnTo>
                  <a:cubicBezTo>
                    <a:pt x="969" y="2298"/>
                    <a:pt x="932" y="2327"/>
                    <a:pt x="932" y="2356"/>
                  </a:cubicBezTo>
                  <a:cubicBezTo>
                    <a:pt x="904" y="2385"/>
                    <a:pt x="932" y="2421"/>
                    <a:pt x="997" y="2421"/>
                  </a:cubicBezTo>
                  <a:lnTo>
                    <a:pt x="2985" y="2421"/>
                  </a:lnTo>
                  <a:cubicBezTo>
                    <a:pt x="3014" y="2421"/>
                    <a:pt x="3042" y="2421"/>
                    <a:pt x="3042" y="2385"/>
                  </a:cubicBezTo>
                  <a:cubicBezTo>
                    <a:pt x="3042" y="2327"/>
                    <a:pt x="3014" y="2298"/>
                    <a:pt x="2985" y="2298"/>
                  </a:cubicBezTo>
                  <a:lnTo>
                    <a:pt x="2233" y="2298"/>
                  </a:lnTo>
                  <a:lnTo>
                    <a:pt x="3375" y="1995"/>
                  </a:lnTo>
                  <a:lnTo>
                    <a:pt x="3375" y="4134"/>
                  </a:lnTo>
                  <a:cubicBezTo>
                    <a:pt x="3375" y="4163"/>
                    <a:pt x="3346" y="4192"/>
                    <a:pt x="3317" y="4192"/>
                  </a:cubicBezTo>
                  <a:lnTo>
                    <a:pt x="665" y="4192"/>
                  </a:lnTo>
                  <a:cubicBezTo>
                    <a:pt x="607" y="4192"/>
                    <a:pt x="571" y="4163"/>
                    <a:pt x="571" y="4134"/>
                  </a:cubicBezTo>
                  <a:lnTo>
                    <a:pt x="571" y="1937"/>
                  </a:lnTo>
                  <a:cubicBezTo>
                    <a:pt x="571" y="1908"/>
                    <a:pt x="571" y="1908"/>
                    <a:pt x="542" y="1879"/>
                  </a:cubicBezTo>
                  <a:cubicBezTo>
                    <a:pt x="484" y="1879"/>
                    <a:pt x="455" y="1908"/>
                    <a:pt x="455" y="1937"/>
                  </a:cubicBezTo>
                  <a:lnTo>
                    <a:pt x="455" y="4134"/>
                  </a:lnTo>
                  <a:cubicBezTo>
                    <a:pt x="455" y="4228"/>
                    <a:pt x="542" y="4314"/>
                    <a:pt x="665" y="4314"/>
                  </a:cubicBezTo>
                  <a:lnTo>
                    <a:pt x="3317" y="4314"/>
                  </a:lnTo>
                  <a:cubicBezTo>
                    <a:pt x="3433" y="4314"/>
                    <a:pt x="3527" y="4228"/>
                    <a:pt x="3527" y="4134"/>
                  </a:cubicBezTo>
                  <a:lnTo>
                    <a:pt x="3527" y="1937"/>
                  </a:lnTo>
                  <a:cubicBezTo>
                    <a:pt x="3527" y="1937"/>
                    <a:pt x="3556" y="1908"/>
                    <a:pt x="3556" y="1879"/>
                  </a:cubicBezTo>
                  <a:cubicBezTo>
                    <a:pt x="3584" y="1843"/>
                    <a:pt x="3584" y="1785"/>
                    <a:pt x="3584" y="1756"/>
                  </a:cubicBezTo>
                  <a:lnTo>
                    <a:pt x="3527" y="1518"/>
                  </a:lnTo>
                  <a:lnTo>
                    <a:pt x="3527" y="521"/>
                  </a:lnTo>
                  <a:cubicBezTo>
                    <a:pt x="3527" y="340"/>
                    <a:pt x="3375" y="217"/>
                    <a:pt x="3223" y="217"/>
                  </a:cubicBezTo>
                  <a:lnTo>
                    <a:pt x="3165" y="217"/>
                  </a:lnTo>
                  <a:lnTo>
                    <a:pt x="3136" y="159"/>
                  </a:lnTo>
                  <a:cubicBezTo>
                    <a:pt x="3106" y="57"/>
                    <a:pt x="3042" y="0"/>
                    <a:pt x="29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26"/>
            <p:cNvSpPr/>
            <p:nvPr/>
          </p:nvSpPr>
          <p:spPr>
            <a:xfrm>
              <a:off x="4972787" y="3706021"/>
              <a:ext cx="116183" cy="118103"/>
            </a:xfrm>
            <a:custGeom>
              <a:avLst/>
              <a:gdLst/>
              <a:ahLst/>
              <a:cxnLst/>
              <a:rect l="l" t="t" r="r" b="b"/>
              <a:pathLst>
                <a:path w="1331" h="1353" extrusionOk="0">
                  <a:moveTo>
                    <a:pt x="1170" y="711"/>
                  </a:moveTo>
                  <a:cubicBezTo>
                    <a:pt x="1179" y="711"/>
                    <a:pt x="1179" y="723"/>
                    <a:pt x="1179" y="723"/>
                  </a:cubicBezTo>
                  <a:cubicBezTo>
                    <a:pt x="1208" y="752"/>
                    <a:pt x="1179" y="781"/>
                    <a:pt x="1179" y="781"/>
                  </a:cubicBezTo>
                  <a:lnTo>
                    <a:pt x="1150" y="781"/>
                  </a:lnTo>
                  <a:lnTo>
                    <a:pt x="1150" y="723"/>
                  </a:lnTo>
                  <a:cubicBezTo>
                    <a:pt x="1159" y="714"/>
                    <a:pt x="1166" y="711"/>
                    <a:pt x="1170" y="711"/>
                  </a:cubicBezTo>
                  <a:close/>
                  <a:moveTo>
                    <a:pt x="666" y="124"/>
                  </a:moveTo>
                  <a:lnTo>
                    <a:pt x="695" y="153"/>
                  </a:lnTo>
                  <a:lnTo>
                    <a:pt x="723" y="181"/>
                  </a:lnTo>
                  <a:cubicBezTo>
                    <a:pt x="723" y="210"/>
                    <a:pt x="752" y="239"/>
                    <a:pt x="788" y="268"/>
                  </a:cubicBezTo>
                  <a:lnTo>
                    <a:pt x="875" y="268"/>
                  </a:lnTo>
                  <a:lnTo>
                    <a:pt x="933" y="239"/>
                  </a:lnTo>
                  <a:cubicBezTo>
                    <a:pt x="933" y="239"/>
                    <a:pt x="969" y="239"/>
                    <a:pt x="998" y="268"/>
                  </a:cubicBezTo>
                  <a:lnTo>
                    <a:pt x="1027" y="304"/>
                  </a:lnTo>
                  <a:lnTo>
                    <a:pt x="1085" y="601"/>
                  </a:lnTo>
                  <a:cubicBezTo>
                    <a:pt x="1056" y="543"/>
                    <a:pt x="1027" y="485"/>
                    <a:pt x="998" y="420"/>
                  </a:cubicBezTo>
                  <a:cubicBezTo>
                    <a:pt x="976" y="333"/>
                    <a:pt x="901" y="291"/>
                    <a:pt x="813" y="291"/>
                  </a:cubicBezTo>
                  <a:cubicBezTo>
                    <a:pt x="784" y="291"/>
                    <a:pt x="754" y="295"/>
                    <a:pt x="723" y="304"/>
                  </a:cubicBezTo>
                  <a:cubicBezTo>
                    <a:pt x="695" y="304"/>
                    <a:pt x="695" y="304"/>
                    <a:pt x="695" y="333"/>
                  </a:cubicBezTo>
                  <a:cubicBezTo>
                    <a:pt x="666" y="391"/>
                    <a:pt x="572" y="485"/>
                    <a:pt x="456" y="543"/>
                  </a:cubicBezTo>
                  <a:cubicBezTo>
                    <a:pt x="391" y="572"/>
                    <a:pt x="333" y="601"/>
                    <a:pt x="246" y="629"/>
                  </a:cubicBezTo>
                  <a:cubicBezTo>
                    <a:pt x="210" y="629"/>
                    <a:pt x="210" y="666"/>
                    <a:pt x="210" y="695"/>
                  </a:cubicBezTo>
                  <a:lnTo>
                    <a:pt x="210" y="810"/>
                  </a:lnTo>
                  <a:lnTo>
                    <a:pt x="210" y="846"/>
                  </a:lnTo>
                  <a:lnTo>
                    <a:pt x="153" y="572"/>
                  </a:lnTo>
                  <a:cubicBezTo>
                    <a:pt x="124" y="514"/>
                    <a:pt x="124" y="420"/>
                    <a:pt x="181" y="362"/>
                  </a:cubicBezTo>
                  <a:cubicBezTo>
                    <a:pt x="210" y="268"/>
                    <a:pt x="275" y="239"/>
                    <a:pt x="362" y="210"/>
                  </a:cubicBezTo>
                  <a:lnTo>
                    <a:pt x="666" y="124"/>
                  </a:lnTo>
                  <a:close/>
                  <a:moveTo>
                    <a:pt x="246" y="962"/>
                  </a:moveTo>
                  <a:lnTo>
                    <a:pt x="246" y="1027"/>
                  </a:lnTo>
                  <a:lnTo>
                    <a:pt x="210" y="1027"/>
                  </a:lnTo>
                  <a:cubicBezTo>
                    <a:pt x="181" y="991"/>
                    <a:pt x="181" y="962"/>
                    <a:pt x="210" y="962"/>
                  </a:cubicBezTo>
                  <a:close/>
                  <a:moveTo>
                    <a:pt x="816" y="409"/>
                  </a:moveTo>
                  <a:cubicBezTo>
                    <a:pt x="846" y="409"/>
                    <a:pt x="883" y="437"/>
                    <a:pt x="904" y="485"/>
                  </a:cubicBezTo>
                  <a:cubicBezTo>
                    <a:pt x="933" y="543"/>
                    <a:pt x="969" y="629"/>
                    <a:pt x="998" y="695"/>
                  </a:cubicBezTo>
                  <a:cubicBezTo>
                    <a:pt x="1027" y="752"/>
                    <a:pt x="1027" y="810"/>
                    <a:pt x="1056" y="875"/>
                  </a:cubicBezTo>
                  <a:lnTo>
                    <a:pt x="1056" y="991"/>
                  </a:lnTo>
                  <a:cubicBezTo>
                    <a:pt x="1027" y="1056"/>
                    <a:pt x="846" y="1208"/>
                    <a:pt x="788" y="1236"/>
                  </a:cubicBezTo>
                  <a:cubicBezTo>
                    <a:pt x="723" y="1236"/>
                    <a:pt x="514" y="1208"/>
                    <a:pt x="456" y="1143"/>
                  </a:cubicBezTo>
                  <a:cubicBezTo>
                    <a:pt x="391" y="1114"/>
                    <a:pt x="362" y="962"/>
                    <a:pt x="333" y="723"/>
                  </a:cubicBezTo>
                  <a:cubicBezTo>
                    <a:pt x="391" y="723"/>
                    <a:pt x="485" y="695"/>
                    <a:pt x="543" y="666"/>
                  </a:cubicBezTo>
                  <a:cubicBezTo>
                    <a:pt x="637" y="572"/>
                    <a:pt x="723" y="485"/>
                    <a:pt x="788" y="420"/>
                  </a:cubicBezTo>
                  <a:cubicBezTo>
                    <a:pt x="796" y="412"/>
                    <a:pt x="806" y="409"/>
                    <a:pt x="816" y="409"/>
                  </a:cubicBezTo>
                  <a:close/>
                  <a:moveTo>
                    <a:pt x="637" y="1"/>
                  </a:moveTo>
                  <a:lnTo>
                    <a:pt x="333" y="88"/>
                  </a:lnTo>
                  <a:cubicBezTo>
                    <a:pt x="210" y="124"/>
                    <a:pt x="124" y="181"/>
                    <a:pt x="66" y="304"/>
                  </a:cubicBezTo>
                  <a:cubicBezTo>
                    <a:pt x="1" y="391"/>
                    <a:pt x="1" y="514"/>
                    <a:pt x="30" y="601"/>
                  </a:cubicBezTo>
                  <a:lnTo>
                    <a:pt x="95" y="904"/>
                  </a:lnTo>
                  <a:cubicBezTo>
                    <a:pt x="35" y="1016"/>
                    <a:pt x="108" y="1146"/>
                    <a:pt x="237" y="1146"/>
                  </a:cubicBezTo>
                  <a:cubicBezTo>
                    <a:pt x="249" y="1146"/>
                    <a:pt x="262" y="1145"/>
                    <a:pt x="275" y="1143"/>
                  </a:cubicBezTo>
                  <a:lnTo>
                    <a:pt x="304" y="1143"/>
                  </a:lnTo>
                  <a:cubicBezTo>
                    <a:pt x="304" y="1208"/>
                    <a:pt x="333" y="1236"/>
                    <a:pt x="362" y="1265"/>
                  </a:cubicBezTo>
                  <a:cubicBezTo>
                    <a:pt x="456" y="1323"/>
                    <a:pt x="637" y="1352"/>
                    <a:pt x="752" y="1352"/>
                  </a:cubicBezTo>
                  <a:lnTo>
                    <a:pt x="817" y="1352"/>
                  </a:lnTo>
                  <a:cubicBezTo>
                    <a:pt x="933" y="1323"/>
                    <a:pt x="1114" y="1143"/>
                    <a:pt x="1179" y="1056"/>
                  </a:cubicBezTo>
                  <a:lnTo>
                    <a:pt x="1179" y="904"/>
                  </a:lnTo>
                  <a:lnTo>
                    <a:pt x="1208" y="904"/>
                  </a:lnTo>
                  <a:cubicBezTo>
                    <a:pt x="1265" y="875"/>
                    <a:pt x="1330" y="781"/>
                    <a:pt x="1294" y="695"/>
                  </a:cubicBezTo>
                  <a:cubicBezTo>
                    <a:pt x="1294" y="666"/>
                    <a:pt x="1265" y="629"/>
                    <a:pt x="1236" y="601"/>
                  </a:cubicBezTo>
                  <a:lnTo>
                    <a:pt x="1150" y="268"/>
                  </a:lnTo>
                  <a:cubicBezTo>
                    <a:pt x="1114" y="210"/>
                    <a:pt x="1085" y="181"/>
                    <a:pt x="1056" y="153"/>
                  </a:cubicBezTo>
                  <a:cubicBezTo>
                    <a:pt x="998" y="124"/>
                    <a:pt x="933" y="124"/>
                    <a:pt x="904" y="124"/>
                  </a:cubicBezTo>
                  <a:lnTo>
                    <a:pt x="846" y="153"/>
                  </a:lnTo>
                  <a:lnTo>
                    <a:pt x="817" y="124"/>
                  </a:lnTo>
                  <a:cubicBezTo>
                    <a:pt x="817" y="30"/>
                    <a:pt x="723" y="1"/>
                    <a:pt x="6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26"/>
            <p:cNvSpPr/>
            <p:nvPr/>
          </p:nvSpPr>
          <p:spPr>
            <a:xfrm>
              <a:off x="5041570" y="3769131"/>
              <a:ext cx="12657" cy="10824"/>
            </a:xfrm>
            <a:custGeom>
              <a:avLst/>
              <a:gdLst/>
              <a:ahLst/>
              <a:cxnLst/>
              <a:rect l="l" t="t" r="r" b="b"/>
              <a:pathLst>
                <a:path w="145" h="124" extrusionOk="0">
                  <a:moveTo>
                    <a:pt x="58" y="0"/>
                  </a:moveTo>
                  <a:cubicBezTo>
                    <a:pt x="29" y="0"/>
                    <a:pt x="0" y="58"/>
                    <a:pt x="0" y="87"/>
                  </a:cubicBezTo>
                  <a:cubicBezTo>
                    <a:pt x="0" y="123"/>
                    <a:pt x="29" y="123"/>
                    <a:pt x="58" y="123"/>
                  </a:cubicBezTo>
                  <a:lnTo>
                    <a:pt x="87" y="123"/>
                  </a:lnTo>
                  <a:cubicBezTo>
                    <a:pt x="116" y="123"/>
                    <a:pt x="145" y="87"/>
                    <a:pt x="116" y="58"/>
                  </a:cubicBezTo>
                  <a:cubicBezTo>
                    <a:pt x="116" y="0"/>
                    <a:pt x="87" y="0"/>
                    <a:pt x="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26"/>
            <p:cNvSpPr/>
            <p:nvPr/>
          </p:nvSpPr>
          <p:spPr>
            <a:xfrm>
              <a:off x="5012590" y="3776725"/>
              <a:ext cx="13268" cy="10737"/>
            </a:xfrm>
            <a:custGeom>
              <a:avLst/>
              <a:gdLst/>
              <a:ahLst/>
              <a:cxnLst/>
              <a:rect l="l" t="t" r="r" b="b"/>
              <a:pathLst>
                <a:path w="152" h="123" extrusionOk="0">
                  <a:moveTo>
                    <a:pt x="58" y="0"/>
                  </a:moveTo>
                  <a:cubicBezTo>
                    <a:pt x="29" y="0"/>
                    <a:pt x="0" y="36"/>
                    <a:pt x="0" y="94"/>
                  </a:cubicBezTo>
                  <a:cubicBezTo>
                    <a:pt x="0" y="123"/>
                    <a:pt x="29" y="123"/>
                    <a:pt x="58" y="123"/>
                  </a:cubicBezTo>
                  <a:lnTo>
                    <a:pt x="87" y="123"/>
                  </a:lnTo>
                  <a:cubicBezTo>
                    <a:pt x="116" y="123"/>
                    <a:pt x="152" y="94"/>
                    <a:pt x="116" y="65"/>
                  </a:cubicBezTo>
                  <a:lnTo>
                    <a:pt x="116" y="36"/>
                  </a:lnTo>
                  <a:cubicBezTo>
                    <a:pt x="116" y="0"/>
                    <a:pt x="87" y="0"/>
                    <a:pt x="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26"/>
            <p:cNvSpPr/>
            <p:nvPr/>
          </p:nvSpPr>
          <p:spPr>
            <a:xfrm>
              <a:off x="5028302" y="3940042"/>
              <a:ext cx="52461" cy="43034"/>
            </a:xfrm>
            <a:custGeom>
              <a:avLst/>
              <a:gdLst/>
              <a:ahLst/>
              <a:cxnLst/>
              <a:rect l="l" t="t" r="r" b="b"/>
              <a:pathLst>
                <a:path w="601" h="493" extrusionOk="0">
                  <a:moveTo>
                    <a:pt x="409" y="125"/>
                  </a:moveTo>
                  <a:cubicBezTo>
                    <a:pt x="420" y="125"/>
                    <a:pt x="434" y="134"/>
                    <a:pt x="449" y="152"/>
                  </a:cubicBezTo>
                  <a:cubicBezTo>
                    <a:pt x="449" y="152"/>
                    <a:pt x="478" y="181"/>
                    <a:pt x="449" y="210"/>
                  </a:cubicBezTo>
                  <a:lnTo>
                    <a:pt x="297" y="362"/>
                  </a:lnTo>
                  <a:lnTo>
                    <a:pt x="152" y="210"/>
                  </a:lnTo>
                  <a:cubicBezTo>
                    <a:pt x="116" y="210"/>
                    <a:pt x="116" y="181"/>
                    <a:pt x="152" y="152"/>
                  </a:cubicBezTo>
                  <a:lnTo>
                    <a:pt x="210" y="152"/>
                  </a:lnTo>
                  <a:lnTo>
                    <a:pt x="239" y="181"/>
                  </a:lnTo>
                  <a:lnTo>
                    <a:pt x="268" y="181"/>
                  </a:lnTo>
                  <a:cubicBezTo>
                    <a:pt x="278" y="191"/>
                    <a:pt x="288" y="194"/>
                    <a:pt x="299" y="194"/>
                  </a:cubicBezTo>
                  <a:cubicBezTo>
                    <a:pt x="320" y="194"/>
                    <a:pt x="343" y="181"/>
                    <a:pt x="362" y="181"/>
                  </a:cubicBezTo>
                  <a:lnTo>
                    <a:pt x="391" y="152"/>
                  </a:lnTo>
                  <a:cubicBezTo>
                    <a:pt x="391" y="134"/>
                    <a:pt x="398" y="125"/>
                    <a:pt x="409" y="125"/>
                  </a:cubicBezTo>
                  <a:close/>
                  <a:moveTo>
                    <a:pt x="181" y="1"/>
                  </a:moveTo>
                  <a:cubicBezTo>
                    <a:pt x="116" y="1"/>
                    <a:pt x="87" y="30"/>
                    <a:pt x="59" y="59"/>
                  </a:cubicBezTo>
                  <a:cubicBezTo>
                    <a:pt x="1" y="116"/>
                    <a:pt x="1" y="239"/>
                    <a:pt x="59" y="297"/>
                  </a:cubicBezTo>
                  <a:lnTo>
                    <a:pt x="210" y="449"/>
                  </a:lnTo>
                  <a:cubicBezTo>
                    <a:pt x="239" y="478"/>
                    <a:pt x="239" y="478"/>
                    <a:pt x="268" y="478"/>
                  </a:cubicBezTo>
                  <a:cubicBezTo>
                    <a:pt x="277" y="488"/>
                    <a:pt x="289" y="493"/>
                    <a:pt x="302" y="493"/>
                  </a:cubicBezTo>
                  <a:cubicBezTo>
                    <a:pt x="333" y="493"/>
                    <a:pt x="371" y="469"/>
                    <a:pt x="391" y="449"/>
                  </a:cubicBezTo>
                  <a:lnTo>
                    <a:pt x="543" y="297"/>
                  </a:lnTo>
                  <a:cubicBezTo>
                    <a:pt x="600" y="239"/>
                    <a:pt x="600" y="116"/>
                    <a:pt x="543" y="59"/>
                  </a:cubicBezTo>
                  <a:cubicBezTo>
                    <a:pt x="514" y="30"/>
                    <a:pt x="449" y="1"/>
                    <a:pt x="420" y="1"/>
                  </a:cubicBezTo>
                  <a:cubicBezTo>
                    <a:pt x="362" y="1"/>
                    <a:pt x="333" y="30"/>
                    <a:pt x="297" y="59"/>
                  </a:cubicBezTo>
                  <a:cubicBezTo>
                    <a:pt x="268" y="30"/>
                    <a:pt x="210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26"/>
            <p:cNvSpPr/>
            <p:nvPr/>
          </p:nvSpPr>
          <p:spPr>
            <a:xfrm>
              <a:off x="5017566" y="3994947"/>
              <a:ext cx="71403" cy="24005"/>
            </a:xfrm>
            <a:custGeom>
              <a:avLst/>
              <a:gdLst/>
              <a:ahLst/>
              <a:cxnLst/>
              <a:rect l="l" t="t" r="r" b="b"/>
              <a:pathLst>
                <a:path w="818" h="275" extrusionOk="0">
                  <a:moveTo>
                    <a:pt x="124" y="0"/>
                  </a:moveTo>
                  <a:cubicBezTo>
                    <a:pt x="59" y="29"/>
                    <a:pt x="30" y="94"/>
                    <a:pt x="30" y="123"/>
                  </a:cubicBezTo>
                  <a:cubicBezTo>
                    <a:pt x="1" y="152"/>
                    <a:pt x="30" y="181"/>
                    <a:pt x="59" y="210"/>
                  </a:cubicBezTo>
                  <a:cubicBezTo>
                    <a:pt x="95" y="210"/>
                    <a:pt x="124" y="210"/>
                    <a:pt x="124" y="181"/>
                  </a:cubicBezTo>
                  <a:cubicBezTo>
                    <a:pt x="153" y="152"/>
                    <a:pt x="153" y="123"/>
                    <a:pt x="182" y="123"/>
                  </a:cubicBezTo>
                  <a:cubicBezTo>
                    <a:pt x="182" y="152"/>
                    <a:pt x="182" y="181"/>
                    <a:pt x="210" y="210"/>
                  </a:cubicBezTo>
                  <a:cubicBezTo>
                    <a:pt x="210" y="246"/>
                    <a:pt x="275" y="275"/>
                    <a:pt x="304" y="275"/>
                  </a:cubicBezTo>
                  <a:cubicBezTo>
                    <a:pt x="333" y="275"/>
                    <a:pt x="333" y="275"/>
                    <a:pt x="333" y="246"/>
                  </a:cubicBezTo>
                  <a:cubicBezTo>
                    <a:pt x="362" y="246"/>
                    <a:pt x="391" y="210"/>
                    <a:pt x="420" y="210"/>
                  </a:cubicBezTo>
                  <a:cubicBezTo>
                    <a:pt x="489" y="168"/>
                    <a:pt x="573" y="141"/>
                    <a:pt x="647" y="141"/>
                  </a:cubicBezTo>
                  <a:cubicBezTo>
                    <a:pt x="674" y="141"/>
                    <a:pt x="700" y="144"/>
                    <a:pt x="723" y="152"/>
                  </a:cubicBezTo>
                  <a:cubicBezTo>
                    <a:pt x="752" y="152"/>
                    <a:pt x="781" y="152"/>
                    <a:pt x="817" y="123"/>
                  </a:cubicBezTo>
                  <a:cubicBezTo>
                    <a:pt x="817" y="65"/>
                    <a:pt x="817" y="29"/>
                    <a:pt x="752" y="29"/>
                  </a:cubicBezTo>
                  <a:cubicBezTo>
                    <a:pt x="722" y="22"/>
                    <a:pt x="687" y="18"/>
                    <a:pt x="650" y="18"/>
                  </a:cubicBezTo>
                  <a:cubicBezTo>
                    <a:pt x="548" y="18"/>
                    <a:pt x="431" y="46"/>
                    <a:pt x="362" y="94"/>
                  </a:cubicBezTo>
                  <a:lnTo>
                    <a:pt x="333" y="123"/>
                  </a:lnTo>
                  <a:lnTo>
                    <a:pt x="304" y="123"/>
                  </a:lnTo>
                  <a:lnTo>
                    <a:pt x="304" y="65"/>
                  </a:lnTo>
                  <a:cubicBezTo>
                    <a:pt x="304" y="29"/>
                    <a:pt x="275" y="29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6" name="Google Shape;556;p26"/>
          <p:cNvGrpSpPr/>
          <p:nvPr/>
        </p:nvGrpSpPr>
        <p:grpSpPr>
          <a:xfrm>
            <a:off x="1402426" y="2968648"/>
            <a:ext cx="321140" cy="377704"/>
            <a:chOff x="3995152" y="3663773"/>
            <a:chExt cx="321140" cy="377704"/>
          </a:xfrm>
        </p:grpSpPr>
        <p:sp>
          <p:nvSpPr>
            <p:cNvPr id="557" name="Google Shape;557;p26"/>
            <p:cNvSpPr/>
            <p:nvPr/>
          </p:nvSpPr>
          <p:spPr>
            <a:xfrm>
              <a:off x="3995152" y="3663773"/>
              <a:ext cx="321140" cy="377704"/>
            </a:xfrm>
            <a:custGeom>
              <a:avLst/>
              <a:gdLst/>
              <a:ahLst/>
              <a:cxnLst/>
              <a:rect l="l" t="t" r="r" b="b"/>
              <a:pathLst>
                <a:path w="3679" h="4327" extrusionOk="0">
                  <a:moveTo>
                    <a:pt x="3526" y="3281"/>
                  </a:moveTo>
                  <a:lnTo>
                    <a:pt x="3526" y="3498"/>
                  </a:lnTo>
                  <a:cubicBezTo>
                    <a:pt x="3526" y="3585"/>
                    <a:pt x="3461" y="3679"/>
                    <a:pt x="3346" y="3679"/>
                  </a:cubicBezTo>
                  <a:lnTo>
                    <a:pt x="1807" y="3679"/>
                  </a:lnTo>
                  <a:lnTo>
                    <a:pt x="2052" y="3433"/>
                  </a:lnTo>
                  <a:cubicBezTo>
                    <a:pt x="2081" y="3404"/>
                    <a:pt x="2081" y="3375"/>
                    <a:pt x="2110" y="3346"/>
                  </a:cubicBezTo>
                  <a:lnTo>
                    <a:pt x="3346" y="3346"/>
                  </a:lnTo>
                  <a:cubicBezTo>
                    <a:pt x="3404" y="3346"/>
                    <a:pt x="3498" y="3317"/>
                    <a:pt x="3526" y="3281"/>
                  </a:cubicBezTo>
                  <a:close/>
                  <a:moveTo>
                    <a:pt x="1835" y="2053"/>
                  </a:moveTo>
                  <a:cubicBezTo>
                    <a:pt x="1872" y="2053"/>
                    <a:pt x="1901" y="2053"/>
                    <a:pt x="1929" y="2082"/>
                  </a:cubicBezTo>
                  <a:cubicBezTo>
                    <a:pt x="1958" y="2140"/>
                    <a:pt x="1958" y="2197"/>
                    <a:pt x="1929" y="2262"/>
                  </a:cubicBezTo>
                  <a:lnTo>
                    <a:pt x="1626" y="2530"/>
                  </a:lnTo>
                  <a:cubicBezTo>
                    <a:pt x="1597" y="2559"/>
                    <a:pt x="1597" y="2624"/>
                    <a:pt x="1626" y="2682"/>
                  </a:cubicBezTo>
                  <a:lnTo>
                    <a:pt x="1720" y="2804"/>
                  </a:lnTo>
                  <a:lnTo>
                    <a:pt x="1626" y="2891"/>
                  </a:lnTo>
                  <a:cubicBezTo>
                    <a:pt x="1597" y="2891"/>
                    <a:pt x="1597" y="2956"/>
                    <a:pt x="1626" y="2985"/>
                  </a:cubicBezTo>
                  <a:lnTo>
                    <a:pt x="1720" y="2985"/>
                  </a:lnTo>
                  <a:lnTo>
                    <a:pt x="1778" y="2891"/>
                  </a:lnTo>
                  <a:lnTo>
                    <a:pt x="1872" y="3014"/>
                  </a:lnTo>
                  <a:lnTo>
                    <a:pt x="1749" y="3137"/>
                  </a:lnTo>
                  <a:cubicBezTo>
                    <a:pt x="1720" y="3166"/>
                    <a:pt x="1720" y="3224"/>
                    <a:pt x="1749" y="3224"/>
                  </a:cubicBezTo>
                  <a:cubicBezTo>
                    <a:pt x="1778" y="3252"/>
                    <a:pt x="1778" y="3252"/>
                    <a:pt x="1807" y="3252"/>
                  </a:cubicBezTo>
                  <a:cubicBezTo>
                    <a:pt x="1807" y="3252"/>
                    <a:pt x="1835" y="3252"/>
                    <a:pt x="1835" y="3224"/>
                  </a:cubicBezTo>
                  <a:lnTo>
                    <a:pt x="1958" y="3137"/>
                  </a:lnTo>
                  <a:cubicBezTo>
                    <a:pt x="1987" y="3195"/>
                    <a:pt x="1987" y="3224"/>
                    <a:pt x="1987" y="3252"/>
                  </a:cubicBezTo>
                  <a:lnTo>
                    <a:pt x="1987" y="3281"/>
                  </a:lnTo>
                  <a:cubicBezTo>
                    <a:pt x="1987" y="3317"/>
                    <a:pt x="1958" y="3317"/>
                    <a:pt x="1958" y="3346"/>
                  </a:cubicBezTo>
                  <a:lnTo>
                    <a:pt x="1655" y="3614"/>
                  </a:lnTo>
                  <a:cubicBezTo>
                    <a:pt x="1655" y="3643"/>
                    <a:pt x="1626" y="3679"/>
                    <a:pt x="1597" y="3679"/>
                  </a:cubicBezTo>
                  <a:lnTo>
                    <a:pt x="1568" y="3679"/>
                  </a:lnTo>
                  <a:cubicBezTo>
                    <a:pt x="1534" y="3713"/>
                    <a:pt x="1488" y="3727"/>
                    <a:pt x="1438" y="3727"/>
                  </a:cubicBezTo>
                  <a:cubicBezTo>
                    <a:pt x="1403" y="3727"/>
                    <a:pt x="1366" y="3720"/>
                    <a:pt x="1330" y="3708"/>
                  </a:cubicBezTo>
                  <a:lnTo>
                    <a:pt x="1207" y="3679"/>
                  </a:lnTo>
                  <a:cubicBezTo>
                    <a:pt x="1197" y="3667"/>
                    <a:pt x="1188" y="3663"/>
                    <a:pt x="1179" y="3663"/>
                  </a:cubicBezTo>
                  <a:cubicBezTo>
                    <a:pt x="1162" y="3663"/>
                    <a:pt x="1149" y="3679"/>
                    <a:pt x="1149" y="3679"/>
                  </a:cubicBezTo>
                  <a:lnTo>
                    <a:pt x="1055" y="3765"/>
                  </a:lnTo>
                  <a:lnTo>
                    <a:pt x="571" y="3252"/>
                  </a:lnTo>
                  <a:cubicBezTo>
                    <a:pt x="636" y="3195"/>
                    <a:pt x="665" y="3101"/>
                    <a:pt x="665" y="3014"/>
                  </a:cubicBezTo>
                  <a:lnTo>
                    <a:pt x="665" y="2956"/>
                  </a:lnTo>
                  <a:lnTo>
                    <a:pt x="665" y="2833"/>
                  </a:lnTo>
                  <a:lnTo>
                    <a:pt x="817" y="2262"/>
                  </a:lnTo>
                  <a:lnTo>
                    <a:pt x="845" y="2234"/>
                  </a:lnTo>
                  <a:lnTo>
                    <a:pt x="903" y="2234"/>
                  </a:lnTo>
                  <a:cubicBezTo>
                    <a:pt x="968" y="2262"/>
                    <a:pt x="997" y="2320"/>
                    <a:pt x="997" y="2378"/>
                  </a:cubicBezTo>
                  <a:lnTo>
                    <a:pt x="903" y="2739"/>
                  </a:lnTo>
                  <a:cubicBezTo>
                    <a:pt x="874" y="2776"/>
                    <a:pt x="903" y="2804"/>
                    <a:pt x="903" y="2804"/>
                  </a:cubicBezTo>
                  <a:lnTo>
                    <a:pt x="903" y="2833"/>
                  </a:lnTo>
                  <a:lnTo>
                    <a:pt x="997" y="2833"/>
                  </a:lnTo>
                  <a:lnTo>
                    <a:pt x="1749" y="2082"/>
                  </a:lnTo>
                  <a:cubicBezTo>
                    <a:pt x="1778" y="2053"/>
                    <a:pt x="1807" y="2053"/>
                    <a:pt x="1835" y="2053"/>
                  </a:cubicBezTo>
                  <a:close/>
                  <a:moveTo>
                    <a:pt x="390" y="3252"/>
                  </a:moveTo>
                  <a:lnTo>
                    <a:pt x="1055" y="3946"/>
                  </a:lnTo>
                  <a:lnTo>
                    <a:pt x="1084" y="3946"/>
                  </a:lnTo>
                  <a:cubicBezTo>
                    <a:pt x="1084" y="3946"/>
                    <a:pt x="1084" y="3975"/>
                    <a:pt x="1055" y="3975"/>
                  </a:cubicBezTo>
                  <a:lnTo>
                    <a:pt x="968" y="4069"/>
                  </a:lnTo>
                  <a:lnTo>
                    <a:pt x="932" y="4069"/>
                  </a:lnTo>
                  <a:lnTo>
                    <a:pt x="874" y="4004"/>
                  </a:lnTo>
                  <a:lnTo>
                    <a:pt x="542" y="3679"/>
                  </a:lnTo>
                  <a:cubicBezTo>
                    <a:pt x="542" y="3661"/>
                    <a:pt x="528" y="3652"/>
                    <a:pt x="509" y="3652"/>
                  </a:cubicBezTo>
                  <a:cubicBezTo>
                    <a:pt x="491" y="3652"/>
                    <a:pt x="470" y="3661"/>
                    <a:pt x="455" y="3679"/>
                  </a:cubicBezTo>
                  <a:lnTo>
                    <a:pt x="455" y="3765"/>
                  </a:lnTo>
                  <a:lnTo>
                    <a:pt x="752" y="4040"/>
                  </a:lnTo>
                  <a:lnTo>
                    <a:pt x="607" y="4185"/>
                  </a:lnTo>
                  <a:lnTo>
                    <a:pt x="123" y="3708"/>
                  </a:lnTo>
                  <a:lnTo>
                    <a:pt x="275" y="3585"/>
                  </a:lnTo>
                  <a:lnTo>
                    <a:pt x="304" y="3585"/>
                  </a:lnTo>
                  <a:cubicBezTo>
                    <a:pt x="304" y="3599"/>
                    <a:pt x="318" y="3607"/>
                    <a:pt x="336" y="3607"/>
                  </a:cubicBezTo>
                  <a:cubicBezTo>
                    <a:pt x="354" y="3607"/>
                    <a:pt x="376" y="3599"/>
                    <a:pt x="390" y="3585"/>
                  </a:cubicBezTo>
                  <a:lnTo>
                    <a:pt x="390" y="3498"/>
                  </a:lnTo>
                  <a:lnTo>
                    <a:pt x="304" y="3433"/>
                  </a:lnTo>
                  <a:lnTo>
                    <a:pt x="275" y="3375"/>
                  </a:lnTo>
                  <a:cubicBezTo>
                    <a:pt x="246" y="3375"/>
                    <a:pt x="246" y="3375"/>
                    <a:pt x="275" y="3346"/>
                  </a:cubicBezTo>
                  <a:lnTo>
                    <a:pt x="361" y="3252"/>
                  </a:lnTo>
                  <a:close/>
                  <a:moveTo>
                    <a:pt x="1330" y="1"/>
                  </a:moveTo>
                  <a:cubicBezTo>
                    <a:pt x="1294" y="1"/>
                    <a:pt x="1265" y="30"/>
                    <a:pt x="1265" y="66"/>
                  </a:cubicBezTo>
                  <a:lnTo>
                    <a:pt x="1265" y="1330"/>
                  </a:lnTo>
                  <a:cubicBezTo>
                    <a:pt x="1289" y="1352"/>
                    <a:pt x="1312" y="1361"/>
                    <a:pt x="1332" y="1361"/>
                  </a:cubicBezTo>
                  <a:cubicBezTo>
                    <a:pt x="1365" y="1361"/>
                    <a:pt x="1387" y="1335"/>
                    <a:pt x="1387" y="1294"/>
                  </a:cubicBezTo>
                  <a:lnTo>
                    <a:pt x="1387" y="333"/>
                  </a:lnTo>
                  <a:cubicBezTo>
                    <a:pt x="1387" y="210"/>
                    <a:pt x="1474" y="124"/>
                    <a:pt x="1597" y="124"/>
                  </a:cubicBezTo>
                  <a:lnTo>
                    <a:pt x="3346" y="124"/>
                  </a:lnTo>
                  <a:cubicBezTo>
                    <a:pt x="3461" y="124"/>
                    <a:pt x="3526" y="210"/>
                    <a:pt x="3526" y="333"/>
                  </a:cubicBezTo>
                  <a:lnTo>
                    <a:pt x="3526" y="3043"/>
                  </a:lnTo>
                  <a:cubicBezTo>
                    <a:pt x="3526" y="3137"/>
                    <a:pt x="3461" y="3224"/>
                    <a:pt x="3346" y="3224"/>
                  </a:cubicBezTo>
                  <a:lnTo>
                    <a:pt x="2110" y="3224"/>
                  </a:lnTo>
                  <a:cubicBezTo>
                    <a:pt x="2110" y="3166"/>
                    <a:pt x="2110" y="3101"/>
                    <a:pt x="2081" y="3072"/>
                  </a:cubicBezTo>
                  <a:lnTo>
                    <a:pt x="2016" y="2985"/>
                  </a:lnTo>
                  <a:lnTo>
                    <a:pt x="1835" y="2776"/>
                  </a:lnTo>
                  <a:lnTo>
                    <a:pt x="1749" y="2624"/>
                  </a:lnTo>
                  <a:lnTo>
                    <a:pt x="2016" y="2349"/>
                  </a:lnTo>
                  <a:cubicBezTo>
                    <a:pt x="2110" y="2262"/>
                    <a:pt x="2110" y="2082"/>
                    <a:pt x="2016" y="1988"/>
                  </a:cubicBezTo>
                  <a:cubicBezTo>
                    <a:pt x="1958" y="1959"/>
                    <a:pt x="1901" y="1930"/>
                    <a:pt x="1835" y="1930"/>
                  </a:cubicBezTo>
                  <a:cubicBezTo>
                    <a:pt x="1778" y="1930"/>
                    <a:pt x="1691" y="1959"/>
                    <a:pt x="1655" y="1988"/>
                  </a:cubicBezTo>
                  <a:lnTo>
                    <a:pt x="1387" y="2262"/>
                  </a:lnTo>
                  <a:lnTo>
                    <a:pt x="1387" y="1569"/>
                  </a:lnTo>
                  <a:cubicBezTo>
                    <a:pt x="1387" y="1540"/>
                    <a:pt x="1359" y="1511"/>
                    <a:pt x="1330" y="1511"/>
                  </a:cubicBezTo>
                  <a:cubicBezTo>
                    <a:pt x="1320" y="1501"/>
                    <a:pt x="1310" y="1496"/>
                    <a:pt x="1302" y="1496"/>
                  </a:cubicBezTo>
                  <a:cubicBezTo>
                    <a:pt x="1280" y="1496"/>
                    <a:pt x="1265" y="1527"/>
                    <a:pt x="1265" y="1569"/>
                  </a:cubicBezTo>
                  <a:lnTo>
                    <a:pt x="1265" y="2378"/>
                  </a:lnTo>
                  <a:lnTo>
                    <a:pt x="1055" y="2595"/>
                  </a:lnTo>
                  <a:lnTo>
                    <a:pt x="1113" y="2414"/>
                  </a:lnTo>
                  <a:cubicBezTo>
                    <a:pt x="1113" y="2349"/>
                    <a:pt x="1113" y="2291"/>
                    <a:pt x="1084" y="2234"/>
                  </a:cubicBezTo>
                  <a:cubicBezTo>
                    <a:pt x="1039" y="2161"/>
                    <a:pt x="938" y="2092"/>
                    <a:pt x="854" y="2092"/>
                  </a:cubicBezTo>
                  <a:cubicBezTo>
                    <a:pt x="830" y="2092"/>
                    <a:pt x="807" y="2098"/>
                    <a:pt x="788" y="2111"/>
                  </a:cubicBezTo>
                  <a:cubicBezTo>
                    <a:pt x="752" y="2140"/>
                    <a:pt x="723" y="2169"/>
                    <a:pt x="694" y="2234"/>
                  </a:cubicBezTo>
                  <a:lnTo>
                    <a:pt x="542" y="2804"/>
                  </a:lnTo>
                  <a:lnTo>
                    <a:pt x="542" y="2956"/>
                  </a:lnTo>
                  <a:lnTo>
                    <a:pt x="542" y="3014"/>
                  </a:lnTo>
                  <a:cubicBezTo>
                    <a:pt x="542" y="3072"/>
                    <a:pt x="513" y="3101"/>
                    <a:pt x="484" y="3166"/>
                  </a:cubicBezTo>
                  <a:lnTo>
                    <a:pt x="455" y="3166"/>
                  </a:lnTo>
                  <a:lnTo>
                    <a:pt x="455" y="3137"/>
                  </a:lnTo>
                  <a:cubicBezTo>
                    <a:pt x="436" y="3126"/>
                    <a:pt x="414" y="3122"/>
                    <a:pt x="393" y="3122"/>
                  </a:cubicBezTo>
                  <a:cubicBezTo>
                    <a:pt x="344" y="3122"/>
                    <a:pt x="295" y="3145"/>
                    <a:pt x="275" y="3166"/>
                  </a:cubicBezTo>
                  <a:lnTo>
                    <a:pt x="181" y="3252"/>
                  </a:lnTo>
                  <a:cubicBezTo>
                    <a:pt x="123" y="3317"/>
                    <a:pt x="123" y="3404"/>
                    <a:pt x="181" y="3462"/>
                  </a:cubicBezTo>
                  <a:lnTo>
                    <a:pt x="181" y="3498"/>
                  </a:lnTo>
                  <a:lnTo>
                    <a:pt x="29" y="3643"/>
                  </a:lnTo>
                  <a:lnTo>
                    <a:pt x="0" y="3643"/>
                  </a:lnTo>
                  <a:cubicBezTo>
                    <a:pt x="0" y="3708"/>
                    <a:pt x="0" y="3737"/>
                    <a:pt x="29" y="3794"/>
                  </a:cubicBezTo>
                  <a:lnTo>
                    <a:pt x="542" y="4307"/>
                  </a:lnTo>
                  <a:cubicBezTo>
                    <a:pt x="569" y="4319"/>
                    <a:pt x="595" y="4326"/>
                    <a:pt x="618" y="4326"/>
                  </a:cubicBezTo>
                  <a:cubicBezTo>
                    <a:pt x="650" y="4326"/>
                    <a:pt x="677" y="4312"/>
                    <a:pt x="694" y="4279"/>
                  </a:cubicBezTo>
                  <a:lnTo>
                    <a:pt x="845" y="4127"/>
                  </a:lnTo>
                  <a:lnTo>
                    <a:pt x="845" y="4156"/>
                  </a:lnTo>
                  <a:cubicBezTo>
                    <a:pt x="874" y="4185"/>
                    <a:pt x="903" y="4185"/>
                    <a:pt x="968" y="4185"/>
                  </a:cubicBezTo>
                  <a:cubicBezTo>
                    <a:pt x="997" y="4185"/>
                    <a:pt x="1026" y="4185"/>
                    <a:pt x="1055" y="4156"/>
                  </a:cubicBezTo>
                  <a:lnTo>
                    <a:pt x="1149" y="4069"/>
                  </a:lnTo>
                  <a:cubicBezTo>
                    <a:pt x="1207" y="4004"/>
                    <a:pt x="1207" y="3946"/>
                    <a:pt x="1178" y="3888"/>
                  </a:cubicBezTo>
                  <a:lnTo>
                    <a:pt x="1178" y="3859"/>
                  </a:lnTo>
                  <a:lnTo>
                    <a:pt x="1149" y="3859"/>
                  </a:lnTo>
                  <a:lnTo>
                    <a:pt x="1207" y="3794"/>
                  </a:lnTo>
                  <a:lnTo>
                    <a:pt x="1294" y="3823"/>
                  </a:lnTo>
                  <a:cubicBezTo>
                    <a:pt x="1346" y="3839"/>
                    <a:pt x="1398" y="3848"/>
                    <a:pt x="1448" y="3848"/>
                  </a:cubicBezTo>
                  <a:cubicBezTo>
                    <a:pt x="1515" y="3848"/>
                    <a:pt x="1576" y="3832"/>
                    <a:pt x="1626" y="3794"/>
                  </a:cubicBezTo>
                  <a:lnTo>
                    <a:pt x="3613" y="3794"/>
                  </a:lnTo>
                  <a:cubicBezTo>
                    <a:pt x="3642" y="3794"/>
                    <a:pt x="3678" y="3794"/>
                    <a:pt x="3678" y="3765"/>
                  </a:cubicBezTo>
                  <a:lnTo>
                    <a:pt x="3678" y="66"/>
                  </a:lnTo>
                  <a:cubicBezTo>
                    <a:pt x="3678" y="30"/>
                    <a:pt x="3642" y="1"/>
                    <a:pt x="36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26"/>
            <p:cNvSpPr/>
            <p:nvPr/>
          </p:nvSpPr>
          <p:spPr>
            <a:xfrm>
              <a:off x="4192512" y="3965880"/>
              <a:ext cx="34218" cy="10824"/>
            </a:xfrm>
            <a:custGeom>
              <a:avLst/>
              <a:gdLst/>
              <a:ahLst/>
              <a:cxnLst/>
              <a:rect l="l" t="t" r="r" b="b"/>
              <a:pathLst>
                <a:path w="392" h="124" extrusionOk="0">
                  <a:moveTo>
                    <a:pt x="88" y="1"/>
                  </a:moveTo>
                  <a:cubicBezTo>
                    <a:pt x="59" y="1"/>
                    <a:pt x="30" y="1"/>
                    <a:pt x="30" y="37"/>
                  </a:cubicBezTo>
                  <a:cubicBezTo>
                    <a:pt x="1" y="95"/>
                    <a:pt x="30" y="124"/>
                    <a:pt x="88" y="124"/>
                  </a:cubicBezTo>
                  <a:lnTo>
                    <a:pt x="333" y="124"/>
                  </a:lnTo>
                  <a:cubicBezTo>
                    <a:pt x="362" y="124"/>
                    <a:pt x="391" y="95"/>
                    <a:pt x="391" y="66"/>
                  </a:cubicBezTo>
                  <a:cubicBezTo>
                    <a:pt x="391" y="37"/>
                    <a:pt x="362" y="1"/>
                    <a:pt x="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26"/>
            <p:cNvSpPr/>
            <p:nvPr/>
          </p:nvSpPr>
          <p:spPr>
            <a:xfrm>
              <a:off x="4258153" y="3690309"/>
              <a:ext cx="23394" cy="10824"/>
            </a:xfrm>
            <a:custGeom>
              <a:avLst/>
              <a:gdLst/>
              <a:ahLst/>
              <a:cxnLst/>
              <a:rect l="l" t="t" r="r" b="b"/>
              <a:pathLst>
                <a:path w="268" h="124" extrusionOk="0">
                  <a:moveTo>
                    <a:pt x="58" y="0"/>
                  </a:moveTo>
                  <a:cubicBezTo>
                    <a:pt x="29" y="0"/>
                    <a:pt x="29" y="0"/>
                    <a:pt x="0" y="29"/>
                  </a:cubicBezTo>
                  <a:cubicBezTo>
                    <a:pt x="0" y="87"/>
                    <a:pt x="29" y="123"/>
                    <a:pt x="58" y="123"/>
                  </a:cubicBezTo>
                  <a:lnTo>
                    <a:pt x="210" y="123"/>
                  </a:lnTo>
                  <a:cubicBezTo>
                    <a:pt x="239" y="123"/>
                    <a:pt x="268" y="87"/>
                    <a:pt x="268" y="58"/>
                  </a:cubicBezTo>
                  <a:cubicBezTo>
                    <a:pt x="268" y="29"/>
                    <a:pt x="239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26"/>
            <p:cNvSpPr/>
            <p:nvPr/>
          </p:nvSpPr>
          <p:spPr>
            <a:xfrm>
              <a:off x="4147733" y="3764068"/>
              <a:ext cx="123777" cy="94710"/>
            </a:xfrm>
            <a:custGeom>
              <a:avLst/>
              <a:gdLst/>
              <a:ahLst/>
              <a:cxnLst/>
              <a:rect l="l" t="t" r="r" b="b"/>
              <a:pathLst>
                <a:path w="1418" h="1085" extrusionOk="0">
                  <a:moveTo>
                    <a:pt x="1039" y="111"/>
                  </a:moveTo>
                  <a:cubicBezTo>
                    <a:pt x="1099" y="111"/>
                    <a:pt x="1161" y="134"/>
                    <a:pt x="1208" y="181"/>
                  </a:cubicBezTo>
                  <a:cubicBezTo>
                    <a:pt x="1294" y="268"/>
                    <a:pt x="1294" y="420"/>
                    <a:pt x="1208" y="506"/>
                  </a:cubicBezTo>
                  <a:lnTo>
                    <a:pt x="752" y="933"/>
                  </a:lnTo>
                  <a:cubicBezTo>
                    <a:pt x="738" y="947"/>
                    <a:pt x="723" y="954"/>
                    <a:pt x="709" y="954"/>
                  </a:cubicBezTo>
                  <a:cubicBezTo>
                    <a:pt x="695" y="954"/>
                    <a:pt x="680" y="947"/>
                    <a:pt x="666" y="933"/>
                  </a:cubicBezTo>
                  <a:lnTo>
                    <a:pt x="239" y="506"/>
                  </a:lnTo>
                  <a:cubicBezTo>
                    <a:pt x="153" y="420"/>
                    <a:pt x="153" y="268"/>
                    <a:pt x="239" y="181"/>
                  </a:cubicBezTo>
                  <a:cubicBezTo>
                    <a:pt x="268" y="145"/>
                    <a:pt x="333" y="116"/>
                    <a:pt x="391" y="116"/>
                  </a:cubicBezTo>
                  <a:cubicBezTo>
                    <a:pt x="449" y="116"/>
                    <a:pt x="514" y="145"/>
                    <a:pt x="572" y="181"/>
                  </a:cubicBezTo>
                  <a:lnTo>
                    <a:pt x="601" y="210"/>
                  </a:lnTo>
                  <a:cubicBezTo>
                    <a:pt x="629" y="239"/>
                    <a:pt x="666" y="268"/>
                    <a:pt x="695" y="268"/>
                  </a:cubicBezTo>
                  <a:cubicBezTo>
                    <a:pt x="752" y="268"/>
                    <a:pt x="781" y="268"/>
                    <a:pt x="810" y="210"/>
                  </a:cubicBezTo>
                  <a:lnTo>
                    <a:pt x="875" y="181"/>
                  </a:lnTo>
                  <a:cubicBezTo>
                    <a:pt x="919" y="134"/>
                    <a:pt x="978" y="111"/>
                    <a:pt x="1039" y="111"/>
                  </a:cubicBezTo>
                  <a:close/>
                  <a:moveTo>
                    <a:pt x="391" y="1"/>
                  </a:moveTo>
                  <a:cubicBezTo>
                    <a:pt x="304" y="1"/>
                    <a:pt x="210" y="30"/>
                    <a:pt x="153" y="87"/>
                  </a:cubicBezTo>
                  <a:cubicBezTo>
                    <a:pt x="1" y="239"/>
                    <a:pt x="1" y="449"/>
                    <a:pt x="153" y="600"/>
                  </a:cubicBezTo>
                  <a:lnTo>
                    <a:pt x="572" y="1020"/>
                  </a:lnTo>
                  <a:cubicBezTo>
                    <a:pt x="601" y="1048"/>
                    <a:pt x="666" y="1085"/>
                    <a:pt x="723" y="1085"/>
                  </a:cubicBezTo>
                  <a:cubicBezTo>
                    <a:pt x="752" y="1085"/>
                    <a:pt x="810" y="1048"/>
                    <a:pt x="846" y="1020"/>
                  </a:cubicBezTo>
                  <a:lnTo>
                    <a:pt x="1294" y="600"/>
                  </a:lnTo>
                  <a:cubicBezTo>
                    <a:pt x="1417" y="449"/>
                    <a:pt x="1417" y="239"/>
                    <a:pt x="1294" y="87"/>
                  </a:cubicBezTo>
                  <a:cubicBezTo>
                    <a:pt x="1208" y="30"/>
                    <a:pt x="1114" y="1"/>
                    <a:pt x="1027" y="1"/>
                  </a:cubicBezTo>
                  <a:cubicBezTo>
                    <a:pt x="933" y="1"/>
                    <a:pt x="846" y="30"/>
                    <a:pt x="781" y="87"/>
                  </a:cubicBezTo>
                  <a:lnTo>
                    <a:pt x="723" y="145"/>
                  </a:lnTo>
                  <a:lnTo>
                    <a:pt x="695" y="145"/>
                  </a:lnTo>
                  <a:lnTo>
                    <a:pt x="666" y="87"/>
                  </a:lnTo>
                  <a:cubicBezTo>
                    <a:pt x="572" y="30"/>
                    <a:pt x="485" y="1"/>
                    <a:pt x="3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5" name="Google Shape;565;p27"/>
          <p:cNvPicPr preferRelativeResize="0"/>
          <p:nvPr/>
        </p:nvPicPr>
        <p:blipFill rotWithShape="1">
          <a:blip r:embed="rId3">
            <a:alphaModFix/>
          </a:blip>
          <a:srcRect t="23105" b="29904"/>
          <a:stretch/>
        </p:blipFill>
        <p:spPr>
          <a:xfrm rot="-8">
            <a:off x="3369275" y="1211403"/>
            <a:ext cx="2466599" cy="1744944"/>
          </a:xfrm>
          <a:prstGeom prst="rect">
            <a:avLst/>
          </a:prstGeom>
          <a:noFill/>
          <a:ln>
            <a:noFill/>
          </a:ln>
        </p:spPr>
      </p:pic>
      <p:sp>
        <p:nvSpPr>
          <p:cNvPr id="566" name="Google Shape;566;p2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sp>
        <p:nvSpPr>
          <p:cNvPr id="567" name="Google Shape;567;p27"/>
          <p:cNvSpPr txBox="1"/>
          <p:nvPr/>
        </p:nvSpPr>
        <p:spPr>
          <a:xfrm>
            <a:off x="760025" y="1196113"/>
            <a:ext cx="2606100" cy="92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rPr>
              <a:t>“JUPITER IS THE BIGGEST PLANET OF THEM ALL”</a:t>
            </a:r>
            <a:endParaRPr sz="1600" b="1">
              <a:solidFill>
                <a:schemeClr val="dk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568" name="Google Shape;568;p27"/>
          <p:cNvGrpSpPr/>
          <p:nvPr/>
        </p:nvGrpSpPr>
        <p:grpSpPr>
          <a:xfrm>
            <a:off x="3958218" y="3442200"/>
            <a:ext cx="1690801" cy="1062371"/>
            <a:chOff x="4750918" y="3546200"/>
            <a:chExt cx="1690801" cy="1062371"/>
          </a:xfrm>
        </p:grpSpPr>
        <p:sp>
          <p:nvSpPr>
            <p:cNvPr id="569" name="Google Shape;569;p27"/>
            <p:cNvSpPr txBox="1"/>
            <p:nvPr/>
          </p:nvSpPr>
          <p:spPr>
            <a:xfrm>
              <a:off x="4750919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MERCURY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570" name="Google Shape;570;p27"/>
            <p:cNvSpPr txBox="1"/>
            <p:nvPr/>
          </p:nvSpPr>
          <p:spPr>
            <a:xfrm>
              <a:off x="4750918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</a:t>
              </a:r>
              <a:endParaRPr sz="1200">
                <a:solidFill>
                  <a:srgbClr val="FFFFFF"/>
                </a:solidFill>
                <a:latin typeface="Epilogue"/>
                <a:ea typeface="Epilogue"/>
                <a:cs typeface="Epilogue"/>
                <a:sym typeface="Epilogue"/>
              </a:endParaRPr>
            </a:p>
          </p:txBody>
        </p:sp>
      </p:grpSp>
      <p:grpSp>
        <p:nvGrpSpPr>
          <p:cNvPr id="571" name="Google Shape;571;p27"/>
          <p:cNvGrpSpPr/>
          <p:nvPr/>
        </p:nvGrpSpPr>
        <p:grpSpPr>
          <a:xfrm>
            <a:off x="1429625" y="3442200"/>
            <a:ext cx="1690801" cy="1062377"/>
            <a:chOff x="720000" y="3546200"/>
            <a:chExt cx="1690801" cy="1062377"/>
          </a:xfrm>
        </p:grpSpPr>
        <p:sp>
          <p:nvSpPr>
            <p:cNvPr id="572" name="Google Shape;572;p27"/>
            <p:cNvSpPr txBox="1"/>
            <p:nvPr/>
          </p:nvSpPr>
          <p:spPr>
            <a:xfrm>
              <a:off x="720001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JUPITER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573" name="Google Shape;573;p27"/>
            <p:cNvSpPr txBox="1"/>
            <p:nvPr/>
          </p:nvSpPr>
          <p:spPr>
            <a:xfrm>
              <a:off x="720000" y="3844177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the biggest planet of them all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574" name="Google Shape;574;p27"/>
          <p:cNvGrpSpPr/>
          <p:nvPr/>
        </p:nvGrpSpPr>
        <p:grpSpPr>
          <a:xfrm>
            <a:off x="6593909" y="3442200"/>
            <a:ext cx="1690801" cy="1062371"/>
            <a:chOff x="2709059" y="3546200"/>
            <a:chExt cx="1690801" cy="1062371"/>
          </a:xfrm>
        </p:grpSpPr>
        <p:sp>
          <p:nvSpPr>
            <p:cNvPr id="575" name="Google Shape;575;p27"/>
            <p:cNvSpPr txBox="1"/>
            <p:nvPr/>
          </p:nvSpPr>
          <p:spPr>
            <a:xfrm>
              <a:off x="2709059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NEPTUNE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576" name="Google Shape;576;p27"/>
            <p:cNvSpPr txBox="1"/>
            <p:nvPr/>
          </p:nvSpPr>
          <p:spPr>
            <a:xfrm>
              <a:off x="2709060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Neptune is the fourth-largest planet of them all</a:t>
              </a:r>
              <a:endParaRPr sz="1200">
                <a:solidFill>
                  <a:srgbClr val="FFFFFF"/>
                </a:solidFill>
                <a:latin typeface="Epilogue"/>
                <a:ea typeface="Epilogue"/>
                <a:cs typeface="Epilogue"/>
                <a:sym typeface="Epilogue"/>
              </a:endParaRPr>
            </a:p>
          </p:txBody>
        </p:sp>
      </p:grpSp>
      <p:sp>
        <p:nvSpPr>
          <p:cNvPr id="577" name="Google Shape;577;p27"/>
          <p:cNvSpPr/>
          <p:nvPr/>
        </p:nvSpPr>
        <p:spPr>
          <a:xfrm>
            <a:off x="713225" y="3442200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8" name="Google Shape;578;p27"/>
          <p:cNvSpPr/>
          <p:nvPr/>
        </p:nvSpPr>
        <p:spPr>
          <a:xfrm>
            <a:off x="5877504" y="3442200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9" name="Google Shape;579;p27"/>
          <p:cNvSpPr/>
          <p:nvPr/>
        </p:nvSpPr>
        <p:spPr>
          <a:xfrm>
            <a:off x="3241834" y="3442200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0" name="Google Shape;580;p27"/>
          <p:cNvGrpSpPr/>
          <p:nvPr/>
        </p:nvGrpSpPr>
        <p:grpSpPr>
          <a:xfrm>
            <a:off x="3428183" y="3538873"/>
            <a:ext cx="304729" cy="376045"/>
            <a:chOff x="5656607" y="3663773"/>
            <a:chExt cx="304729" cy="376045"/>
          </a:xfrm>
        </p:grpSpPr>
        <p:sp>
          <p:nvSpPr>
            <p:cNvPr id="581" name="Google Shape;581;p27"/>
            <p:cNvSpPr/>
            <p:nvPr/>
          </p:nvSpPr>
          <p:spPr>
            <a:xfrm>
              <a:off x="5716487" y="3924330"/>
              <a:ext cx="55604" cy="52374"/>
            </a:xfrm>
            <a:custGeom>
              <a:avLst/>
              <a:gdLst/>
              <a:ahLst/>
              <a:cxnLst/>
              <a:rect l="l" t="t" r="r" b="b"/>
              <a:pathLst>
                <a:path w="637" h="600" extrusionOk="0">
                  <a:moveTo>
                    <a:pt x="333" y="116"/>
                  </a:moveTo>
                  <a:lnTo>
                    <a:pt x="362" y="181"/>
                  </a:lnTo>
                  <a:cubicBezTo>
                    <a:pt x="362" y="210"/>
                    <a:pt x="398" y="239"/>
                    <a:pt x="427" y="239"/>
                  </a:cubicBezTo>
                  <a:lnTo>
                    <a:pt x="514" y="267"/>
                  </a:lnTo>
                  <a:lnTo>
                    <a:pt x="456" y="296"/>
                  </a:lnTo>
                  <a:cubicBezTo>
                    <a:pt x="427" y="332"/>
                    <a:pt x="427" y="361"/>
                    <a:pt x="427" y="390"/>
                  </a:cubicBezTo>
                  <a:lnTo>
                    <a:pt x="427" y="477"/>
                  </a:lnTo>
                  <a:lnTo>
                    <a:pt x="362" y="448"/>
                  </a:lnTo>
                  <a:cubicBezTo>
                    <a:pt x="347" y="434"/>
                    <a:pt x="333" y="426"/>
                    <a:pt x="319" y="426"/>
                  </a:cubicBezTo>
                  <a:cubicBezTo>
                    <a:pt x="304" y="426"/>
                    <a:pt x="290" y="434"/>
                    <a:pt x="275" y="448"/>
                  </a:cubicBezTo>
                  <a:lnTo>
                    <a:pt x="217" y="477"/>
                  </a:lnTo>
                  <a:lnTo>
                    <a:pt x="217" y="390"/>
                  </a:lnTo>
                  <a:cubicBezTo>
                    <a:pt x="217" y="361"/>
                    <a:pt x="217" y="332"/>
                    <a:pt x="181" y="296"/>
                  </a:cubicBezTo>
                  <a:lnTo>
                    <a:pt x="152" y="267"/>
                  </a:lnTo>
                  <a:lnTo>
                    <a:pt x="217" y="239"/>
                  </a:lnTo>
                  <a:cubicBezTo>
                    <a:pt x="246" y="239"/>
                    <a:pt x="275" y="210"/>
                    <a:pt x="304" y="181"/>
                  </a:cubicBezTo>
                  <a:lnTo>
                    <a:pt x="333" y="116"/>
                  </a:lnTo>
                  <a:close/>
                  <a:moveTo>
                    <a:pt x="333" y="0"/>
                  </a:moveTo>
                  <a:cubicBezTo>
                    <a:pt x="275" y="0"/>
                    <a:pt x="246" y="29"/>
                    <a:pt x="217" y="58"/>
                  </a:cubicBezTo>
                  <a:lnTo>
                    <a:pt x="181" y="116"/>
                  </a:lnTo>
                  <a:lnTo>
                    <a:pt x="95" y="152"/>
                  </a:lnTo>
                  <a:cubicBezTo>
                    <a:pt x="66" y="152"/>
                    <a:pt x="37" y="181"/>
                    <a:pt x="37" y="210"/>
                  </a:cubicBezTo>
                  <a:cubicBezTo>
                    <a:pt x="1" y="267"/>
                    <a:pt x="1" y="296"/>
                    <a:pt x="37" y="332"/>
                  </a:cubicBezTo>
                  <a:lnTo>
                    <a:pt x="95" y="390"/>
                  </a:lnTo>
                  <a:lnTo>
                    <a:pt x="95" y="477"/>
                  </a:lnTo>
                  <a:cubicBezTo>
                    <a:pt x="95" y="513"/>
                    <a:pt x="95" y="542"/>
                    <a:pt x="123" y="571"/>
                  </a:cubicBezTo>
                  <a:cubicBezTo>
                    <a:pt x="181" y="600"/>
                    <a:pt x="217" y="600"/>
                    <a:pt x="246" y="600"/>
                  </a:cubicBezTo>
                  <a:lnTo>
                    <a:pt x="333" y="571"/>
                  </a:lnTo>
                  <a:lnTo>
                    <a:pt x="398" y="600"/>
                  </a:lnTo>
                  <a:lnTo>
                    <a:pt x="456" y="600"/>
                  </a:lnTo>
                  <a:cubicBezTo>
                    <a:pt x="485" y="600"/>
                    <a:pt x="485" y="600"/>
                    <a:pt x="514" y="571"/>
                  </a:cubicBezTo>
                  <a:cubicBezTo>
                    <a:pt x="543" y="542"/>
                    <a:pt x="579" y="513"/>
                    <a:pt x="579" y="477"/>
                  </a:cubicBezTo>
                  <a:lnTo>
                    <a:pt x="543" y="390"/>
                  </a:lnTo>
                  <a:lnTo>
                    <a:pt x="608" y="332"/>
                  </a:lnTo>
                  <a:cubicBezTo>
                    <a:pt x="637" y="296"/>
                    <a:pt x="637" y="267"/>
                    <a:pt x="637" y="210"/>
                  </a:cubicBezTo>
                  <a:cubicBezTo>
                    <a:pt x="608" y="181"/>
                    <a:pt x="579" y="152"/>
                    <a:pt x="543" y="152"/>
                  </a:cubicBezTo>
                  <a:lnTo>
                    <a:pt x="456" y="116"/>
                  </a:lnTo>
                  <a:lnTo>
                    <a:pt x="427" y="58"/>
                  </a:lnTo>
                  <a:cubicBezTo>
                    <a:pt x="398" y="29"/>
                    <a:pt x="362" y="0"/>
                    <a:pt x="3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27"/>
            <p:cNvSpPr/>
            <p:nvPr/>
          </p:nvSpPr>
          <p:spPr>
            <a:xfrm>
              <a:off x="5779597" y="3924330"/>
              <a:ext cx="55604" cy="52374"/>
            </a:xfrm>
            <a:custGeom>
              <a:avLst/>
              <a:gdLst/>
              <a:ahLst/>
              <a:cxnLst/>
              <a:rect l="l" t="t" r="r" b="b"/>
              <a:pathLst>
                <a:path w="637" h="600" extrusionOk="0">
                  <a:moveTo>
                    <a:pt x="333" y="116"/>
                  </a:moveTo>
                  <a:lnTo>
                    <a:pt x="362" y="181"/>
                  </a:lnTo>
                  <a:cubicBezTo>
                    <a:pt x="398" y="210"/>
                    <a:pt x="427" y="239"/>
                    <a:pt x="456" y="239"/>
                  </a:cubicBezTo>
                  <a:lnTo>
                    <a:pt x="513" y="267"/>
                  </a:lnTo>
                  <a:lnTo>
                    <a:pt x="456" y="296"/>
                  </a:lnTo>
                  <a:cubicBezTo>
                    <a:pt x="456" y="332"/>
                    <a:pt x="427" y="361"/>
                    <a:pt x="427" y="390"/>
                  </a:cubicBezTo>
                  <a:lnTo>
                    <a:pt x="456" y="477"/>
                  </a:lnTo>
                  <a:lnTo>
                    <a:pt x="362" y="448"/>
                  </a:lnTo>
                  <a:lnTo>
                    <a:pt x="333" y="419"/>
                  </a:lnTo>
                  <a:cubicBezTo>
                    <a:pt x="304" y="419"/>
                    <a:pt x="304" y="448"/>
                    <a:pt x="275" y="448"/>
                  </a:cubicBezTo>
                  <a:lnTo>
                    <a:pt x="217" y="477"/>
                  </a:lnTo>
                  <a:lnTo>
                    <a:pt x="217" y="390"/>
                  </a:lnTo>
                  <a:cubicBezTo>
                    <a:pt x="246" y="361"/>
                    <a:pt x="217" y="332"/>
                    <a:pt x="181" y="296"/>
                  </a:cubicBezTo>
                  <a:lnTo>
                    <a:pt x="152" y="267"/>
                  </a:lnTo>
                  <a:lnTo>
                    <a:pt x="217" y="239"/>
                  </a:lnTo>
                  <a:cubicBezTo>
                    <a:pt x="246" y="239"/>
                    <a:pt x="275" y="210"/>
                    <a:pt x="304" y="181"/>
                  </a:cubicBezTo>
                  <a:lnTo>
                    <a:pt x="333" y="116"/>
                  </a:lnTo>
                  <a:close/>
                  <a:moveTo>
                    <a:pt x="333" y="0"/>
                  </a:moveTo>
                  <a:cubicBezTo>
                    <a:pt x="275" y="0"/>
                    <a:pt x="246" y="29"/>
                    <a:pt x="217" y="58"/>
                  </a:cubicBezTo>
                  <a:lnTo>
                    <a:pt x="181" y="116"/>
                  </a:lnTo>
                  <a:lnTo>
                    <a:pt x="123" y="152"/>
                  </a:lnTo>
                  <a:cubicBezTo>
                    <a:pt x="65" y="152"/>
                    <a:pt x="36" y="181"/>
                    <a:pt x="36" y="210"/>
                  </a:cubicBezTo>
                  <a:cubicBezTo>
                    <a:pt x="0" y="267"/>
                    <a:pt x="36" y="296"/>
                    <a:pt x="65" y="332"/>
                  </a:cubicBezTo>
                  <a:lnTo>
                    <a:pt x="94" y="390"/>
                  </a:lnTo>
                  <a:lnTo>
                    <a:pt x="94" y="477"/>
                  </a:lnTo>
                  <a:cubicBezTo>
                    <a:pt x="94" y="513"/>
                    <a:pt x="94" y="542"/>
                    <a:pt x="152" y="571"/>
                  </a:cubicBezTo>
                  <a:cubicBezTo>
                    <a:pt x="181" y="600"/>
                    <a:pt x="217" y="600"/>
                    <a:pt x="246" y="600"/>
                  </a:cubicBezTo>
                  <a:lnTo>
                    <a:pt x="333" y="571"/>
                  </a:lnTo>
                  <a:lnTo>
                    <a:pt x="398" y="600"/>
                  </a:lnTo>
                  <a:lnTo>
                    <a:pt x="456" y="600"/>
                  </a:lnTo>
                  <a:cubicBezTo>
                    <a:pt x="484" y="600"/>
                    <a:pt x="484" y="600"/>
                    <a:pt x="513" y="571"/>
                  </a:cubicBezTo>
                  <a:cubicBezTo>
                    <a:pt x="542" y="542"/>
                    <a:pt x="578" y="513"/>
                    <a:pt x="578" y="477"/>
                  </a:cubicBezTo>
                  <a:lnTo>
                    <a:pt x="578" y="390"/>
                  </a:lnTo>
                  <a:lnTo>
                    <a:pt x="607" y="332"/>
                  </a:lnTo>
                  <a:cubicBezTo>
                    <a:pt x="636" y="296"/>
                    <a:pt x="636" y="267"/>
                    <a:pt x="636" y="210"/>
                  </a:cubicBezTo>
                  <a:cubicBezTo>
                    <a:pt x="636" y="181"/>
                    <a:pt x="607" y="152"/>
                    <a:pt x="542" y="152"/>
                  </a:cubicBezTo>
                  <a:lnTo>
                    <a:pt x="484" y="116"/>
                  </a:lnTo>
                  <a:lnTo>
                    <a:pt x="427" y="58"/>
                  </a:lnTo>
                  <a:cubicBezTo>
                    <a:pt x="427" y="29"/>
                    <a:pt x="362" y="0"/>
                    <a:pt x="3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27"/>
            <p:cNvSpPr/>
            <p:nvPr/>
          </p:nvSpPr>
          <p:spPr>
            <a:xfrm>
              <a:off x="5842620" y="3924330"/>
              <a:ext cx="58135" cy="52374"/>
            </a:xfrm>
            <a:custGeom>
              <a:avLst/>
              <a:gdLst/>
              <a:ahLst/>
              <a:cxnLst/>
              <a:rect l="l" t="t" r="r" b="b"/>
              <a:pathLst>
                <a:path w="666" h="600" extrusionOk="0">
                  <a:moveTo>
                    <a:pt x="333" y="116"/>
                  </a:moveTo>
                  <a:lnTo>
                    <a:pt x="362" y="181"/>
                  </a:lnTo>
                  <a:cubicBezTo>
                    <a:pt x="398" y="210"/>
                    <a:pt x="427" y="239"/>
                    <a:pt x="456" y="239"/>
                  </a:cubicBezTo>
                  <a:lnTo>
                    <a:pt x="514" y="267"/>
                  </a:lnTo>
                  <a:lnTo>
                    <a:pt x="456" y="296"/>
                  </a:lnTo>
                  <a:cubicBezTo>
                    <a:pt x="456" y="332"/>
                    <a:pt x="427" y="361"/>
                    <a:pt x="427" y="390"/>
                  </a:cubicBezTo>
                  <a:lnTo>
                    <a:pt x="456" y="477"/>
                  </a:lnTo>
                  <a:lnTo>
                    <a:pt x="456" y="477"/>
                  </a:lnTo>
                  <a:lnTo>
                    <a:pt x="398" y="448"/>
                  </a:lnTo>
                  <a:cubicBezTo>
                    <a:pt x="362" y="448"/>
                    <a:pt x="362" y="419"/>
                    <a:pt x="333" y="419"/>
                  </a:cubicBezTo>
                  <a:cubicBezTo>
                    <a:pt x="304" y="419"/>
                    <a:pt x="304" y="448"/>
                    <a:pt x="275" y="448"/>
                  </a:cubicBezTo>
                  <a:lnTo>
                    <a:pt x="218" y="477"/>
                  </a:lnTo>
                  <a:lnTo>
                    <a:pt x="218" y="477"/>
                  </a:lnTo>
                  <a:lnTo>
                    <a:pt x="247" y="390"/>
                  </a:lnTo>
                  <a:cubicBezTo>
                    <a:pt x="247" y="361"/>
                    <a:pt x="218" y="332"/>
                    <a:pt x="218" y="296"/>
                  </a:cubicBezTo>
                  <a:lnTo>
                    <a:pt x="153" y="267"/>
                  </a:lnTo>
                  <a:lnTo>
                    <a:pt x="218" y="239"/>
                  </a:lnTo>
                  <a:cubicBezTo>
                    <a:pt x="247" y="239"/>
                    <a:pt x="275" y="210"/>
                    <a:pt x="304" y="181"/>
                  </a:cubicBezTo>
                  <a:lnTo>
                    <a:pt x="333" y="116"/>
                  </a:lnTo>
                  <a:close/>
                  <a:moveTo>
                    <a:pt x="333" y="0"/>
                  </a:moveTo>
                  <a:cubicBezTo>
                    <a:pt x="304" y="0"/>
                    <a:pt x="247" y="29"/>
                    <a:pt x="247" y="58"/>
                  </a:cubicBezTo>
                  <a:lnTo>
                    <a:pt x="182" y="116"/>
                  </a:lnTo>
                  <a:lnTo>
                    <a:pt x="124" y="152"/>
                  </a:lnTo>
                  <a:cubicBezTo>
                    <a:pt x="66" y="152"/>
                    <a:pt x="37" y="181"/>
                    <a:pt x="37" y="210"/>
                  </a:cubicBezTo>
                  <a:cubicBezTo>
                    <a:pt x="1" y="267"/>
                    <a:pt x="37" y="296"/>
                    <a:pt x="66" y="332"/>
                  </a:cubicBezTo>
                  <a:lnTo>
                    <a:pt x="95" y="390"/>
                  </a:lnTo>
                  <a:lnTo>
                    <a:pt x="95" y="477"/>
                  </a:lnTo>
                  <a:cubicBezTo>
                    <a:pt x="95" y="513"/>
                    <a:pt x="124" y="542"/>
                    <a:pt x="153" y="571"/>
                  </a:cubicBezTo>
                  <a:cubicBezTo>
                    <a:pt x="153" y="600"/>
                    <a:pt x="182" y="600"/>
                    <a:pt x="218" y="600"/>
                  </a:cubicBezTo>
                  <a:lnTo>
                    <a:pt x="275" y="600"/>
                  </a:lnTo>
                  <a:lnTo>
                    <a:pt x="333" y="571"/>
                  </a:lnTo>
                  <a:lnTo>
                    <a:pt x="398" y="600"/>
                  </a:lnTo>
                  <a:cubicBezTo>
                    <a:pt x="456" y="600"/>
                    <a:pt x="485" y="600"/>
                    <a:pt x="514" y="571"/>
                  </a:cubicBezTo>
                  <a:cubicBezTo>
                    <a:pt x="543" y="542"/>
                    <a:pt x="579" y="513"/>
                    <a:pt x="579" y="477"/>
                  </a:cubicBezTo>
                  <a:lnTo>
                    <a:pt x="579" y="390"/>
                  </a:lnTo>
                  <a:lnTo>
                    <a:pt x="608" y="332"/>
                  </a:lnTo>
                  <a:cubicBezTo>
                    <a:pt x="637" y="296"/>
                    <a:pt x="666" y="267"/>
                    <a:pt x="637" y="210"/>
                  </a:cubicBezTo>
                  <a:cubicBezTo>
                    <a:pt x="637" y="181"/>
                    <a:pt x="608" y="152"/>
                    <a:pt x="543" y="152"/>
                  </a:cubicBezTo>
                  <a:lnTo>
                    <a:pt x="485" y="116"/>
                  </a:lnTo>
                  <a:lnTo>
                    <a:pt x="427" y="58"/>
                  </a:lnTo>
                  <a:cubicBezTo>
                    <a:pt x="427" y="29"/>
                    <a:pt x="362" y="0"/>
                    <a:pt x="3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27"/>
            <p:cNvSpPr/>
            <p:nvPr/>
          </p:nvSpPr>
          <p:spPr>
            <a:xfrm>
              <a:off x="5777066" y="3774193"/>
              <a:ext cx="60667" cy="60579"/>
            </a:xfrm>
            <a:custGeom>
              <a:avLst/>
              <a:gdLst/>
              <a:ahLst/>
              <a:cxnLst/>
              <a:rect l="l" t="t" r="r" b="b"/>
              <a:pathLst>
                <a:path w="695" h="694" extrusionOk="0">
                  <a:moveTo>
                    <a:pt x="362" y="123"/>
                  </a:moveTo>
                  <a:cubicBezTo>
                    <a:pt x="485" y="123"/>
                    <a:pt x="571" y="210"/>
                    <a:pt x="571" y="333"/>
                  </a:cubicBezTo>
                  <a:cubicBezTo>
                    <a:pt x="571" y="484"/>
                    <a:pt x="485" y="571"/>
                    <a:pt x="362" y="571"/>
                  </a:cubicBezTo>
                  <a:cubicBezTo>
                    <a:pt x="246" y="571"/>
                    <a:pt x="152" y="484"/>
                    <a:pt x="152" y="333"/>
                  </a:cubicBezTo>
                  <a:cubicBezTo>
                    <a:pt x="152" y="210"/>
                    <a:pt x="246" y="123"/>
                    <a:pt x="362" y="123"/>
                  </a:cubicBezTo>
                  <a:close/>
                  <a:moveTo>
                    <a:pt x="362" y="0"/>
                  </a:moveTo>
                  <a:cubicBezTo>
                    <a:pt x="181" y="0"/>
                    <a:pt x="0" y="152"/>
                    <a:pt x="0" y="333"/>
                  </a:cubicBezTo>
                  <a:cubicBezTo>
                    <a:pt x="0" y="542"/>
                    <a:pt x="181" y="694"/>
                    <a:pt x="362" y="694"/>
                  </a:cubicBezTo>
                  <a:cubicBezTo>
                    <a:pt x="542" y="694"/>
                    <a:pt x="694" y="542"/>
                    <a:pt x="694" y="333"/>
                  </a:cubicBezTo>
                  <a:cubicBezTo>
                    <a:pt x="694" y="152"/>
                    <a:pt x="542" y="0"/>
                    <a:pt x="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27"/>
            <p:cNvSpPr/>
            <p:nvPr/>
          </p:nvSpPr>
          <p:spPr>
            <a:xfrm>
              <a:off x="5743023" y="3741024"/>
              <a:ext cx="83973" cy="80569"/>
            </a:xfrm>
            <a:custGeom>
              <a:avLst/>
              <a:gdLst/>
              <a:ahLst/>
              <a:cxnLst/>
              <a:rect l="l" t="t" r="r" b="b"/>
              <a:pathLst>
                <a:path w="962" h="923" extrusionOk="0">
                  <a:moveTo>
                    <a:pt x="751" y="1"/>
                  </a:moveTo>
                  <a:cubicBezTo>
                    <a:pt x="564" y="1"/>
                    <a:pt x="381" y="80"/>
                    <a:pt x="239" y="200"/>
                  </a:cubicBezTo>
                  <a:cubicBezTo>
                    <a:pt x="58" y="380"/>
                    <a:pt x="0" y="626"/>
                    <a:pt x="29" y="864"/>
                  </a:cubicBezTo>
                  <a:cubicBezTo>
                    <a:pt x="29" y="893"/>
                    <a:pt x="58" y="922"/>
                    <a:pt x="94" y="922"/>
                  </a:cubicBezTo>
                  <a:lnTo>
                    <a:pt x="123" y="922"/>
                  </a:lnTo>
                  <a:cubicBezTo>
                    <a:pt x="152" y="922"/>
                    <a:pt x="181" y="893"/>
                    <a:pt x="152" y="835"/>
                  </a:cubicBezTo>
                  <a:cubicBezTo>
                    <a:pt x="123" y="655"/>
                    <a:pt x="181" y="445"/>
                    <a:pt x="333" y="294"/>
                  </a:cubicBezTo>
                  <a:cubicBezTo>
                    <a:pt x="458" y="192"/>
                    <a:pt x="604" y="134"/>
                    <a:pt x="770" y="134"/>
                  </a:cubicBezTo>
                  <a:cubicBezTo>
                    <a:pt x="804" y="134"/>
                    <a:pt x="839" y="137"/>
                    <a:pt x="875" y="142"/>
                  </a:cubicBezTo>
                  <a:cubicBezTo>
                    <a:pt x="903" y="142"/>
                    <a:pt x="932" y="113"/>
                    <a:pt x="932" y="84"/>
                  </a:cubicBezTo>
                  <a:cubicBezTo>
                    <a:pt x="961" y="48"/>
                    <a:pt x="932" y="19"/>
                    <a:pt x="903" y="19"/>
                  </a:cubicBezTo>
                  <a:cubicBezTo>
                    <a:pt x="853" y="7"/>
                    <a:pt x="802" y="1"/>
                    <a:pt x="7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27"/>
            <p:cNvSpPr/>
            <p:nvPr/>
          </p:nvSpPr>
          <p:spPr>
            <a:xfrm>
              <a:off x="5790334" y="3787374"/>
              <a:ext cx="83973" cy="81529"/>
            </a:xfrm>
            <a:custGeom>
              <a:avLst/>
              <a:gdLst/>
              <a:ahLst/>
              <a:cxnLst/>
              <a:rect l="l" t="t" r="r" b="b"/>
              <a:pathLst>
                <a:path w="962" h="934" extrusionOk="0">
                  <a:moveTo>
                    <a:pt x="846" y="1"/>
                  </a:moveTo>
                  <a:cubicBezTo>
                    <a:pt x="817" y="1"/>
                    <a:pt x="781" y="30"/>
                    <a:pt x="781" y="95"/>
                  </a:cubicBezTo>
                  <a:cubicBezTo>
                    <a:pt x="846" y="276"/>
                    <a:pt x="781" y="485"/>
                    <a:pt x="636" y="637"/>
                  </a:cubicBezTo>
                  <a:cubicBezTo>
                    <a:pt x="513" y="731"/>
                    <a:pt x="370" y="791"/>
                    <a:pt x="209" y="791"/>
                  </a:cubicBezTo>
                  <a:cubicBezTo>
                    <a:pt x="172" y="791"/>
                    <a:pt x="133" y="788"/>
                    <a:pt x="94" y="781"/>
                  </a:cubicBezTo>
                  <a:cubicBezTo>
                    <a:pt x="58" y="781"/>
                    <a:pt x="29" y="818"/>
                    <a:pt x="0" y="846"/>
                  </a:cubicBezTo>
                  <a:cubicBezTo>
                    <a:pt x="0" y="875"/>
                    <a:pt x="29" y="904"/>
                    <a:pt x="58" y="904"/>
                  </a:cubicBezTo>
                  <a:cubicBezTo>
                    <a:pt x="123" y="904"/>
                    <a:pt x="152" y="933"/>
                    <a:pt x="210" y="933"/>
                  </a:cubicBezTo>
                  <a:cubicBezTo>
                    <a:pt x="390" y="933"/>
                    <a:pt x="571" y="846"/>
                    <a:pt x="723" y="724"/>
                  </a:cubicBezTo>
                  <a:cubicBezTo>
                    <a:pt x="903" y="543"/>
                    <a:pt x="961" y="304"/>
                    <a:pt x="932" y="59"/>
                  </a:cubicBezTo>
                  <a:cubicBezTo>
                    <a:pt x="903" y="30"/>
                    <a:pt x="874" y="1"/>
                    <a:pt x="8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27"/>
            <p:cNvSpPr/>
            <p:nvPr/>
          </p:nvSpPr>
          <p:spPr>
            <a:xfrm>
              <a:off x="5716487" y="3713615"/>
              <a:ext cx="181738" cy="181738"/>
            </a:xfrm>
            <a:custGeom>
              <a:avLst/>
              <a:gdLst/>
              <a:ahLst/>
              <a:cxnLst/>
              <a:rect l="l" t="t" r="r" b="b"/>
              <a:pathLst>
                <a:path w="2082" h="2082" extrusionOk="0">
                  <a:moveTo>
                    <a:pt x="1056" y="123"/>
                  </a:moveTo>
                  <a:cubicBezTo>
                    <a:pt x="1569" y="123"/>
                    <a:pt x="1959" y="542"/>
                    <a:pt x="1959" y="1027"/>
                  </a:cubicBezTo>
                  <a:cubicBezTo>
                    <a:pt x="1959" y="1540"/>
                    <a:pt x="1569" y="1959"/>
                    <a:pt x="1056" y="1959"/>
                  </a:cubicBezTo>
                  <a:cubicBezTo>
                    <a:pt x="543" y="1959"/>
                    <a:pt x="152" y="1540"/>
                    <a:pt x="152" y="1027"/>
                  </a:cubicBezTo>
                  <a:cubicBezTo>
                    <a:pt x="152" y="542"/>
                    <a:pt x="543" y="123"/>
                    <a:pt x="1056" y="123"/>
                  </a:cubicBezTo>
                  <a:close/>
                  <a:moveTo>
                    <a:pt x="1056" y="1"/>
                  </a:moveTo>
                  <a:cubicBezTo>
                    <a:pt x="485" y="1"/>
                    <a:pt x="1" y="456"/>
                    <a:pt x="1" y="1027"/>
                  </a:cubicBezTo>
                  <a:cubicBezTo>
                    <a:pt x="1" y="1598"/>
                    <a:pt x="485" y="2082"/>
                    <a:pt x="1056" y="2082"/>
                  </a:cubicBezTo>
                  <a:cubicBezTo>
                    <a:pt x="1627" y="2082"/>
                    <a:pt x="2082" y="1598"/>
                    <a:pt x="2082" y="1027"/>
                  </a:cubicBezTo>
                  <a:cubicBezTo>
                    <a:pt x="2082" y="456"/>
                    <a:pt x="1627" y="1"/>
                    <a:pt x="10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27"/>
            <p:cNvSpPr/>
            <p:nvPr/>
          </p:nvSpPr>
          <p:spPr>
            <a:xfrm>
              <a:off x="5656607" y="3663773"/>
              <a:ext cx="304729" cy="376045"/>
            </a:xfrm>
            <a:custGeom>
              <a:avLst/>
              <a:gdLst/>
              <a:ahLst/>
              <a:cxnLst/>
              <a:rect l="l" t="t" r="r" b="b"/>
              <a:pathLst>
                <a:path w="3491" h="4308" extrusionOk="0">
                  <a:moveTo>
                    <a:pt x="58" y="1"/>
                  </a:moveTo>
                  <a:cubicBezTo>
                    <a:pt x="29" y="1"/>
                    <a:pt x="0" y="30"/>
                    <a:pt x="0" y="66"/>
                  </a:cubicBezTo>
                  <a:lnTo>
                    <a:pt x="0" y="1236"/>
                  </a:lnTo>
                  <a:cubicBezTo>
                    <a:pt x="22" y="1258"/>
                    <a:pt x="44" y="1268"/>
                    <a:pt x="63" y="1268"/>
                  </a:cubicBezTo>
                  <a:cubicBezTo>
                    <a:pt x="94" y="1268"/>
                    <a:pt x="116" y="1243"/>
                    <a:pt x="116" y="1207"/>
                  </a:cubicBezTo>
                  <a:lnTo>
                    <a:pt x="116" y="333"/>
                  </a:lnTo>
                  <a:cubicBezTo>
                    <a:pt x="116" y="210"/>
                    <a:pt x="210" y="124"/>
                    <a:pt x="325" y="124"/>
                  </a:cubicBezTo>
                  <a:lnTo>
                    <a:pt x="3158" y="124"/>
                  </a:lnTo>
                  <a:cubicBezTo>
                    <a:pt x="3281" y="124"/>
                    <a:pt x="3368" y="210"/>
                    <a:pt x="3368" y="333"/>
                  </a:cubicBezTo>
                  <a:lnTo>
                    <a:pt x="3368" y="4004"/>
                  </a:lnTo>
                  <a:cubicBezTo>
                    <a:pt x="3368" y="4098"/>
                    <a:pt x="3281" y="4185"/>
                    <a:pt x="3158" y="4185"/>
                  </a:cubicBezTo>
                  <a:lnTo>
                    <a:pt x="210" y="4185"/>
                  </a:lnTo>
                  <a:cubicBezTo>
                    <a:pt x="145" y="4185"/>
                    <a:pt x="116" y="4156"/>
                    <a:pt x="116" y="4127"/>
                  </a:cubicBezTo>
                  <a:lnTo>
                    <a:pt x="116" y="1446"/>
                  </a:lnTo>
                  <a:lnTo>
                    <a:pt x="116" y="1417"/>
                  </a:lnTo>
                  <a:cubicBezTo>
                    <a:pt x="94" y="1395"/>
                    <a:pt x="72" y="1385"/>
                    <a:pt x="53" y="1385"/>
                  </a:cubicBezTo>
                  <a:cubicBezTo>
                    <a:pt x="22" y="1385"/>
                    <a:pt x="0" y="1410"/>
                    <a:pt x="0" y="1446"/>
                  </a:cubicBezTo>
                  <a:lnTo>
                    <a:pt x="0" y="4004"/>
                  </a:lnTo>
                  <a:cubicBezTo>
                    <a:pt x="0" y="4185"/>
                    <a:pt x="145" y="4307"/>
                    <a:pt x="325" y="4307"/>
                  </a:cubicBezTo>
                  <a:lnTo>
                    <a:pt x="3158" y="4307"/>
                  </a:lnTo>
                  <a:cubicBezTo>
                    <a:pt x="3339" y="4307"/>
                    <a:pt x="3490" y="4185"/>
                    <a:pt x="3490" y="4004"/>
                  </a:cubicBezTo>
                  <a:lnTo>
                    <a:pt x="3490" y="333"/>
                  </a:lnTo>
                  <a:cubicBezTo>
                    <a:pt x="3490" y="152"/>
                    <a:pt x="3339" y="1"/>
                    <a:pt x="31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27"/>
            <p:cNvSpPr/>
            <p:nvPr/>
          </p:nvSpPr>
          <p:spPr>
            <a:xfrm>
              <a:off x="5679913" y="3687778"/>
              <a:ext cx="257418" cy="331178"/>
            </a:xfrm>
            <a:custGeom>
              <a:avLst/>
              <a:gdLst/>
              <a:ahLst/>
              <a:cxnLst/>
              <a:rect l="l" t="t" r="r" b="b"/>
              <a:pathLst>
                <a:path w="2949" h="3794" extrusionOk="0">
                  <a:moveTo>
                    <a:pt x="181" y="0"/>
                  </a:moveTo>
                  <a:cubicBezTo>
                    <a:pt x="94" y="0"/>
                    <a:pt x="0" y="87"/>
                    <a:pt x="0" y="181"/>
                  </a:cubicBezTo>
                  <a:lnTo>
                    <a:pt x="0" y="3584"/>
                  </a:lnTo>
                  <a:cubicBezTo>
                    <a:pt x="0" y="3700"/>
                    <a:pt x="94" y="3794"/>
                    <a:pt x="181" y="3794"/>
                  </a:cubicBezTo>
                  <a:lnTo>
                    <a:pt x="2891" y="3794"/>
                  </a:lnTo>
                  <a:cubicBezTo>
                    <a:pt x="2920" y="3794"/>
                    <a:pt x="2949" y="3765"/>
                    <a:pt x="2949" y="3729"/>
                  </a:cubicBezTo>
                  <a:lnTo>
                    <a:pt x="2949" y="3006"/>
                  </a:lnTo>
                  <a:lnTo>
                    <a:pt x="2949" y="2977"/>
                  </a:lnTo>
                  <a:cubicBezTo>
                    <a:pt x="2934" y="2970"/>
                    <a:pt x="2918" y="2966"/>
                    <a:pt x="2904" y="2966"/>
                  </a:cubicBezTo>
                  <a:cubicBezTo>
                    <a:pt x="2865" y="2966"/>
                    <a:pt x="2833" y="2995"/>
                    <a:pt x="2833" y="3042"/>
                  </a:cubicBezTo>
                  <a:lnTo>
                    <a:pt x="2833" y="3584"/>
                  </a:lnTo>
                  <a:cubicBezTo>
                    <a:pt x="2833" y="3642"/>
                    <a:pt x="2804" y="3671"/>
                    <a:pt x="2739" y="3671"/>
                  </a:cubicBezTo>
                  <a:lnTo>
                    <a:pt x="181" y="3671"/>
                  </a:lnTo>
                  <a:cubicBezTo>
                    <a:pt x="152" y="3671"/>
                    <a:pt x="123" y="3642"/>
                    <a:pt x="123" y="3584"/>
                  </a:cubicBezTo>
                  <a:lnTo>
                    <a:pt x="123" y="181"/>
                  </a:lnTo>
                  <a:cubicBezTo>
                    <a:pt x="123" y="152"/>
                    <a:pt x="152" y="116"/>
                    <a:pt x="181" y="116"/>
                  </a:cubicBezTo>
                  <a:lnTo>
                    <a:pt x="2739" y="116"/>
                  </a:lnTo>
                  <a:cubicBezTo>
                    <a:pt x="2804" y="116"/>
                    <a:pt x="2833" y="152"/>
                    <a:pt x="2833" y="181"/>
                  </a:cubicBezTo>
                  <a:lnTo>
                    <a:pt x="2833" y="2768"/>
                  </a:lnTo>
                  <a:cubicBezTo>
                    <a:pt x="2833" y="2797"/>
                    <a:pt x="2833" y="2826"/>
                    <a:pt x="2862" y="2826"/>
                  </a:cubicBezTo>
                  <a:cubicBezTo>
                    <a:pt x="2920" y="2826"/>
                    <a:pt x="2949" y="2797"/>
                    <a:pt x="2949" y="2768"/>
                  </a:cubicBezTo>
                  <a:lnTo>
                    <a:pt x="2949" y="181"/>
                  </a:lnTo>
                  <a:cubicBezTo>
                    <a:pt x="2949" y="87"/>
                    <a:pt x="2862" y="0"/>
                    <a:pt x="27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0" name="Google Shape;590;p27"/>
          <p:cNvGrpSpPr/>
          <p:nvPr/>
        </p:nvGrpSpPr>
        <p:grpSpPr>
          <a:xfrm>
            <a:off x="6025236" y="3538575"/>
            <a:ext cx="312935" cy="376656"/>
            <a:chOff x="4815143" y="3663162"/>
            <a:chExt cx="312935" cy="376656"/>
          </a:xfrm>
        </p:grpSpPr>
        <p:sp>
          <p:nvSpPr>
            <p:cNvPr id="591" name="Google Shape;591;p27"/>
            <p:cNvSpPr/>
            <p:nvPr/>
          </p:nvSpPr>
          <p:spPr>
            <a:xfrm>
              <a:off x="4893965" y="3911062"/>
              <a:ext cx="100383" cy="10824"/>
            </a:xfrm>
            <a:custGeom>
              <a:avLst/>
              <a:gdLst/>
              <a:ahLst/>
              <a:cxnLst/>
              <a:rect l="l" t="t" r="r" b="b"/>
              <a:pathLst>
                <a:path w="1150" h="124" extrusionOk="0">
                  <a:moveTo>
                    <a:pt x="94" y="0"/>
                  </a:moveTo>
                  <a:cubicBezTo>
                    <a:pt x="66" y="0"/>
                    <a:pt x="29" y="29"/>
                    <a:pt x="29" y="58"/>
                  </a:cubicBezTo>
                  <a:cubicBezTo>
                    <a:pt x="1" y="87"/>
                    <a:pt x="29" y="123"/>
                    <a:pt x="94" y="123"/>
                  </a:cubicBezTo>
                  <a:lnTo>
                    <a:pt x="1084" y="123"/>
                  </a:lnTo>
                  <a:cubicBezTo>
                    <a:pt x="1113" y="123"/>
                    <a:pt x="1149" y="87"/>
                    <a:pt x="1149" y="58"/>
                  </a:cubicBezTo>
                  <a:cubicBezTo>
                    <a:pt x="1149" y="29"/>
                    <a:pt x="1113" y="0"/>
                    <a:pt x="10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27"/>
            <p:cNvSpPr/>
            <p:nvPr/>
          </p:nvSpPr>
          <p:spPr>
            <a:xfrm>
              <a:off x="4815143" y="3663162"/>
              <a:ext cx="312935" cy="376656"/>
            </a:xfrm>
            <a:custGeom>
              <a:avLst/>
              <a:gdLst/>
              <a:ahLst/>
              <a:cxnLst/>
              <a:rect l="l" t="t" r="r" b="b"/>
              <a:pathLst>
                <a:path w="3585" h="4315" extrusionOk="0">
                  <a:moveTo>
                    <a:pt x="3223" y="340"/>
                  </a:moveTo>
                  <a:cubicBezTo>
                    <a:pt x="3317" y="340"/>
                    <a:pt x="3375" y="398"/>
                    <a:pt x="3375" y="521"/>
                  </a:cubicBezTo>
                  <a:lnTo>
                    <a:pt x="3375" y="1063"/>
                  </a:lnTo>
                  <a:lnTo>
                    <a:pt x="3194" y="340"/>
                  </a:lnTo>
                  <a:close/>
                  <a:moveTo>
                    <a:pt x="275" y="340"/>
                  </a:moveTo>
                  <a:cubicBezTo>
                    <a:pt x="333" y="340"/>
                    <a:pt x="362" y="340"/>
                    <a:pt x="390" y="369"/>
                  </a:cubicBezTo>
                  <a:cubicBezTo>
                    <a:pt x="427" y="398"/>
                    <a:pt x="455" y="463"/>
                    <a:pt x="455" y="492"/>
                  </a:cubicBezTo>
                  <a:lnTo>
                    <a:pt x="455" y="1243"/>
                  </a:lnTo>
                  <a:lnTo>
                    <a:pt x="181" y="1243"/>
                  </a:lnTo>
                  <a:cubicBezTo>
                    <a:pt x="152" y="1243"/>
                    <a:pt x="123" y="1214"/>
                    <a:pt x="123" y="1186"/>
                  </a:cubicBezTo>
                  <a:lnTo>
                    <a:pt x="123" y="492"/>
                  </a:lnTo>
                  <a:cubicBezTo>
                    <a:pt x="123" y="434"/>
                    <a:pt x="210" y="340"/>
                    <a:pt x="275" y="340"/>
                  </a:cubicBezTo>
                  <a:close/>
                  <a:moveTo>
                    <a:pt x="2956" y="131"/>
                  </a:moveTo>
                  <a:cubicBezTo>
                    <a:pt x="2985" y="131"/>
                    <a:pt x="3014" y="159"/>
                    <a:pt x="3014" y="188"/>
                  </a:cubicBezTo>
                  <a:lnTo>
                    <a:pt x="3375" y="1547"/>
                  </a:lnTo>
                  <a:lnTo>
                    <a:pt x="3433" y="1785"/>
                  </a:lnTo>
                  <a:cubicBezTo>
                    <a:pt x="3462" y="1785"/>
                    <a:pt x="3433" y="1814"/>
                    <a:pt x="3433" y="1814"/>
                  </a:cubicBezTo>
                  <a:cubicBezTo>
                    <a:pt x="3433" y="1843"/>
                    <a:pt x="3433" y="1843"/>
                    <a:pt x="3404" y="1843"/>
                  </a:cubicBezTo>
                  <a:lnTo>
                    <a:pt x="1959" y="2241"/>
                  </a:lnTo>
                  <a:lnTo>
                    <a:pt x="1930" y="2241"/>
                  </a:lnTo>
                  <a:cubicBezTo>
                    <a:pt x="1901" y="2241"/>
                    <a:pt x="1901" y="2204"/>
                    <a:pt x="1901" y="2204"/>
                  </a:cubicBezTo>
                  <a:lnTo>
                    <a:pt x="1778" y="1814"/>
                  </a:lnTo>
                  <a:lnTo>
                    <a:pt x="1655" y="1272"/>
                  </a:lnTo>
                  <a:lnTo>
                    <a:pt x="1474" y="615"/>
                  </a:lnTo>
                  <a:cubicBezTo>
                    <a:pt x="1445" y="579"/>
                    <a:pt x="1474" y="579"/>
                    <a:pt x="1474" y="550"/>
                  </a:cubicBezTo>
                  <a:lnTo>
                    <a:pt x="1511" y="521"/>
                  </a:lnTo>
                  <a:lnTo>
                    <a:pt x="2197" y="340"/>
                  </a:lnTo>
                  <a:lnTo>
                    <a:pt x="2956" y="131"/>
                  </a:lnTo>
                  <a:close/>
                  <a:moveTo>
                    <a:pt x="2967" y="0"/>
                  </a:moveTo>
                  <a:cubicBezTo>
                    <a:pt x="2951" y="0"/>
                    <a:pt x="2936" y="3"/>
                    <a:pt x="2920" y="8"/>
                  </a:cubicBezTo>
                  <a:lnTo>
                    <a:pt x="2197" y="217"/>
                  </a:lnTo>
                  <a:lnTo>
                    <a:pt x="304" y="217"/>
                  </a:lnTo>
                  <a:cubicBezTo>
                    <a:pt x="123" y="217"/>
                    <a:pt x="0" y="340"/>
                    <a:pt x="0" y="492"/>
                  </a:cubicBezTo>
                  <a:lnTo>
                    <a:pt x="0" y="1186"/>
                  </a:lnTo>
                  <a:cubicBezTo>
                    <a:pt x="0" y="1301"/>
                    <a:pt x="94" y="1366"/>
                    <a:pt x="181" y="1366"/>
                  </a:cubicBezTo>
                  <a:lnTo>
                    <a:pt x="455" y="1366"/>
                  </a:lnTo>
                  <a:lnTo>
                    <a:pt x="455" y="1699"/>
                  </a:lnTo>
                  <a:cubicBezTo>
                    <a:pt x="455" y="1727"/>
                    <a:pt x="484" y="1756"/>
                    <a:pt x="513" y="1756"/>
                  </a:cubicBezTo>
                  <a:cubicBezTo>
                    <a:pt x="542" y="1756"/>
                    <a:pt x="571" y="1727"/>
                    <a:pt x="571" y="1699"/>
                  </a:cubicBezTo>
                  <a:lnTo>
                    <a:pt x="571" y="1301"/>
                  </a:lnTo>
                  <a:lnTo>
                    <a:pt x="571" y="492"/>
                  </a:lnTo>
                  <a:cubicBezTo>
                    <a:pt x="571" y="434"/>
                    <a:pt x="571" y="369"/>
                    <a:pt x="542" y="340"/>
                  </a:cubicBezTo>
                  <a:lnTo>
                    <a:pt x="1720" y="340"/>
                  </a:lnTo>
                  <a:lnTo>
                    <a:pt x="1474" y="398"/>
                  </a:lnTo>
                  <a:cubicBezTo>
                    <a:pt x="1388" y="434"/>
                    <a:pt x="1330" y="521"/>
                    <a:pt x="1359" y="644"/>
                  </a:cubicBezTo>
                  <a:lnTo>
                    <a:pt x="1511" y="1214"/>
                  </a:lnTo>
                  <a:lnTo>
                    <a:pt x="997" y="1214"/>
                  </a:lnTo>
                  <a:cubicBezTo>
                    <a:pt x="969" y="1214"/>
                    <a:pt x="932" y="1243"/>
                    <a:pt x="932" y="1272"/>
                  </a:cubicBezTo>
                  <a:cubicBezTo>
                    <a:pt x="904" y="1301"/>
                    <a:pt x="932" y="1337"/>
                    <a:pt x="997" y="1337"/>
                  </a:cubicBezTo>
                  <a:lnTo>
                    <a:pt x="1539" y="1337"/>
                  </a:lnTo>
                  <a:lnTo>
                    <a:pt x="1655" y="1756"/>
                  </a:lnTo>
                  <a:lnTo>
                    <a:pt x="997" y="1756"/>
                  </a:lnTo>
                  <a:cubicBezTo>
                    <a:pt x="969" y="1756"/>
                    <a:pt x="932" y="1785"/>
                    <a:pt x="932" y="1785"/>
                  </a:cubicBezTo>
                  <a:cubicBezTo>
                    <a:pt x="904" y="1843"/>
                    <a:pt x="932" y="1908"/>
                    <a:pt x="997" y="1908"/>
                  </a:cubicBezTo>
                  <a:lnTo>
                    <a:pt x="1691" y="1908"/>
                  </a:lnTo>
                  <a:lnTo>
                    <a:pt x="1778" y="2241"/>
                  </a:lnTo>
                  <a:cubicBezTo>
                    <a:pt x="1778" y="2269"/>
                    <a:pt x="1778" y="2298"/>
                    <a:pt x="1807" y="2298"/>
                  </a:cubicBezTo>
                  <a:lnTo>
                    <a:pt x="997" y="2298"/>
                  </a:lnTo>
                  <a:cubicBezTo>
                    <a:pt x="969" y="2298"/>
                    <a:pt x="932" y="2327"/>
                    <a:pt x="932" y="2356"/>
                  </a:cubicBezTo>
                  <a:cubicBezTo>
                    <a:pt x="904" y="2385"/>
                    <a:pt x="932" y="2421"/>
                    <a:pt x="997" y="2421"/>
                  </a:cubicBezTo>
                  <a:lnTo>
                    <a:pt x="2985" y="2421"/>
                  </a:lnTo>
                  <a:cubicBezTo>
                    <a:pt x="3014" y="2421"/>
                    <a:pt x="3042" y="2421"/>
                    <a:pt x="3042" y="2385"/>
                  </a:cubicBezTo>
                  <a:cubicBezTo>
                    <a:pt x="3042" y="2327"/>
                    <a:pt x="3014" y="2298"/>
                    <a:pt x="2985" y="2298"/>
                  </a:cubicBezTo>
                  <a:lnTo>
                    <a:pt x="2233" y="2298"/>
                  </a:lnTo>
                  <a:lnTo>
                    <a:pt x="3375" y="1995"/>
                  </a:lnTo>
                  <a:lnTo>
                    <a:pt x="3375" y="4134"/>
                  </a:lnTo>
                  <a:cubicBezTo>
                    <a:pt x="3375" y="4163"/>
                    <a:pt x="3346" y="4192"/>
                    <a:pt x="3317" y="4192"/>
                  </a:cubicBezTo>
                  <a:lnTo>
                    <a:pt x="665" y="4192"/>
                  </a:lnTo>
                  <a:cubicBezTo>
                    <a:pt x="607" y="4192"/>
                    <a:pt x="571" y="4163"/>
                    <a:pt x="571" y="4134"/>
                  </a:cubicBezTo>
                  <a:lnTo>
                    <a:pt x="571" y="1937"/>
                  </a:lnTo>
                  <a:cubicBezTo>
                    <a:pt x="571" y="1908"/>
                    <a:pt x="571" y="1908"/>
                    <a:pt x="542" y="1879"/>
                  </a:cubicBezTo>
                  <a:cubicBezTo>
                    <a:pt x="484" y="1879"/>
                    <a:pt x="455" y="1908"/>
                    <a:pt x="455" y="1937"/>
                  </a:cubicBezTo>
                  <a:lnTo>
                    <a:pt x="455" y="4134"/>
                  </a:lnTo>
                  <a:cubicBezTo>
                    <a:pt x="455" y="4228"/>
                    <a:pt x="542" y="4314"/>
                    <a:pt x="665" y="4314"/>
                  </a:cubicBezTo>
                  <a:lnTo>
                    <a:pt x="3317" y="4314"/>
                  </a:lnTo>
                  <a:cubicBezTo>
                    <a:pt x="3433" y="4314"/>
                    <a:pt x="3527" y="4228"/>
                    <a:pt x="3527" y="4134"/>
                  </a:cubicBezTo>
                  <a:lnTo>
                    <a:pt x="3527" y="1937"/>
                  </a:lnTo>
                  <a:cubicBezTo>
                    <a:pt x="3527" y="1937"/>
                    <a:pt x="3556" y="1908"/>
                    <a:pt x="3556" y="1879"/>
                  </a:cubicBezTo>
                  <a:cubicBezTo>
                    <a:pt x="3584" y="1843"/>
                    <a:pt x="3584" y="1785"/>
                    <a:pt x="3584" y="1756"/>
                  </a:cubicBezTo>
                  <a:lnTo>
                    <a:pt x="3527" y="1518"/>
                  </a:lnTo>
                  <a:lnTo>
                    <a:pt x="3527" y="521"/>
                  </a:lnTo>
                  <a:cubicBezTo>
                    <a:pt x="3527" y="340"/>
                    <a:pt x="3375" y="217"/>
                    <a:pt x="3223" y="217"/>
                  </a:cubicBezTo>
                  <a:lnTo>
                    <a:pt x="3165" y="217"/>
                  </a:lnTo>
                  <a:lnTo>
                    <a:pt x="3136" y="159"/>
                  </a:lnTo>
                  <a:cubicBezTo>
                    <a:pt x="3106" y="57"/>
                    <a:pt x="3042" y="0"/>
                    <a:pt x="29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27"/>
            <p:cNvSpPr/>
            <p:nvPr/>
          </p:nvSpPr>
          <p:spPr>
            <a:xfrm>
              <a:off x="4972787" y="3706021"/>
              <a:ext cx="116183" cy="118103"/>
            </a:xfrm>
            <a:custGeom>
              <a:avLst/>
              <a:gdLst/>
              <a:ahLst/>
              <a:cxnLst/>
              <a:rect l="l" t="t" r="r" b="b"/>
              <a:pathLst>
                <a:path w="1331" h="1353" extrusionOk="0">
                  <a:moveTo>
                    <a:pt x="1170" y="711"/>
                  </a:moveTo>
                  <a:cubicBezTo>
                    <a:pt x="1179" y="711"/>
                    <a:pt x="1179" y="723"/>
                    <a:pt x="1179" y="723"/>
                  </a:cubicBezTo>
                  <a:cubicBezTo>
                    <a:pt x="1208" y="752"/>
                    <a:pt x="1179" y="781"/>
                    <a:pt x="1179" y="781"/>
                  </a:cubicBezTo>
                  <a:lnTo>
                    <a:pt x="1150" y="781"/>
                  </a:lnTo>
                  <a:lnTo>
                    <a:pt x="1150" y="723"/>
                  </a:lnTo>
                  <a:cubicBezTo>
                    <a:pt x="1159" y="714"/>
                    <a:pt x="1166" y="711"/>
                    <a:pt x="1170" y="711"/>
                  </a:cubicBezTo>
                  <a:close/>
                  <a:moveTo>
                    <a:pt x="666" y="124"/>
                  </a:moveTo>
                  <a:lnTo>
                    <a:pt x="695" y="153"/>
                  </a:lnTo>
                  <a:lnTo>
                    <a:pt x="723" y="181"/>
                  </a:lnTo>
                  <a:cubicBezTo>
                    <a:pt x="723" y="210"/>
                    <a:pt x="752" y="239"/>
                    <a:pt x="788" y="268"/>
                  </a:cubicBezTo>
                  <a:lnTo>
                    <a:pt x="875" y="268"/>
                  </a:lnTo>
                  <a:lnTo>
                    <a:pt x="933" y="239"/>
                  </a:lnTo>
                  <a:cubicBezTo>
                    <a:pt x="933" y="239"/>
                    <a:pt x="969" y="239"/>
                    <a:pt x="998" y="268"/>
                  </a:cubicBezTo>
                  <a:lnTo>
                    <a:pt x="1027" y="304"/>
                  </a:lnTo>
                  <a:lnTo>
                    <a:pt x="1085" y="601"/>
                  </a:lnTo>
                  <a:cubicBezTo>
                    <a:pt x="1056" y="543"/>
                    <a:pt x="1027" y="485"/>
                    <a:pt x="998" y="420"/>
                  </a:cubicBezTo>
                  <a:cubicBezTo>
                    <a:pt x="976" y="333"/>
                    <a:pt x="901" y="291"/>
                    <a:pt x="813" y="291"/>
                  </a:cubicBezTo>
                  <a:cubicBezTo>
                    <a:pt x="784" y="291"/>
                    <a:pt x="754" y="295"/>
                    <a:pt x="723" y="304"/>
                  </a:cubicBezTo>
                  <a:cubicBezTo>
                    <a:pt x="695" y="304"/>
                    <a:pt x="695" y="304"/>
                    <a:pt x="695" y="333"/>
                  </a:cubicBezTo>
                  <a:cubicBezTo>
                    <a:pt x="666" y="391"/>
                    <a:pt x="572" y="485"/>
                    <a:pt x="456" y="543"/>
                  </a:cubicBezTo>
                  <a:cubicBezTo>
                    <a:pt x="391" y="572"/>
                    <a:pt x="333" y="601"/>
                    <a:pt x="246" y="629"/>
                  </a:cubicBezTo>
                  <a:cubicBezTo>
                    <a:pt x="210" y="629"/>
                    <a:pt x="210" y="666"/>
                    <a:pt x="210" y="695"/>
                  </a:cubicBezTo>
                  <a:lnTo>
                    <a:pt x="210" y="810"/>
                  </a:lnTo>
                  <a:lnTo>
                    <a:pt x="210" y="846"/>
                  </a:lnTo>
                  <a:lnTo>
                    <a:pt x="153" y="572"/>
                  </a:lnTo>
                  <a:cubicBezTo>
                    <a:pt x="124" y="514"/>
                    <a:pt x="124" y="420"/>
                    <a:pt x="181" y="362"/>
                  </a:cubicBezTo>
                  <a:cubicBezTo>
                    <a:pt x="210" y="268"/>
                    <a:pt x="275" y="239"/>
                    <a:pt x="362" y="210"/>
                  </a:cubicBezTo>
                  <a:lnTo>
                    <a:pt x="666" y="124"/>
                  </a:lnTo>
                  <a:close/>
                  <a:moveTo>
                    <a:pt x="246" y="962"/>
                  </a:moveTo>
                  <a:lnTo>
                    <a:pt x="246" y="1027"/>
                  </a:lnTo>
                  <a:lnTo>
                    <a:pt x="210" y="1027"/>
                  </a:lnTo>
                  <a:cubicBezTo>
                    <a:pt x="181" y="991"/>
                    <a:pt x="181" y="962"/>
                    <a:pt x="210" y="962"/>
                  </a:cubicBezTo>
                  <a:close/>
                  <a:moveTo>
                    <a:pt x="816" y="409"/>
                  </a:moveTo>
                  <a:cubicBezTo>
                    <a:pt x="846" y="409"/>
                    <a:pt x="883" y="437"/>
                    <a:pt x="904" y="485"/>
                  </a:cubicBezTo>
                  <a:cubicBezTo>
                    <a:pt x="933" y="543"/>
                    <a:pt x="969" y="629"/>
                    <a:pt x="998" y="695"/>
                  </a:cubicBezTo>
                  <a:cubicBezTo>
                    <a:pt x="1027" y="752"/>
                    <a:pt x="1027" y="810"/>
                    <a:pt x="1056" y="875"/>
                  </a:cubicBezTo>
                  <a:lnTo>
                    <a:pt x="1056" y="991"/>
                  </a:lnTo>
                  <a:cubicBezTo>
                    <a:pt x="1027" y="1056"/>
                    <a:pt x="846" y="1208"/>
                    <a:pt x="788" y="1236"/>
                  </a:cubicBezTo>
                  <a:cubicBezTo>
                    <a:pt x="723" y="1236"/>
                    <a:pt x="514" y="1208"/>
                    <a:pt x="456" y="1143"/>
                  </a:cubicBezTo>
                  <a:cubicBezTo>
                    <a:pt x="391" y="1114"/>
                    <a:pt x="362" y="962"/>
                    <a:pt x="333" y="723"/>
                  </a:cubicBezTo>
                  <a:cubicBezTo>
                    <a:pt x="391" y="723"/>
                    <a:pt x="485" y="695"/>
                    <a:pt x="543" y="666"/>
                  </a:cubicBezTo>
                  <a:cubicBezTo>
                    <a:pt x="637" y="572"/>
                    <a:pt x="723" y="485"/>
                    <a:pt x="788" y="420"/>
                  </a:cubicBezTo>
                  <a:cubicBezTo>
                    <a:pt x="796" y="412"/>
                    <a:pt x="806" y="409"/>
                    <a:pt x="816" y="409"/>
                  </a:cubicBezTo>
                  <a:close/>
                  <a:moveTo>
                    <a:pt x="637" y="1"/>
                  </a:moveTo>
                  <a:lnTo>
                    <a:pt x="333" y="88"/>
                  </a:lnTo>
                  <a:cubicBezTo>
                    <a:pt x="210" y="124"/>
                    <a:pt x="124" y="181"/>
                    <a:pt x="66" y="304"/>
                  </a:cubicBezTo>
                  <a:cubicBezTo>
                    <a:pt x="1" y="391"/>
                    <a:pt x="1" y="514"/>
                    <a:pt x="30" y="601"/>
                  </a:cubicBezTo>
                  <a:lnTo>
                    <a:pt x="95" y="904"/>
                  </a:lnTo>
                  <a:cubicBezTo>
                    <a:pt x="35" y="1016"/>
                    <a:pt x="108" y="1146"/>
                    <a:pt x="237" y="1146"/>
                  </a:cubicBezTo>
                  <a:cubicBezTo>
                    <a:pt x="249" y="1146"/>
                    <a:pt x="262" y="1145"/>
                    <a:pt x="275" y="1143"/>
                  </a:cubicBezTo>
                  <a:lnTo>
                    <a:pt x="304" y="1143"/>
                  </a:lnTo>
                  <a:cubicBezTo>
                    <a:pt x="304" y="1208"/>
                    <a:pt x="333" y="1236"/>
                    <a:pt x="362" y="1265"/>
                  </a:cubicBezTo>
                  <a:cubicBezTo>
                    <a:pt x="456" y="1323"/>
                    <a:pt x="637" y="1352"/>
                    <a:pt x="752" y="1352"/>
                  </a:cubicBezTo>
                  <a:lnTo>
                    <a:pt x="817" y="1352"/>
                  </a:lnTo>
                  <a:cubicBezTo>
                    <a:pt x="933" y="1323"/>
                    <a:pt x="1114" y="1143"/>
                    <a:pt x="1179" y="1056"/>
                  </a:cubicBezTo>
                  <a:lnTo>
                    <a:pt x="1179" y="904"/>
                  </a:lnTo>
                  <a:lnTo>
                    <a:pt x="1208" y="904"/>
                  </a:lnTo>
                  <a:cubicBezTo>
                    <a:pt x="1265" y="875"/>
                    <a:pt x="1330" y="781"/>
                    <a:pt x="1294" y="695"/>
                  </a:cubicBezTo>
                  <a:cubicBezTo>
                    <a:pt x="1294" y="666"/>
                    <a:pt x="1265" y="629"/>
                    <a:pt x="1236" y="601"/>
                  </a:cubicBezTo>
                  <a:lnTo>
                    <a:pt x="1150" y="268"/>
                  </a:lnTo>
                  <a:cubicBezTo>
                    <a:pt x="1114" y="210"/>
                    <a:pt x="1085" y="181"/>
                    <a:pt x="1056" y="153"/>
                  </a:cubicBezTo>
                  <a:cubicBezTo>
                    <a:pt x="998" y="124"/>
                    <a:pt x="933" y="124"/>
                    <a:pt x="904" y="124"/>
                  </a:cubicBezTo>
                  <a:lnTo>
                    <a:pt x="846" y="153"/>
                  </a:lnTo>
                  <a:lnTo>
                    <a:pt x="817" y="124"/>
                  </a:lnTo>
                  <a:cubicBezTo>
                    <a:pt x="817" y="30"/>
                    <a:pt x="723" y="1"/>
                    <a:pt x="6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27"/>
            <p:cNvSpPr/>
            <p:nvPr/>
          </p:nvSpPr>
          <p:spPr>
            <a:xfrm>
              <a:off x="5041570" y="3769131"/>
              <a:ext cx="12657" cy="10824"/>
            </a:xfrm>
            <a:custGeom>
              <a:avLst/>
              <a:gdLst/>
              <a:ahLst/>
              <a:cxnLst/>
              <a:rect l="l" t="t" r="r" b="b"/>
              <a:pathLst>
                <a:path w="145" h="124" extrusionOk="0">
                  <a:moveTo>
                    <a:pt x="58" y="0"/>
                  </a:moveTo>
                  <a:cubicBezTo>
                    <a:pt x="29" y="0"/>
                    <a:pt x="0" y="58"/>
                    <a:pt x="0" y="87"/>
                  </a:cubicBezTo>
                  <a:cubicBezTo>
                    <a:pt x="0" y="123"/>
                    <a:pt x="29" y="123"/>
                    <a:pt x="58" y="123"/>
                  </a:cubicBezTo>
                  <a:lnTo>
                    <a:pt x="87" y="123"/>
                  </a:lnTo>
                  <a:cubicBezTo>
                    <a:pt x="116" y="123"/>
                    <a:pt x="145" y="87"/>
                    <a:pt x="116" y="58"/>
                  </a:cubicBezTo>
                  <a:cubicBezTo>
                    <a:pt x="116" y="0"/>
                    <a:pt x="87" y="0"/>
                    <a:pt x="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27"/>
            <p:cNvSpPr/>
            <p:nvPr/>
          </p:nvSpPr>
          <p:spPr>
            <a:xfrm>
              <a:off x="5012590" y="3776725"/>
              <a:ext cx="13268" cy="10737"/>
            </a:xfrm>
            <a:custGeom>
              <a:avLst/>
              <a:gdLst/>
              <a:ahLst/>
              <a:cxnLst/>
              <a:rect l="l" t="t" r="r" b="b"/>
              <a:pathLst>
                <a:path w="152" h="123" extrusionOk="0">
                  <a:moveTo>
                    <a:pt x="58" y="0"/>
                  </a:moveTo>
                  <a:cubicBezTo>
                    <a:pt x="29" y="0"/>
                    <a:pt x="0" y="36"/>
                    <a:pt x="0" y="94"/>
                  </a:cubicBezTo>
                  <a:cubicBezTo>
                    <a:pt x="0" y="123"/>
                    <a:pt x="29" y="123"/>
                    <a:pt x="58" y="123"/>
                  </a:cubicBezTo>
                  <a:lnTo>
                    <a:pt x="87" y="123"/>
                  </a:lnTo>
                  <a:cubicBezTo>
                    <a:pt x="116" y="123"/>
                    <a:pt x="152" y="94"/>
                    <a:pt x="116" y="65"/>
                  </a:cubicBezTo>
                  <a:lnTo>
                    <a:pt x="116" y="36"/>
                  </a:lnTo>
                  <a:cubicBezTo>
                    <a:pt x="116" y="0"/>
                    <a:pt x="87" y="0"/>
                    <a:pt x="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27"/>
            <p:cNvSpPr/>
            <p:nvPr/>
          </p:nvSpPr>
          <p:spPr>
            <a:xfrm>
              <a:off x="5028302" y="3940042"/>
              <a:ext cx="52461" cy="43034"/>
            </a:xfrm>
            <a:custGeom>
              <a:avLst/>
              <a:gdLst/>
              <a:ahLst/>
              <a:cxnLst/>
              <a:rect l="l" t="t" r="r" b="b"/>
              <a:pathLst>
                <a:path w="601" h="493" extrusionOk="0">
                  <a:moveTo>
                    <a:pt x="409" y="125"/>
                  </a:moveTo>
                  <a:cubicBezTo>
                    <a:pt x="420" y="125"/>
                    <a:pt x="434" y="134"/>
                    <a:pt x="449" y="152"/>
                  </a:cubicBezTo>
                  <a:cubicBezTo>
                    <a:pt x="449" y="152"/>
                    <a:pt x="478" y="181"/>
                    <a:pt x="449" y="210"/>
                  </a:cubicBezTo>
                  <a:lnTo>
                    <a:pt x="297" y="362"/>
                  </a:lnTo>
                  <a:lnTo>
                    <a:pt x="152" y="210"/>
                  </a:lnTo>
                  <a:cubicBezTo>
                    <a:pt x="116" y="210"/>
                    <a:pt x="116" y="181"/>
                    <a:pt x="152" y="152"/>
                  </a:cubicBezTo>
                  <a:lnTo>
                    <a:pt x="210" y="152"/>
                  </a:lnTo>
                  <a:lnTo>
                    <a:pt x="239" y="181"/>
                  </a:lnTo>
                  <a:lnTo>
                    <a:pt x="268" y="181"/>
                  </a:lnTo>
                  <a:cubicBezTo>
                    <a:pt x="278" y="191"/>
                    <a:pt x="288" y="194"/>
                    <a:pt x="299" y="194"/>
                  </a:cubicBezTo>
                  <a:cubicBezTo>
                    <a:pt x="320" y="194"/>
                    <a:pt x="343" y="181"/>
                    <a:pt x="362" y="181"/>
                  </a:cubicBezTo>
                  <a:lnTo>
                    <a:pt x="391" y="152"/>
                  </a:lnTo>
                  <a:cubicBezTo>
                    <a:pt x="391" y="134"/>
                    <a:pt x="398" y="125"/>
                    <a:pt x="409" y="125"/>
                  </a:cubicBezTo>
                  <a:close/>
                  <a:moveTo>
                    <a:pt x="181" y="1"/>
                  </a:moveTo>
                  <a:cubicBezTo>
                    <a:pt x="116" y="1"/>
                    <a:pt x="87" y="30"/>
                    <a:pt x="59" y="59"/>
                  </a:cubicBezTo>
                  <a:cubicBezTo>
                    <a:pt x="1" y="116"/>
                    <a:pt x="1" y="239"/>
                    <a:pt x="59" y="297"/>
                  </a:cubicBezTo>
                  <a:lnTo>
                    <a:pt x="210" y="449"/>
                  </a:lnTo>
                  <a:cubicBezTo>
                    <a:pt x="239" y="478"/>
                    <a:pt x="239" y="478"/>
                    <a:pt x="268" y="478"/>
                  </a:cubicBezTo>
                  <a:cubicBezTo>
                    <a:pt x="277" y="488"/>
                    <a:pt x="289" y="493"/>
                    <a:pt x="302" y="493"/>
                  </a:cubicBezTo>
                  <a:cubicBezTo>
                    <a:pt x="333" y="493"/>
                    <a:pt x="371" y="469"/>
                    <a:pt x="391" y="449"/>
                  </a:cubicBezTo>
                  <a:lnTo>
                    <a:pt x="543" y="297"/>
                  </a:lnTo>
                  <a:cubicBezTo>
                    <a:pt x="600" y="239"/>
                    <a:pt x="600" y="116"/>
                    <a:pt x="543" y="59"/>
                  </a:cubicBezTo>
                  <a:cubicBezTo>
                    <a:pt x="514" y="30"/>
                    <a:pt x="449" y="1"/>
                    <a:pt x="420" y="1"/>
                  </a:cubicBezTo>
                  <a:cubicBezTo>
                    <a:pt x="362" y="1"/>
                    <a:pt x="333" y="30"/>
                    <a:pt x="297" y="59"/>
                  </a:cubicBezTo>
                  <a:cubicBezTo>
                    <a:pt x="268" y="30"/>
                    <a:pt x="210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27"/>
            <p:cNvSpPr/>
            <p:nvPr/>
          </p:nvSpPr>
          <p:spPr>
            <a:xfrm>
              <a:off x="5017566" y="3994947"/>
              <a:ext cx="71403" cy="24005"/>
            </a:xfrm>
            <a:custGeom>
              <a:avLst/>
              <a:gdLst/>
              <a:ahLst/>
              <a:cxnLst/>
              <a:rect l="l" t="t" r="r" b="b"/>
              <a:pathLst>
                <a:path w="818" h="275" extrusionOk="0">
                  <a:moveTo>
                    <a:pt x="124" y="0"/>
                  </a:moveTo>
                  <a:cubicBezTo>
                    <a:pt x="59" y="29"/>
                    <a:pt x="30" y="94"/>
                    <a:pt x="30" y="123"/>
                  </a:cubicBezTo>
                  <a:cubicBezTo>
                    <a:pt x="1" y="152"/>
                    <a:pt x="30" y="181"/>
                    <a:pt x="59" y="210"/>
                  </a:cubicBezTo>
                  <a:cubicBezTo>
                    <a:pt x="95" y="210"/>
                    <a:pt x="124" y="210"/>
                    <a:pt x="124" y="181"/>
                  </a:cubicBezTo>
                  <a:cubicBezTo>
                    <a:pt x="153" y="152"/>
                    <a:pt x="153" y="123"/>
                    <a:pt x="182" y="123"/>
                  </a:cubicBezTo>
                  <a:cubicBezTo>
                    <a:pt x="182" y="152"/>
                    <a:pt x="182" y="181"/>
                    <a:pt x="210" y="210"/>
                  </a:cubicBezTo>
                  <a:cubicBezTo>
                    <a:pt x="210" y="246"/>
                    <a:pt x="275" y="275"/>
                    <a:pt x="304" y="275"/>
                  </a:cubicBezTo>
                  <a:cubicBezTo>
                    <a:pt x="333" y="275"/>
                    <a:pt x="333" y="275"/>
                    <a:pt x="333" y="246"/>
                  </a:cubicBezTo>
                  <a:cubicBezTo>
                    <a:pt x="362" y="246"/>
                    <a:pt x="391" y="210"/>
                    <a:pt x="420" y="210"/>
                  </a:cubicBezTo>
                  <a:cubicBezTo>
                    <a:pt x="489" y="168"/>
                    <a:pt x="573" y="141"/>
                    <a:pt x="647" y="141"/>
                  </a:cubicBezTo>
                  <a:cubicBezTo>
                    <a:pt x="674" y="141"/>
                    <a:pt x="700" y="144"/>
                    <a:pt x="723" y="152"/>
                  </a:cubicBezTo>
                  <a:cubicBezTo>
                    <a:pt x="752" y="152"/>
                    <a:pt x="781" y="152"/>
                    <a:pt x="817" y="123"/>
                  </a:cubicBezTo>
                  <a:cubicBezTo>
                    <a:pt x="817" y="65"/>
                    <a:pt x="817" y="29"/>
                    <a:pt x="752" y="29"/>
                  </a:cubicBezTo>
                  <a:cubicBezTo>
                    <a:pt x="722" y="22"/>
                    <a:pt x="687" y="18"/>
                    <a:pt x="650" y="18"/>
                  </a:cubicBezTo>
                  <a:cubicBezTo>
                    <a:pt x="548" y="18"/>
                    <a:pt x="431" y="46"/>
                    <a:pt x="362" y="94"/>
                  </a:cubicBezTo>
                  <a:lnTo>
                    <a:pt x="333" y="123"/>
                  </a:lnTo>
                  <a:lnTo>
                    <a:pt x="304" y="123"/>
                  </a:lnTo>
                  <a:lnTo>
                    <a:pt x="304" y="65"/>
                  </a:lnTo>
                  <a:cubicBezTo>
                    <a:pt x="304" y="29"/>
                    <a:pt x="275" y="29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8" name="Google Shape;598;p27"/>
          <p:cNvGrpSpPr/>
          <p:nvPr/>
        </p:nvGrpSpPr>
        <p:grpSpPr>
          <a:xfrm>
            <a:off x="872751" y="3538048"/>
            <a:ext cx="321140" cy="377704"/>
            <a:chOff x="3995152" y="3663773"/>
            <a:chExt cx="321140" cy="377704"/>
          </a:xfrm>
        </p:grpSpPr>
        <p:sp>
          <p:nvSpPr>
            <p:cNvPr id="599" name="Google Shape;599;p27"/>
            <p:cNvSpPr/>
            <p:nvPr/>
          </p:nvSpPr>
          <p:spPr>
            <a:xfrm>
              <a:off x="3995152" y="3663773"/>
              <a:ext cx="321140" cy="377704"/>
            </a:xfrm>
            <a:custGeom>
              <a:avLst/>
              <a:gdLst/>
              <a:ahLst/>
              <a:cxnLst/>
              <a:rect l="l" t="t" r="r" b="b"/>
              <a:pathLst>
                <a:path w="3679" h="4327" extrusionOk="0">
                  <a:moveTo>
                    <a:pt x="3526" y="3281"/>
                  </a:moveTo>
                  <a:lnTo>
                    <a:pt x="3526" y="3498"/>
                  </a:lnTo>
                  <a:cubicBezTo>
                    <a:pt x="3526" y="3585"/>
                    <a:pt x="3461" y="3679"/>
                    <a:pt x="3346" y="3679"/>
                  </a:cubicBezTo>
                  <a:lnTo>
                    <a:pt x="1807" y="3679"/>
                  </a:lnTo>
                  <a:lnTo>
                    <a:pt x="2052" y="3433"/>
                  </a:lnTo>
                  <a:cubicBezTo>
                    <a:pt x="2081" y="3404"/>
                    <a:pt x="2081" y="3375"/>
                    <a:pt x="2110" y="3346"/>
                  </a:cubicBezTo>
                  <a:lnTo>
                    <a:pt x="3346" y="3346"/>
                  </a:lnTo>
                  <a:cubicBezTo>
                    <a:pt x="3404" y="3346"/>
                    <a:pt x="3498" y="3317"/>
                    <a:pt x="3526" y="3281"/>
                  </a:cubicBezTo>
                  <a:close/>
                  <a:moveTo>
                    <a:pt x="1835" y="2053"/>
                  </a:moveTo>
                  <a:cubicBezTo>
                    <a:pt x="1872" y="2053"/>
                    <a:pt x="1901" y="2053"/>
                    <a:pt x="1929" y="2082"/>
                  </a:cubicBezTo>
                  <a:cubicBezTo>
                    <a:pt x="1958" y="2140"/>
                    <a:pt x="1958" y="2197"/>
                    <a:pt x="1929" y="2262"/>
                  </a:cubicBezTo>
                  <a:lnTo>
                    <a:pt x="1626" y="2530"/>
                  </a:lnTo>
                  <a:cubicBezTo>
                    <a:pt x="1597" y="2559"/>
                    <a:pt x="1597" y="2624"/>
                    <a:pt x="1626" y="2682"/>
                  </a:cubicBezTo>
                  <a:lnTo>
                    <a:pt x="1720" y="2804"/>
                  </a:lnTo>
                  <a:lnTo>
                    <a:pt x="1626" y="2891"/>
                  </a:lnTo>
                  <a:cubicBezTo>
                    <a:pt x="1597" y="2891"/>
                    <a:pt x="1597" y="2956"/>
                    <a:pt x="1626" y="2985"/>
                  </a:cubicBezTo>
                  <a:lnTo>
                    <a:pt x="1720" y="2985"/>
                  </a:lnTo>
                  <a:lnTo>
                    <a:pt x="1778" y="2891"/>
                  </a:lnTo>
                  <a:lnTo>
                    <a:pt x="1872" y="3014"/>
                  </a:lnTo>
                  <a:lnTo>
                    <a:pt x="1749" y="3137"/>
                  </a:lnTo>
                  <a:cubicBezTo>
                    <a:pt x="1720" y="3166"/>
                    <a:pt x="1720" y="3224"/>
                    <a:pt x="1749" y="3224"/>
                  </a:cubicBezTo>
                  <a:cubicBezTo>
                    <a:pt x="1778" y="3252"/>
                    <a:pt x="1778" y="3252"/>
                    <a:pt x="1807" y="3252"/>
                  </a:cubicBezTo>
                  <a:cubicBezTo>
                    <a:pt x="1807" y="3252"/>
                    <a:pt x="1835" y="3252"/>
                    <a:pt x="1835" y="3224"/>
                  </a:cubicBezTo>
                  <a:lnTo>
                    <a:pt x="1958" y="3137"/>
                  </a:lnTo>
                  <a:cubicBezTo>
                    <a:pt x="1987" y="3195"/>
                    <a:pt x="1987" y="3224"/>
                    <a:pt x="1987" y="3252"/>
                  </a:cubicBezTo>
                  <a:lnTo>
                    <a:pt x="1987" y="3281"/>
                  </a:lnTo>
                  <a:cubicBezTo>
                    <a:pt x="1987" y="3317"/>
                    <a:pt x="1958" y="3317"/>
                    <a:pt x="1958" y="3346"/>
                  </a:cubicBezTo>
                  <a:lnTo>
                    <a:pt x="1655" y="3614"/>
                  </a:lnTo>
                  <a:cubicBezTo>
                    <a:pt x="1655" y="3643"/>
                    <a:pt x="1626" y="3679"/>
                    <a:pt x="1597" y="3679"/>
                  </a:cubicBezTo>
                  <a:lnTo>
                    <a:pt x="1568" y="3679"/>
                  </a:lnTo>
                  <a:cubicBezTo>
                    <a:pt x="1534" y="3713"/>
                    <a:pt x="1488" y="3727"/>
                    <a:pt x="1438" y="3727"/>
                  </a:cubicBezTo>
                  <a:cubicBezTo>
                    <a:pt x="1403" y="3727"/>
                    <a:pt x="1366" y="3720"/>
                    <a:pt x="1330" y="3708"/>
                  </a:cubicBezTo>
                  <a:lnTo>
                    <a:pt x="1207" y="3679"/>
                  </a:lnTo>
                  <a:cubicBezTo>
                    <a:pt x="1197" y="3667"/>
                    <a:pt x="1188" y="3663"/>
                    <a:pt x="1179" y="3663"/>
                  </a:cubicBezTo>
                  <a:cubicBezTo>
                    <a:pt x="1162" y="3663"/>
                    <a:pt x="1149" y="3679"/>
                    <a:pt x="1149" y="3679"/>
                  </a:cubicBezTo>
                  <a:lnTo>
                    <a:pt x="1055" y="3765"/>
                  </a:lnTo>
                  <a:lnTo>
                    <a:pt x="571" y="3252"/>
                  </a:lnTo>
                  <a:cubicBezTo>
                    <a:pt x="636" y="3195"/>
                    <a:pt x="665" y="3101"/>
                    <a:pt x="665" y="3014"/>
                  </a:cubicBezTo>
                  <a:lnTo>
                    <a:pt x="665" y="2956"/>
                  </a:lnTo>
                  <a:lnTo>
                    <a:pt x="665" y="2833"/>
                  </a:lnTo>
                  <a:lnTo>
                    <a:pt x="817" y="2262"/>
                  </a:lnTo>
                  <a:lnTo>
                    <a:pt x="845" y="2234"/>
                  </a:lnTo>
                  <a:lnTo>
                    <a:pt x="903" y="2234"/>
                  </a:lnTo>
                  <a:cubicBezTo>
                    <a:pt x="968" y="2262"/>
                    <a:pt x="997" y="2320"/>
                    <a:pt x="997" y="2378"/>
                  </a:cubicBezTo>
                  <a:lnTo>
                    <a:pt x="903" y="2739"/>
                  </a:lnTo>
                  <a:cubicBezTo>
                    <a:pt x="874" y="2776"/>
                    <a:pt x="903" y="2804"/>
                    <a:pt x="903" y="2804"/>
                  </a:cubicBezTo>
                  <a:lnTo>
                    <a:pt x="903" y="2833"/>
                  </a:lnTo>
                  <a:lnTo>
                    <a:pt x="997" y="2833"/>
                  </a:lnTo>
                  <a:lnTo>
                    <a:pt x="1749" y="2082"/>
                  </a:lnTo>
                  <a:cubicBezTo>
                    <a:pt x="1778" y="2053"/>
                    <a:pt x="1807" y="2053"/>
                    <a:pt x="1835" y="2053"/>
                  </a:cubicBezTo>
                  <a:close/>
                  <a:moveTo>
                    <a:pt x="390" y="3252"/>
                  </a:moveTo>
                  <a:lnTo>
                    <a:pt x="1055" y="3946"/>
                  </a:lnTo>
                  <a:lnTo>
                    <a:pt x="1084" y="3946"/>
                  </a:lnTo>
                  <a:cubicBezTo>
                    <a:pt x="1084" y="3946"/>
                    <a:pt x="1084" y="3975"/>
                    <a:pt x="1055" y="3975"/>
                  </a:cubicBezTo>
                  <a:lnTo>
                    <a:pt x="968" y="4069"/>
                  </a:lnTo>
                  <a:lnTo>
                    <a:pt x="932" y="4069"/>
                  </a:lnTo>
                  <a:lnTo>
                    <a:pt x="874" y="4004"/>
                  </a:lnTo>
                  <a:lnTo>
                    <a:pt x="542" y="3679"/>
                  </a:lnTo>
                  <a:cubicBezTo>
                    <a:pt x="542" y="3661"/>
                    <a:pt x="528" y="3652"/>
                    <a:pt x="509" y="3652"/>
                  </a:cubicBezTo>
                  <a:cubicBezTo>
                    <a:pt x="491" y="3652"/>
                    <a:pt x="470" y="3661"/>
                    <a:pt x="455" y="3679"/>
                  </a:cubicBezTo>
                  <a:lnTo>
                    <a:pt x="455" y="3765"/>
                  </a:lnTo>
                  <a:lnTo>
                    <a:pt x="752" y="4040"/>
                  </a:lnTo>
                  <a:lnTo>
                    <a:pt x="607" y="4185"/>
                  </a:lnTo>
                  <a:lnTo>
                    <a:pt x="123" y="3708"/>
                  </a:lnTo>
                  <a:lnTo>
                    <a:pt x="275" y="3585"/>
                  </a:lnTo>
                  <a:lnTo>
                    <a:pt x="304" y="3585"/>
                  </a:lnTo>
                  <a:cubicBezTo>
                    <a:pt x="304" y="3599"/>
                    <a:pt x="318" y="3607"/>
                    <a:pt x="336" y="3607"/>
                  </a:cubicBezTo>
                  <a:cubicBezTo>
                    <a:pt x="354" y="3607"/>
                    <a:pt x="376" y="3599"/>
                    <a:pt x="390" y="3585"/>
                  </a:cubicBezTo>
                  <a:lnTo>
                    <a:pt x="390" y="3498"/>
                  </a:lnTo>
                  <a:lnTo>
                    <a:pt x="304" y="3433"/>
                  </a:lnTo>
                  <a:lnTo>
                    <a:pt x="275" y="3375"/>
                  </a:lnTo>
                  <a:cubicBezTo>
                    <a:pt x="246" y="3375"/>
                    <a:pt x="246" y="3375"/>
                    <a:pt x="275" y="3346"/>
                  </a:cubicBezTo>
                  <a:lnTo>
                    <a:pt x="361" y="3252"/>
                  </a:lnTo>
                  <a:close/>
                  <a:moveTo>
                    <a:pt x="1330" y="1"/>
                  </a:moveTo>
                  <a:cubicBezTo>
                    <a:pt x="1294" y="1"/>
                    <a:pt x="1265" y="30"/>
                    <a:pt x="1265" y="66"/>
                  </a:cubicBezTo>
                  <a:lnTo>
                    <a:pt x="1265" y="1330"/>
                  </a:lnTo>
                  <a:cubicBezTo>
                    <a:pt x="1289" y="1352"/>
                    <a:pt x="1312" y="1361"/>
                    <a:pt x="1332" y="1361"/>
                  </a:cubicBezTo>
                  <a:cubicBezTo>
                    <a:pt x="1365" y="1361"/>
                    <a:pt x="1387" y="1335"/>
                    <a:pt x="1387" y="1294"/>
                  </a:cubicBezTo>
                  <a:lnTo>
                    <a:pt x="1387" y="333"/>
                  </a:lnTo>
                  <a:cubicBezTo>
                    <a:pt x="1387" y="210"/>
                    <a:pt x="1474" y="124"/>
                    <a:pt x="1597" y="124"/>
                  </a:cubicBezTo>
                  <a:lnTo>
                    <a:pt x="3346" y="124"/>
                  </a:lnTo>
                  <a:cubicBezTo>
                    <a:pt x="3461" y="124"/>
                    <a:pt x="3526" y="210"/>
                    <a:pt x="3526" y="333"/>
                  </a:cubicBezTo>
                  <a:lnTo>
                    <a:pt x="3526" y="3043"/>
                  </a:lnTo>
                  <a:cubicBezTo>
                    <a:pt x="3526" y="3137"/>
                    <a:pt x="3461" y="3224"/>
                    <a:pt x="3346" y="3224"/>
                  </a:cubicBezTo>
                  <a:lnTo>
                    <a:pt x="2110" y="3224"/>
                  </a:lnTo>
                  <a:cubicBezTo>
                    <a:pt x="2110" y="3166"/>
                    <a:pt x="2110" y="3101"/>
                    <a:pt x="2081" y="3072"/>
                  </a:cubicBezTo>
                  <a:lnTo>
                    <a:pt x="2016" y="2985"/>
                  </a:lnTo>
                  <a:lnTo>
                    <a:pt x="1835" y="2776"/>
                  </a:lnTo>
                  <a:lnTo>
                    <a:pt x="1749" y="2624"/>
                  </a:lnTo>
                  <a:lnTo>
                    <a:pt x="2016" y="2349"/>
                  </a:lnTo>
                  <a:cubicBezTo>
                    <a:pt x="2110" y="2262"/>
                    <a:pt x="2110" y="2082"/>
                    <a:pt x="2016" y="1988"/>
                  </a:cubicBezTo>
                  <a:cubicBezTo>
                    <a:pt x="1958" y="1959"/>
                    <a:pt x="1901" y="1930"/>
                    <a:pt x="1835" y="1930"/>
                  </a:cubicBezTo>
                  <a:cubicBezTo>
                    <a:pt x="1778" y="1930"/>
                    <a:pt x="1691" y="1959"/>
                    <a:pt x="1655" y="1988"/>
                  </a:cubicBezTo>
                  <a:lnTo>
                    <a:pt x="1387" y="2262"/>
                  </a:lnTo>
                  <a:lnTo>
                    <a:pt x="1387" y="1569"/>
                  </a:lnTo>
                  <a:cubicBezTo>
                    <a:pt x="1387" y="1540"/>
                    <a:pt x="1359" y="1511"/>
                    <a:pt x="1330" y="1511"/>
                  </a:cubicBezTo>
                  <a:cubicBezTo>
                    <a:pt x="1320" y="1501"/>
                    <a:pt x="1310" y="1496"/>
                    <a:pt x="1302" y="1496"/>
                  </a:cubicBezTo>
                  <a:cubicBezTo>
                    <a:pt x="1280" y="1496"/>
                    <a:pt x="1265" y="1527"/>
                    <a:pt x="1265" y="1569"/>
                  </a:cubicBezTo>
                  <a:lnTo>
                    <a:pt x="1265" y="2378"/>
                  </a:lnTo>
                  <a:lnTo>
                    <a:pt x="1055" y="2595"/>
                  </a:lnTo>
                  <a:lnTo>
                    <a:pt x="1113" y="2414"/>
                  </a:lnTo>
                  <a:cubicBezTo>
                    <a:pt x="1113" y="2349"/>
                    <a:pt x="1113" y="2291"/>
                    <a:pt x="1084" y="2234"/>
                  </a:cubicBezTo>
                  <a:cubicBezTo>
                    <a:pt x="1039" y="2161"/>
                    <a:pt x="938" y="2092"/>
                    <a:pt x="854" y="2092"/>
                  </a:cubicBezTo>
                  <a:cubicBezTo>
                    <a:pt x="830" y="2092"/>
                    <a:pt x="807" y="2098"/>
                    <a:pt x="788" y="2111"/>
                  </a:cubicBezTo>
                  <a:cubicBezTo>
                    <a:pt x="752" y="2140"/>
                    <a:pt x="723" y="2169"/>
                    <a:pt x="694" y="2234"/>
                  </a:cubicBezTo>
                  <a:lnTo>
                    <a:pt x="542" y="2804"/>
                  </a:lnTo>
                  <a:lnTo>
                    <a:pt x="542" y="2956"/>
                  </a:lnTo>
                  <a:lnTo>
                    <a:pt x="542" y="3014"/>
                  </a:lnTo>
                  <a:cubicBezTo>
                    <a:pt x="542" y="3072"/>
                    <a:pt x="513" y="3101"/>
                    <a:pt x="484" y="3166"/>
                  </a:cubicBezTo>
                  <a:lnTo>
                    <a:pt x="455" y="3166"/>
                  </a:lnTo>
                  <a:lnTo>
                    <a:pt x="455" y="3137"/>
                  </a:lnTo>
                  <a:cubicBezTo>
                    <a:pt x="436" y="3126"/>
                    <a:pt x="414" y="3122"/>
                    <a:pt x="393" y="3122"/>
                  </a:cubicBezTo>
                  <a:cubicBezTo>
                    <a:pt x="344" y="3122"/>
                    <a:pt x="295" y="3145"/>
                    <a:pt x="275" y="3166"/>
                  </a:cubicBezTo>
                  <a:lnTo>
                    <a:pt x="181" y="3252"/>
                  </a:lnTo>
                  <a:cubicBezTo>
                    <a:pt x="123" y="3317"/>
                    <a:pt x="123" y="3404"/>
                    <a:pt x="181" y="3462"/>
                  </a:cubicBezTo>
                  <a:lnTo>
                    <a:pt x="181" y="3498"/>
                  </a:lnTo>
                  <a:lnTo>
                    <a:pt x="29" y="3643"/>
                  </a:lnTo>
                  <a:lnTo>
                    <a:pt x="0" y="3643"/>
                  </a:lnTo>
                  <a:cubicBezTo>
                    <a:pt x="0" y="3708"/>
                    <a:pt x="0" y="3737"/>
                    <a:pt x="29" y="3794"/>
                  </a:cubicBezTo>
                  <a:lnTo>
                    <a:pt x="542" y="4307"/>
                  </a:lnTo>
                  <a:cubicBezTo>
                    <a:pt x="569" y="4319"/>
                    <a:pt x="595" y="4326"/>
                    <a:pt x="618" y="4326"/>
                  </a:cubicBezTo>
                  <a:cubicBezTo>
                    <a:pt x="650" y="4326"/>
                    <a:pt x="677" y="4312"/>
                    <a:pt x="694" y="4279"/>
                  </a:cubicBezTo>
                  <a:lnTo>
                    <a:pt x="845" y="4127"/>
                  </a:lnTo>
                  <a:lnTo>
                    <a:pt x="845" y="4156"/>
                  </a:lnTo>
                  <a:cubicBezTo>
                    <a:pt x="874" y="4185"/>
                    <a:pt x="903" y="4185"/>
                    <a:pt x="968" y="4185"/>
                  </a:cubicBezTo>
                  <a:cubicBezTo>
                    <a:pt x="997" y="4185"/>
                    <a:pt x="1026" y="4185"/>
                    <a:pt x="1055" y="4156"/>
                  </a:cubicBezTo>
                  <a:lnTo>
                    <a:pt x="1149" y="4069"/>
                  </a:lnTo>
                  <a:cubicBezTo>
                    <a:pt x="1207" y="4004"/>
                    <a:pt x="1207" y="3946"/>
                    <a:pt x="1178" y="3888"/>
                  </a:cubicBezTo>
                  <a:lnTo>
                    <a:pt x="1178" y="3859"/>
                  </a:lnTo>
                  <a:lnTo>
                    <a:pt x="1149" y="3859"/>
                  </a:lnTo>
                  <a:lnTo>
                    <a:pt x="1207" y="3794"/>
                  </a:lnTo>
                  <a:lnTo>
                    <a:pt x="1294" y="3823"/>
                  </a:lnTo>
                  <a:cubicBezTo>
                    <a:pt x="1346" y="3839"/>
                    <a:pt x="1398" y="3848"/>
                    <a:pt x="1448" y="3848"/>
                  </a:cubicBezTo>
                  <a:cubicBezTo>
                    <a:pt x="1515" y="3848"/>
                    <a:pt x="1576" y="3832"/>
                    <a:pt x="1626" y="3794"/>
                  </a:cubicBezTo>
                  <a:lnTo>
                    <a:pt x="3613" y="3794"/>
                  </a:lnTo>
                  <a:cubicBezTo>
                    <a:pt x="3642" y="3794"/>
                    <a:pt x="3678" y="3794"/>
                    <a:pt x="3678" y="3765"/>
                  </a:cubicBezTo>
                  <a:lnTo>
                    <a:pt x="3678" y="66"/>
                  </a:lnTo>
                  <a:cubicBezTo>
                    <a:pt x="3678" y="30"/>
                    <a:pt x="3642" y="1"/>
                    <a:pt x="36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27"/>
            <p:cNvSpPr/>
            <p:nvPr/>
          </p:nvSpPr>
          <p:spPr>
            <a:xfrm>
              <a:off x="4192512" y="3965880"/>
              <a:ext cx="34218" cy="10824"/>
            </a:xfrm>
            <a:custGeom>
              <a:avLst/>
              <a:gdLst/>
              <a:ahLst/>
              <a:cxnLst/>
              <a:rect l="l" t="t" r="r" b="b"/>
              <a:pathLst>
                <a:path w="392" h="124" extrusionOk="0">
                  <a:moveTo>
                    <a:pt x="88" y="1"/>
                  </a:moveTo>
                  <a:cubicBezTo>
                    <a:pt x="59" y="1"/>
                    <a:pt x="30" y="1"/>
                    <a:pt x="30" y="37"/>
                  </a:cubicBezTo>
                  <a:cubicBezTo>
                    <a:pt x="1" y="95"/>
                    <a:pt x="30" y="124"/>
                    <a:pt x="88" y="124"/>
                  </a:cubicBezTo>
                  <a:lnTo>
                    <a:pt x="333" y="124"/>
                  </a:lnTo>
                  <a:cubicBezTo>
                    <a:pt x="362" y="124"/>
                    <a:pt x="391" y="95"/>
                    <a:pt x="391" y="66"/>
                  </a:cubicBezTo>
                  <a:cubicBezTo>
                    <a:pt x="391" y="37"/>
                    <a:pt x="362" y="1"/>
                    <a:pt x="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27"/>
            <p:cNvSpPr/>
            <p:nvPr/>
          </p:nvSpPr>
          <p:spPr>
            <a:xfrm>
              <a:off x="4258153" y="3690309"/>
              <a:ext cx="23394" cy="10824"/>
            </a:xfrm>
            <a:custGeom>
              <a:avLst/>
              <a:gdLst/>
              <a:ahLst/>
              <a:cxnLst/>
              <a:rect l="l" t="t" r="r" b="b"/>
              <a:pathLst>
                <a:path w="268" h="124" extrusionOk="0">
                  <a:moveTo>
                    <a:pt x="58" y="0"/>
                  </a:moveTo>
                  <a:cubicBezTo>
                    <a:pt x="29" y="0"/>
                    <a:pt x="29" y="0"/>
                    <a:pt x="0" y="29"/>
                  </a:cubicBezTo>
                  <a:cubicBezTo>
                    <a:pt x="0" y="87"/>
                    <a:pt x="29" y="123"/>
                    <a:pt x="58" y="123"/>
                  </a:cubicBezTo>
                  <a:lnTo>
                    <a:pt x="210" y="123"/>
                  </a:lnTo>
                  <a:cubicBezTo>
                    <a:pt x="239" y="123"/>
                    <a:pt x="268" y="87"/>
                    <a:pt x="268" y="58"/>
                  </a:cubicBezTo>
                  <a:cubicBezTo>
                    <a:pt x="268" y="29"/>
                    <a:pt x="239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27"/>
            <p:cNvSpPr/>
            <p:nvPr/>
          </p:nvSpPr>
          <p:spPr>
            <a:xfrm>
              <a:off x="4147733" y="3764068"/>
              <a:ext cx="123777" cy="94710"/>
            </a:xfrm>
            <a:custGeom>
              <a:avLst/>
              <a:gdLst/>
              <a:ahLst/>
              <a:cxnLst/>
              <a:rect l="l" t="t" r="r" b="b"/>
              <a:pathLst>
                <a:path w="1418" h="1085" extrusionOk="0">
                  <a:moveTo>
                    <a:pt x="1039" y="111"/>
                  </a:moveTo>
                  <a:cubicBezTo>
                    <a:pt x="1099" y="111"/>
                    <a:pt x="1161" y="134"/>
                    <a:pt x="1208" y="181"/>
                  </a:cubicBezTo>
                  <a:cubicBezTo>
                    <a:pt x="1294" y="268"/>
                    <a:pt x="1294" y="420"/>
                    <a:pt x="1208" y="506"/>
                  </a:cubicBezTo>
                  <a:lnTo>
                    <a:pt x="752" y="933"/>
                  </a:lnTo>
                  <a:cubicBezTo>
                    <a:pt x="738" y="947"/>
                    <a:pt x="723" y="954"/>
                    <a:pt x="709" y="954"/>
                  </a:cubicBezTo>
                  <a:cubicBezTo>
                    <a:pt x="695" y="954"/>
                    <a:pt x="680" y="947"/>
                    <a:pt x="666" y="933"/>
                  </a:cubicBezTo>
                  <a:lnTo>
                    <a:pt x="239" y="506"/>
                  </a:lnTo>
                  <a:cubicBezTo>
                    <a:pt x="153" y="420"/>
                    <a:pt x="153" y="268"/>
                    <a:pt x="239" y="181"/>
                  </a:cubicBezTo>
                  <a:cubicBezTo>
                    <a:pt x="268" y="145"/>
                    <a:pt x="333" y="116"/>
                    <a:pt x="391" y="116"/>
                  </a:cubicBezTo>
                  <a:cubicBezTo>
                    <a:pt x="449" y="116"/>
                    <a:pt x="514" y="145"/>
                    <a:pt x="572" y="181"/>
                  </a:cubicBezTo>
                  <a:lnTo>
                    <a:pt x="601" y="210"/>
                  </a:lnTo>
                  <a:cubicBezTo>
                    <a:pt x="629" y="239"/>
                    <a:pt x="666" y="268"/>
                    <a:pt x="695" y="268"/>
                  </a:cubicBezTo>
                  <a:cubicBezTo>
                    <a:pt x="752" y="268"/>
                    <a:pt x="781" y="268"/>
                    <a:pt x="810" y="210"/>
                  </a:cubicBezTo>
                  <a:lnTo>
                    <a:pt x="875" y="181"/>
                  </a:lnTo>
                  <a:cubicBezTo>
                    <a:pt x="919" y="134"/>
                    <a:pt x="978" y="111"/>
                    <a:pt x="1039" y="111"/>
                  </a:cubicBezTo>
                  <a:close/>
                  <a:moveTo>
                    <a:pt x="391" y="1"/>
                  </a:moveTo>
                  <a:cubicBezTo>
                    <a:pt x="304" y="1"/>
                    <a:pt x="210" y="30"/>
                    <a:pt x="153" y="87"/>
                  </a:cubicBezTo>
                  <a:cubicBezTo>
                    <a:pt x="1" y="239"/>
                    <a:pt x="1" y="449"/>
                    <a:pt x="153" y="600"/>
                  </a:cubicBezTo>
                  <a:lnTo>
                    <a:pt x="572" y="1020"/>
                  </a:lnTo>
                  <a:cubicBezTo>
                    <a:pt x="601" y="1048"/>
                    <a:pt x="666" y="1085"/>
                    <a:pt x="723" y="1085"/>
                  </a:cubicBezTo>
                  <a:cubicBezTo>
                    <a:pt x="752" y="1085"/>
                    <a:pt x="810" y="1048"/>
                    <a:pt x="846" y="1020"/>
                  </a:cubicBezTo>
                  <a:lnTo>
                    <a:pt x="1294" y="600"/>
                  </a:lnTo>
                  <a:cubicBezTo>
                    <a:pt x="1417" y="449"/>
                    <a:pt x="1417" y="239"/>
                    <a:pt x="1294" y="87"/>
                  </a:cubicBezTo>
                  <a:cubicBezTo>
                    <a:pt x="1208" y="30"/>
                    <a:pt x="1114" y="1"/>
                    <a:pt x="1027" y="1"/>
                  </a:cubicBezTo>
                  <a:cubicBezTo>
                    <a:pt x="933" y="1"/>
                    <a:pt x="846" y="30"/>
                    <a:pt x="781" y="87"/>
                  </a:cubicBezTo>
                  <a:lnTo>
                    <a:pt x="723" y="145"/>
                  </a:lnTo>
                  <a:lnTo>
                    <a:pt x="695" y="145"/>
                  </a:lnTo>
                  <a:lnTo>
                    <a:pt x="666" y="87"/>
                  </a:lnTo>
                  <a:cubicBezTo>
                    <a:pt x="572" y="30"/>
                    <a:pt x="485" y="1"/>
                    <a:pt x="3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603" name="Google Shape;603;p27"/>
          <p:cNvCxnSpPr>
            <a:stCxn id="577" idx="0"/>
          </p:cNvCxnSpPr>
          <p:nvPr/>
        </p:nvCxnSpPr>
        <p:spPr>
          <a:xfrm rot="-5400000">
            <a:off x="1805825" y="1379700"/>
            <a:ext cx="1290000" cy="28350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604" name="Google Shape;604;p27"/>
          <p:cNvCxnSpPr>
            <a:stCxn id="579" idx="0"/>
          </p:cNvCxnSpPr>
          <p:nvPr/>
        </p:nvCxnSpPr>
        <p:spPr>
          <a:xfrm rot="-5400000">
            <a:off x="3688834" y="2418000"/>
            <a:ext cx="897300" cy="11511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605" name="Google Shape;605;p27"/>
          <p:cNvCxnSpPr>
            <a:stCxn id="578" idx="0"/>
          </p:cNvCxnSpPr>
          <p:nvPr/>
        </p:nvCxnSpPr>
        <p:spPr>
          <a:xfrm rot="5400000" flipH="1">
            <a:off x="5429004" y="2673600"/>
            <a:ext cx="617700" cy="9195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grpSp>
        <p:nvGrpSpPr>
          <p:cNvPr id="606" name="Google Shape;606;p27"/>
          <p:cNvGrpSpPr/>
          <p:nvPr/>
        </p:nvGrpSpPr>
        <p:grpSpPr>
          <a:xfrm>
            <a:off x="6130105" y="1196100"/>
            <a:ext cx="2203354" cy="1191141"/>
            <a:chOff x="3336602" y="3360634"/>
            <a:chExt cx="2472900" cy="1191141"/>
          </a:xfrm>
        </p:grpSpPr>
        <p:sp>
          <p:nvSpPr>
            <p:cNvPr id="607" name="Google Shape;607;p27"/>
            <p:cNvSpPr txBox="1"/>
            <p:nvPr/>
          </p:nvSpPr>
          <p:spPr>
            <a:xfrm>
              <a:off x="3336602" y="3707875"/>
              <a:ext cx="2472900" cy="84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Saturn has rings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big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small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608" name="Google Shape;608;p27"/>
            <p:cNvSpPr txBox="1"/>
            <p:nvPr/>
          </p:nvSpPr>
          <p:spPr>
            <a:xfrm>
              <a:off x="3339816" y="3360634"/>
              <a:ext cx="2466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2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614" name="Google Shape;614;p28"/>
          <p:cNvGrpSpPr/>
          <p:nvPr/>
        </p:nvGrpSpPr>
        <p:grpSpPr>
          <a:xfrm>
            <a:off x="2157750" y="2453850"/>
            <a:ext cx="5534125" cy="971650"/>
            <a:chOff x="2157750" y="2451325"/>
            <a:chExt cx="5534125" cy="971650"/>
          </a:xfrm>
        </p:grpSpPr>
        <p:sp>
          <p:nvSpPr>
            <p:cNvPr id="615" name="Google Shape;615;p28"/>
            <p:cNvSpPr txBox="1"/>
            <p:nvPr/>
          </p:nvSpPr>
          <p:spPr>
            <a:xfrm>
              <a:off x="2157750" y="2451325"/>
              <a:ext cx="5534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616" name="Google Shape;616;p28"/>
            <p:cNvSpPr txBox="1"/>
            <p:nvPr/>
          </p:nvSpPr>
          <p:spPr>
            <a:xfrm>
              <a:off x="2157750" y="2750975"/>
              <a:ext cx="1767600" cy="67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 is actually a cold place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617" name="Google Shape;617;p28"/>
            <p:cNvSpPr txBox="1"/>
            <p:nvPr/>
          </p:nvSpPr>
          <p:spPr>
            <a:xfrm>
              <a:off x="3883975" y="2750975"/>
              <a:ext cx="3807900" cy="67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Saturn has several rings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a small planet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Neptune is very far from us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618" name="Google Shape;618;p28"/>
          <p:cNvGrpSpPr/>
          <p:nvPr/>
        </p:nvGrpSpPr>
        <p:grpSpPr>
          <a:xfrm>
            <a:off x="2919750" y="3684875"/>
            <a:ext cx="5534125" cy="966600"/>
            <a:chOff x="2919750" y="3684875"/>
            <a:chExt cx="5534125" cy="966600"/>
          </a:xfrm>
        </p:grpSpPr>
        <p:sp>
          <p:nvSpPr>
            <p:cNvPr id="619" name="Google Shape;619;p28"/>
            <p:cNvSpPr txBox="1"/>
            <p:nvPr/>
          </p:nvSpPr>
          <p:spPr>
            <a:xfrm>
              <a:off x="2919750" y="3684875"/>
              <a:ext cx="5534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MERCURY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620" name="Google Shape;620;p28"/>
            <p:cNvSpPr txBox="1"/>
            <p:nvPr/>
          </p:nvSpPr>
          <p:spPr>
            <a:xfrm>
              <a:off x="2919750" y="3979475"/>
              <a:ext cx="1767600" cy="67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quite a small planet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621" name="Google Shape;621;p28"/>
            <p:cNvSpPr txBox="1"/>
            <p:nvPr/>
          </p:nvSpPr>
          <p:spPr>
            <a:xfrm>
              <a:off x="4645975" y="3979475"/>
              <a:ext cx="3807900" cy="67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Pluto is classified as a dwarf planet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The Sun is the closest star to us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Ceres is located in the asteroid belt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622" name="Google Shape;622;p28"/>
          <p:cNvGrpSpPr/>
          <p:nvPr/>
        </p:nvGrpSpPr>
        <p:grpSpPr>
          <a:xfrm>
            <a:off x="1395750" y="1222825"/>
            <a:ext cx="5534125" cy="971650"/>
            <a:chOff x="1395750" y="1222825"/>
            <a:chExt cx="5534125" cy="971650"/>
          </a:xfrm>
        </p:grpSpPr>
        <p:sp>
          <p:nvSpPr>
            <p:cNvPr id="623" name="Google Shape;623;p28"/>
            <p:cNvSpPr txBox="1"/>
            <p:nvPr/>
          </p:nvSpPr>
          <p:spPr>
            <a:xfrm>
              <a:off x="1395750" y="1222825"/>
              <a:ext cx="55341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VENUS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624" name="Google Shape;624;p28"/>
            <p:cNvSpPr txBox="1"/>
            <p:nvPr/>
          </p:nvSpPr>
          <p:spPr>
            <a:xfrm>
              <a:off x="1395750" y="1522475"/>
              <a:ext cx="1767600" cy="67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Venus has a beautiful name </a:t>
              </a:r>
              <a:endParaRPr sz="12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625" name="Google Shape;625;p28"/>
            <p:cNvSpPr txBox="1"/>
            <p:nvPr/>
          </p:nvSpPr>
          <p:spPr>
            <a:xfrm>
              <a:off x="3121975" y="1522475"/>
              <a:ext cx="3807900" cy="67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Venus is extremely hot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Earth is the third planet from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sp>
        <p:nvSpPr>
          <p:cNvPr id="626" name="Google Shape;626;p28"/>
          <p:cNvSpPr/>
          <p:nvPr/>
        </p:nvSpPr>
        <p:spPr>
          <a:xfrm>
            <a:off x="679331" y="1222813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627" name="Google Shape;627;p28"/>
          <p:cNvSpPr/>
          <p:nvPr/>
        </p:nvSpPr>
        <p:spPr>
          <a:xfrm>
            <a:off x="1441336" y="2461413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628" name="Google Shape;628;p28"/>
          <p:cNvSpPr/>
          <p:nvPr/>
        </p:nvSpPr>
        <p:spPr>
          <a:xfrm>
            <a:off x="2203341" y="3679813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629" name="Google Shape;629;p28"/>
          <p:cNvGrpSpPr/>
          <p:nvPr/>
        </p:nvGrpSpPr>
        <p:grpSpPr>
          <a:xfrm>
            <a:off x="1664073" y="2555648"/>
            <a:ext cx="215868" cy="378577"/>
            <a:chOff x="4878166" y="3043761"/>
            <a:chExt cx="215868" cy="378577"/>
          </a:xfrm>
        </p:grpSpPr>
        <p:sp>
          <p:nvSpPr>
            <p:cNvPr id="630" name="Google Shape;630;p28"/>
            <p:cNvSpPr/>
            <p:nvPr/>
          </p:nvSpPr>
          <p:spPr>
            <a:xfrm>
              <a:off x="4878166" y="3043761"/>
              <a:ext cx="215868" cy="378577"/>
            </a:xfrm>
            <a:custGeom>
              <a:avLst/>
              <a:gdLst/>
              <a:ahLst/>
              <a:cxnLst/>
              <a:rect l="l" t="t" r="r" b="b"/>
              <a:pathLst>
                <a:path w="2473" h="4337" extrusionOk="0">
                  <a:moveTo>
                    <a:pt x="1807" y="123"/>
                  </a:moveTo>
                  <a:cubicBezTo>
                    <a:pt x="1930" y="123"/>
                    <a:pt x="2017" y="210"/>
                    <a:pt x="2017" y="333"/>
                  </a:cubicBezTo>
                  <a:lnTo>
                    <a:pt x="2017" y="1475"/>
                  </a:lnTo>
                  <a:cubicBezTo>
                    <a:pt x="2017" y="1597"/>
                    <a:pt x="1930" y="1684"/>
                    <a:pt x="1807" y="1684"/>
                  </a:cubicBezTo>
                  <a:lnTo>
                    <a:pt x="1598" y="1684"/>
                  </a:lnTo>
                  <a:cubicBezTo>
                    <a:pt x="1540" y="1684"/>
                    <a:pt x="1475" y="1713"/>
                    <a:pt x="1446" y="1778"/>
                  </a:cubicBezTo>
                  <a:lnTo>
                    <a:pt x="1237" y="2139"/>
                  </a:lnTo>
                  <a:lnTo>
                    <a:pt x="1114" y="1894"/>
                  </a:lnTo>
                  <a:lnTo>
                    <a:pt x="1027" y="1778"/>
                  </a:lnTo>
                  <a:cubicBezTo>
                    <a:pt x="998" y="1713"/>
                    <a:pt x="933" y="1684"/>
                    <a:pt x="875" y="1684"/>
                  </a:cubicBezTo>
                  <a:lnTo>
                    <a:pt x="666" y="1684"/>
                  </a:lnTo>
                  <a:cubicBezTo>
                    <a:pt x="543" y="1684"/>
                    <a:pt x="485" y="1597"/>
                    <a:pt x="485" y="1475"/>
                  </a:cubicBezTo>
                  <a:lnTo>
                    <a:pt x="485" y="333"/>
                  </a:lnTo>
                  <a:cubicBezTo>
                    <a:pt x="485" y="210"/>
                    <a:pt x="543" y="123"/>
                    <a:pt x="666" y="123"/>
                  </a:cubicBezTo>
                  <a:close/>
                  <a:moveTo>
                    <a:pt x="2320" y="2891"/>
                  </a:moveTo>
                  <a:cubicBezTo>
                    <a:pt x="2320" y="2891"/>
                    <a:pt x="2349" y="2949"/>
                    <a:pt x="2349" y="2978"/>
                  </a:cubicBezTo>
                  <a:lnTo>
                    <a:pt x="2234" y="2978"/>
                  </a:lnTo>
                  <a:cubicBezTo>
                    <a:pt x="2111" y="2978"/>
                    <a:pt x="1988" y="3100"/>
                    <a:pt x="1988" y="3252"/>
                  </a:cubicBezTo>
                  <a:lnTo>
                    <a:pt x="1988" y="3585"/>
                  </a:lnTo>
                  <a:cubicBezTo>
                    <a:pt x="1988" y="3613"/>
                    <a:pt x="1959" y="3671"/>
                    <a:pt x="1901" y="3671"/>
                  </a:cubicBezTo>
                  <a:cubicBezTo>
                    <a:pt x="1872" y="3671"/>
                    <a:pt x="1836" y="3585"/>
                    <a:pt x="1836" y="3585"/>
                  </a:cubicBezTo>
                  <a:lnTo>
                    <a:pt x="1836" y="3520"/>
                  </a:lnTo>
                  <a:cubicBezTo>
                    <a:pt x="1836" y="3433"/>
                    <a:pt x="1750" y="3375"/>
                    <a:pt x="1692" y="3375"/>
                  </a:cubicBezTo>
                  <a:cubicBezTo>
                    <a:pt x="1627" y="3375"/>
                    <a:pt x="1598" y="3339"/>
                    <a:pt x="1598" y="3281"/>
                  </a:cubicBezTo>
                  <a:lnTo>
                    <a:pt x="1598" y="3129"/>
                  </a:lnTo>
                  <a:cubicBezTo>
                    <a:pt x="1598" y="2978"/>
                    <a:pt x="1692" y="2891"/>
                    <a:pt x="1836" y="2891"/>
                  </a:cubicBezTo>
                  <a:close/>
                  <a:moveTo>
                    <a:pt x="752" y="2255"/>
                  </a:moveTo>
                  <a:cubicBezTo>
                    <a:pt x="817" y="2255"/>
                    <a:pt x="904" y="2349"/>
                    <a:pt x="904" y="2407"/>
                  </a:cubicBezTo>
                  <a:cubicBezTo>
                    <a:pt x="904" y="2501"/>
                    <a:pt x="846" y="2558"/>
                    <a:pt x="752" y="2558"/>
                  </a:cubicBezTo>
                  <a:lnTo>
                    <a:pt x="723" y="2558"/>
                  </a:lnTo>
                  <a:cubicBezTo>
                    <a:pt x="608" y="2558"/>
                    <a:pt x="514" y="2652"/>
                    <a:pt x="514" y="2768"/>
                  </a:cubicBezTo>
                  <a:lnTo>
                    <a:pt x="514" y="2949"/>
                  </a:lnTo>
                  <a:lnTo>
                    <a:pt x="543" y="2978"/>
                  </a:lnTo>
                  <a:lnTo>
                    <a:pt x="608" y="3014"/>
                  </a:lnTo>
                  <a:lnTo>
                    <a:pt x="637" y="3043"/>
                  </a:lnTo>
                  <a:lnTo>
                    <a:pt x="969" y="3043"/>
                  </a:lnTo>
                  <a:cubicBezTo>
                    <a:pt x="998" y="3043"/>
                    <a:pt x="1027" y="3043"/>
                    <a:pt x="1027" y="3071"/>
                  </a:cubicBezTo>
                  <a:lnTo>
                    <a:pt x="1027" y="3700"/>
                  </a:lnTo>
                  <a:cubicBezTo>
                    <a:pt x="1015" y="3716"/>
                    <a:pt x="996" y="3724"/>
                    <a:pt x="978" y="3724"/>
                  </a:cubicBezTo>
                  <a:cubicBezTo>
                    <a:pt x="954" y="3724"/>
                    <a:pt x="933" y="3709"/>
                    <a:pt x="933" y="3671"/>
                  </a:cubicBezTo>
                  <a:lnTo>
                    <a:pt x="933" y="3585"/>
                  </a:lnTo>
                  <a:cubicBezTo>
                    <a:pt x="933" y="3491"/>
                    <a:pt x="846" y="3404"/>
                    <a:pt x="752" y="3404"/>
                  </a:cubicBezTo>
                  <a:lnTo>
                    <a:pt x="666" y="3404"/>
                  </a:lnTo>
                  <a:cubicBezTo>
                    <a:pt x="608" y="3404"/>
                    <a:pt x="572" y="3375"/>
                    <a:pt x="572" y="3310"/>
                  </a:cubicBezTo>
                  <a:lnTo>
                    <a:pt x="572" y="3194"/>
                  </a:lnTo>
                  <a:cubicBezTo>
                    <a:pt x="572" y="3158"/>
                    <a:pt x="543" y="3158"/>
                    <a:pt x="543" y="3129"/>
                  </a:cubicBezTo>
                  <a:lnTo>
                    <a:pt x="391" y="3071"/>
                  </a:lnTo>
                  <a:cubicBezTo>
                    <a:pt x="362" y="3043"/>
                    <a:pt x="304" y="3014"/>
                    <a:pt x="247" y="3014"/>
                  </a:cubicBezTo>
                  <a:lnTo>
                    <a:pt x="124" y="3014"/>
                  </a:lnTo>
                  <a:cubicBezTo>
                    <a:pt x="153" y="2739"/>
                    <a:pt x="275" y="2472"/>
                    <a:pt x="485" y="2255"/>
                  </a:cubicBezTo>
                  <a:close/>
                  <a:moveTo>
                    <a:pt x="666" y="0"/>
                  </a:moveTo>
                  <a:cubicBezTo>
                    <a:pt x="485" y="0"/>
                    <a:pt x="333" y="152"/>
                    <a:pt x="333" y="333"/>
                  </a:cubicBezTo>
                  <a:lnTo>
                    <a:pt x="333" y="1475"/>
                  </a:lnTo>
                  <a:cubicBezTo>
                    <a:pt x="333" y="1655"/>
                    <a:pt x="485" y="1807"/>
                    <a:pt x="666" y="1807"/>
                  </a:cubicBezTo>
                  <a:lnTo>
                    <a:pt x="875" y="1807"/>
                  </a:lnTo>
                  <a:cubicBezTo>
                    <a:pt x="904" y="1807"/>
                    <a:pt x="904" y="1807"/>
                    <a:pt x="933" y="1836"/>
                  </a:cubicBezTo>
                  <a:lnTo>
                    <a:pt x="969" y="1865"/>
                  </a:lnTo>
                  <a:cubicBezTo>
                    <a:pt x="752" y="1930"/>
                    <a:pt x="572" y="2016"/>
                    <a:pt x="427" y="2139"/>
                  </a:cubicBezTo>
                  <a:lnTo>
                    <a:pt x="427" y="2168"/>
                  </a:lnTo>
                  <a:cubicBezTo>
                    <a:pt x="153" y="2407"/>
                    <a:pt x="1" y="2739"/>
                    <a:pt x="1" y="3071"/>
                  </a:cubicBezTo>
                  <a:cubicBezTo>
                    <a:pt x="1" y="3310"/>
                    <a:pt x="66" y="3520"/>
                    <a:pt x="182" y="3700"/>
                  </a:cubicBezTo>
                  <a:cubicBezTo>
                    <a:pt x="182" y="3736"/>
                    <a:pt x="210" y="3736"/>
                    <a:pt x="210" y="3736"/>
                  </a:cubicBezTo>
                  <a:lnTo>
                    <a:pt x="275" y="3736"/>
                  </a:lnTo>
                  <a:cubicBezTo>
                    <a:pt x="304" y="3700"/>
                    <a:pt x="304" y="3671"/>
                    <a:pt x="275" y="3642"/>
                  </a:cubicBezTo>
                  <a:cubicBezTo>
                    <a:pt x="182" y="3491"/>
                    <a:pt x="153" y="3310"/>
                    <a:pt x="124" y="3158"/>
                  </a:cubicBezTo>
                  <a:lnTo>
                    <a:pt x="333" y="3158"/>
                  </a:lnTo>
                  <a:lnTo>
                    <a:pt x="427" y="3223"/>
                  </a:lnTo>
                  <a:lnTo>
                    <a:pt x="427" y="3339"/>
                  </a:lnTo>
                  <a:cubicBezTo>
                    <a:pt x="427" y="3433"/>
                    <a:pt x="514" y="3520"/>
                    <a:pt x="637" y="3520"/>
                  </a:cubicBezTo>
                  <a:lnTo>
                    <a:pt x="752" y="3520"/>
                  </a:lnTo>
                  <a:cubicBezTo>
                    <a:pt x="789" y="3520"/>
                    <a:pt x="817" y="3556"/>
                    <a:pt x="817" y="3585"/>
                  </a:cubicBezTo>
                  <a:lnTo>
                    <a:pt x="817" y="3700"/>
                  </a:lnTo>
                  <a:cubicBezTo>
                    <a:pt x="817" y="3765"/>
                    <a:pt x="875" y="3852"/>
                    <a:pt x="969" y="3852"/>
                  </a:cubicBezTo>
                  <a:cubicBezTo>
                    <a:pt x="1056" y="3852"/>
                    <a:pt x="1150" y="3794"/>
                    <a:pt x="1150" y="3700"/>
                  </a:cubicBezTo>
                  <a:lnTo>
                    <a:pt x="1150" y="3223"/>
                  </a:lnTo>
                  <a:cubicBezTo>
                    <a:pt x="1150" y="3043"/>
                    <a:pt x="998" y="2891"/>
                    <a:pt x="817" y="2891"/>
                  </a:cubicBezTo>
                  <a:lnTo>
                    <a:pt x="666" y="2891"/>
                  </a:lnTo>
                  <a:lnTo>
                    <a:pt x="666" y="2797"/>
                  </a:lnTo>
                  <a:cubicBezTo>
                    <a:pt x="666" y="2739"/>
                    <a:pt x="695" y="2710"/>
                    <a:pt x="752" y="2710"/>
                  </a:cubicBezTo>
                  <a:cubicBezTo>
                    <a:pt x="904" y="2710"/>
                    <a:pt x="1056" y="2558"/>
                    <a:pt x="1027" y="2407"/>
                  </a:cubicBezTo>
                  <a:cubicBezTo>
                    <a:pt x="1027" y="2255"/>
                    <a:pt x="904" y="2139"/>
                    <a:pt x="752" y="2139"/>
                  </a:cubicBezTo>
                  <a:lnTo>
                    <a:pt x="637" y="2139"/>
                  </a:lnTo>
                  <a:cubicBezTo>
                    <a:pt x="752" y="2074"/>
                    <a:pt x="875" y="2016"/>
                    <a:pt x="998" y="1988"/>
                  </a:cubicBezTo>
                  <a:lnTo>
                    <a:pt x="1150" y="2226"/>
                  </a:lnTo>
                  <a:cubicBezTo>
                    <a:pt x="1150" y="2255"/>
                    <a:pt x="1208" y="2255"/>
                    <a:pt x="1237" y="2255"/>
                  </a:cubicBezTo>
                  <a:cubicBezTo>
                    <a:pt x="1265" y="2255"/>
                    <a:pt x="1294" y="2255"/>
                    <a:pt x="1330" y="2226"/>
                  </a:cubicBezTo>
                  <a:lnTo>
                    <a:pt x="1446" y="1988"/>
                  </a:lnTo>
                  <a:cubicBezTo>
                    <a:pt x="1692" y="2045"/>
                    <a:pt x="1930" y="2168"/>
                    <a:pt x="2082" y="2349"/>
                  </a:cubicBezTo>
                  <a:cubicBezTo>
                    <a:pt x="2198" y="2472"/>
                    <a:pt x="2263" y="2616"/>
                    <a:pt x="2320" y="2768"/>
                  </a:cubicBezTo>
                  <a:lnTo>
                    <a:pt x="1721" y="2768"/>
                  </a:lnTo>
                  <a:cubicBezTo>
                    <a:pt x="1569" y="2768"/>
                    <a:pt x="1475" y="2862"/>
                    <a:pt x="1475" y="3014"/>
                  </a:cubicBezTo>
                  <a:lnTo>
                    <a:pt x="1475" y="3281"/>
                  </a:lnTo>
                  <a:cubicBezTo>
                    <a:pt x="1475" y="3404"/>
                    <a:pt x="1569" y="3491"/>
                    <a:pt x="1692" y="3491"/>
                  </a:cubicBezTo>
                  <a:lnTo>
                    <a:pt x="1692" y="3520"/>
                  </a:lnTo>
                  <a:lnTo>
                    <a:pt x="1692" y="3613"/>
                  </a:lnTo>
                  <a:cubicBezTo>
                    <a:pt x="1692" y="3671"/>
                    <a:pt x="1721" y="3736"/>
                    <a:pt x="1779" y="3736"/>
                  </a:cubicBezTo>
                  <a:cubicBezTo>
                    <a:pt x="1822" y="3769"/>
                    <a:pt x="1867" y="3783"/>
                    <a:pt x="1910" y="3783"/>
                  </a:cubicBezTo>
                  <a:cubicBezTo>
                    <a:pt x="2018" y="3783"/>
                    <a:pt x="2111" y="3693"/>
                    <a:pt x="2111" y="3585"/>
                  </a:cubicBezTo>
                  <a:lnTo>
                    <a:pt x="2111" y="3223"/>
                  </a:lnTo>
                  <a:cubicBezTo>
                    <a:pt x="2111" y="3158"/>
                    <a:pt x="2169" y="3100"/>
                    <a:pt x="2198" y="3100"/>
                  </a:cubicBezTo>
                  <a:lnTo>
                    <a:pt x="2349" y="3100"/>
                  </a:lnTo>
                  <a:cubicBezTo>
                    <a:pt x="2349" y="3700"/>
                    <a:pt x="1836" y="4184"/>
                    <a:pt x="1237" y="4184"/>
                  </a:cubicBezTo>
                  <a:cubicBezTo>
                    <a:pt x="904" y="4184"/>
                    <a:pt x="608" y="4061"/>
                    <a:pt x="391" y="3823"/>
                  </a:cubicBezTo>
                  <a:cubicBezTo>
                    <a:pt x="391" y="3823"/>
                    <a:pt x="365" y="3810"/>
                    <a:pt x="340" y="3810"/>
                  </a:cubicBezTo>
                  <a:cubicBezTo>
                    <a:pt x="327" y="3810"/>
                    <a:pt x="314" y="3813"/>
                    <a:pt x="304" y="3823"/>
                  </a:cubicBezTo>
                  <a:lnTo>
                    <a:pt x="304" y="3917"/>
                  </a:lnTo>
                  <a:cubicBezTo>
                    <a:pt x="543" y="4184"/>
                    <a:pt x="875" y="4336"/>
                    <a:pt x="1237" y="4336"/>
                  </a:cubicBezTo>
                  <a:cubicBezTo>
                    <a:pt x="1930" y="4336"/>
                    <a:pt x="2472" y="3765"/>
                    <a:pt x="2472" y="3071"/>
                  </a:cubicBezTo>
                  <a:cubicBezTo>
                    <a:pt x="2472" y="2978"/>
                    <a:pt x="2472" y="2891"/>
                    <a:pt x="2443" y="2833"/>
                  </a:cubicBezTo>
                  <a:lnTo>
                    <a:pt x="2443" y="2797"/>
                  </a:lnTo>
                  <a:cubicBezTo>
                    <a:pt x="2414" y="2616"/>
                    <a:pt x="2320" y="2436"/>
                    <a:pt x="2169" y="2291"/>
                  </a:cubicBezTo>
                  <a:cubicBezTo>
                    <a:pt x="2017" y="2074"/>
                    <a:pt x="1779" y="1930"/>
                    <a:pt x="1540" y="1865"/>
                  </a:cubicBezTo>
                  <a:lnTo>
                    <a:pt x="1569" y="1836"/>
                  </a:lnTo>
                  <a:cubicBezTo>
                    <a:pt x="1569" y="1807"/>
                    <a:pt x="1569" y="1807"/>
                    <a:pt x="1598" y="1807"/>
                  </a:cubicBezTo>
                  <a:lnTo>
                    <a:pt x="1807" y="1807"/>
                  </a:lnTo>
                  <a:cubicBezTo>
                    <a:pt x="1988" y="1807"/>
                    <a:pt x="2140" y="1655"/>
                    <a:pt x="2140" y="1475"/>
                  </a:cubicBezTo>
                  <a:lnTo>
                    <a:pt x="2140" y="333"/>
                  </a:lnTo>
                  <a:cubicBezTo>
                    <a:pt x="2140" y="152"/>
                    <a:pt x="1988" y="0"/>
                    <a:pt x="18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28"/>
            <p:cNvSpPr/>
            <p:nvPr/>
          </p:nvSpPr>
          <p:spPr>
            <a:xfrm>
              <a:off x="4949480" y="3073439"/>
              <a:ext cx="76379" cy="97678"/>
            </a:xfrm>
            <a:custGeom>
              <a:avLst/>
              <a:gdLst/>
              <a:ahLst/>
              <a:cxnLst/>
              <a:rect l="l" t="t" r="r" b="b"/>
              <a:pathLst>
                <a:path w="875" h="1119" extrusionOk="0">
                  <a:moveTo>
                    <a:pt x="542" y="173"/>
                  </a:moveTo>
                  <a:cubicBezTo>
                    <a:pt x="542" y="260"/>
                    <a:pt x="571" y="325"/>
                    <a:pt x="600" y="412"/>
                  </a:cubicBezTo>
                  <a:cubicBezTo>
                    <a:pt x="629" y="412"/>
                    <a:pt x="629" y="441"/>
                    <a:pt x="629" y="441"/>
                  </a:cubicBezTo>
                  <a:cubicBezTo>
                    <a:pt x="658" y="506"/>
                    <a:pt x="694" y="564"/>
                    <a:pt x="723" y="621"/>
                  </a:cubicBezTo>
                  <a:lnTo>
                    <a:pt x="723" y="687"/>
                  </a:lnTo>
                  <a:cubicBezTo>
                    <a:pt x="723" y="744"/>
                    <a:pt x="694" y="831"/>
                    <a:pt x="629" y="896"/>
                  </a:cubicBezTo>
                  <a:cubicBezTo>
                    <a:pt x="571" y="954"/>
                    <a:pt x="477" y="983"/>
                    <a:pt x="420" y="983"/>
                  </a:cubicBezTo>
                  <a:cubicBezTo>
                    <a:pt x="268" y="983"/>
                    <a:pt x="116" y="867"/>
                    <a:pt x="116" y="715"/>
                  </a:cubicBezTo>
                  <a:cubicBezTo>
                    <a:pt x="116" y="650"/>
                    <a:pt x="152" y="593"/>
                    <a:pt x="181" y="564"/>
                  </a:cubicBezTo>
                  <a:cubicBezTo>
                    <a:pt x="181" y="593"/>
                    <a:pt x="210" y="621"/>
                    <a:pt x="239" y="650"/>
                  </a:cubicBezTo>
                  <a:cubicBezTo>
                    <a:pt x="297" y="687"/>
                    <a:pt x="333" y="687"/>
                    <a:pt x="391" y="687"/>
                  </a:cubicBezTo>
                  <a:cubicBezTo>
                    <a:pt x="420" y="650"/>
                    <a:pt x="448" y="621"/>
                    <a:pt x="477" y="593"/>
                  </a:cubicBezTo>
                  <a:cubicBezTo>
                    <a:pt x="542" y="441"/>
                    <a:pt x="420" y="354"/>
                    <a:pt x="542" y="173"/>
                  </a:cubicBezTo>
                  <a:close/>
                  <a:moveTo>
                    <a:pt x="560" y="0"/>
                  </a:moveTo>
                  <a:cubicBezTo>
                    <a:pt x="542" y="0"/>
                    <a:pt x="528" y="7"/>
                    <a:pt x="513" y="22"/>
                  </a:cubicBezTo>
                  <a:cubicBezTo>
                    <a:pt x="477" y="51"/>
                    <a:pt x="448" y="80"/>
                    <a:pt x="420" y="108"/>
                  </a:cubicBezTo>
                  <a:cubicBezTo>
                    <a:pt x="268" y="325"/>
                    <a:pt x="391" y="470"/>
                    <a:pt x="362" y="535"/>
                  </a:cubicBezTo>
                  <a:lnTo>
                    <a:pt x="362" y="564"/>
                  </a:lnTo>
                  <a:lnTo>
                    <a:pt x="333" y="564"/>
                  </a:lnTo>
                  <a:cubicBezTo>
                    <a:pt x="297" y="535"/>
                    <a:pt x="297" y="535"/>
                    <a:pt x="297" y="506"/>
                  </a:cubicBezTo>
                  <a:cubicBezTo>
                    <a:pt x="268" y="506"/>
                    <a:pt x="297" y="470"/>
                    <a:pt x="297" y="470"/>
                  </a:cubicBezTo>
                  <a:cubicBezTo>
                    <a:pt x="297" y="412"/>
                    <a:pt x="297" y="383"/>
                    <a:pt x="268" y="354"/>
                  </a:cubicBezTo>
                  <a:cubicBezTo>
                    <a:pt x="253" y="340"/>
                    <a:pt x="232" y="332"/>
                    <a:pt x="210" y="332"/>
                  </a:cubicBezTo>
                  <a:cubicBezTo>
                    <a:pt x="188" y="332"/>
                    <a:pt x="167" y="340"/>
                    <a:pt x="152" y="354"/>
                  </a:cubicBezTo>
                  <a:cubicBezTo>
                    <a:pt x="87" y="441"/>
                    <a:pt x="0" y="564"/>
                    <a:pt x="0" y="715"/>
                  </a:cubicBezTo>
                  <a:cubicBezTo>
                    <a:pt x="0" y="802"/>
                    <a:pt x="58" y="925"/>
                    <a:pt x="116" y="983"/>
                  </a:cubicBezTo>
                  <a:cubicBezTo>
                    <a:pt x="206" y="1073"/>
                    <a:pt x="313" y="1118"/>
                    <a:pt x="420" y="1118"/>
                  </a:cubicBezTo>
                  <a:cubicBezTo>
                    <a:pt x="526" y="1118"/>
                    <a:pt x="633" y="1073"/>
                    <a:pt x="723" y="983"/>
                  </a:cubicBezTo>
                  <a:cubicBezTo>
                    <a:pt x="875" y="831"/>
                    <a:pt x="839" y="687"/>
                    <a:pt x="839" y="687"/>
                  </a:cubicBezTo>
                  <a:cubicBezTo>
                    <a:pt x="839" y="470"/>
                    <a:pt x="658" y="289"/>
                    <a:pt x="658" y="173"/>
                  </a:cubicBezTo>
                  <a:lnTo>
                    <a:pt x="658" y="145"/>
                  </a:lnTo>
                  <a:cubicBezTo>
                    <a:pt x="694" y="80"/>
                    <a:pt x="658" y="51"/>
                    <a:pt x="629" y="22"/>
                  </a:cubicBezTo>
                  <a:cubicBezTo>
                    <a:pt x="600" y="7"/>
                    <a:pt x="579" y="0"/>
                    <a:pt x="5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2" name="Google Shape;632;p28"/>
          <p:cNvGrpSpPr/>
          <p:nvPr/>
        </p:nvGrpSpPr>
        <p:grpSpPr>
          <a:xfrm>
            <a:off x="820879" y="1318595"/>
            <a:ext cx="357103" cy="375434"/>
            <a:chOff x="5625009" y="3044372"/>
            <a:chExt cx="357103" cy="375434"/>
          </a:xfrm>
        </p:grpSpPr>
        <p:sp>
          <p:nvSpPr>
            <p:cNvPr id="633" name="Google Shape;633;p28"/>
            <p:cNvSpPr/>
            <p:nvPr/>
          </p:nvSpPr>
          <p:spPr>
            <a:xfrm>
              <a:off x="5740492" y="3180630"/>
              <a:ext cx="126221" cy="118016"/>
            </a:xfrm>
            <a:custGeom>
              <a:avLst/>
              <a:gdLst/>
              <a:ahLst/>
              <a:cxnLst/>
              <a:rect l="l" t="t" r="r" b="b"/>
              <a:pathLst>
                <a:path w="1446" h="1352" extrusionOk="0">
                  <a:moveTo>
                    <a:pt x="723" y="116"/>
                  </a:moveTo>
                  <a:cubicBezTo>
                    <a:pt x="723" y="116"/>
                    <a:pt x="752" y="116"/>
                    <a:pt x="752" y="145"/>
                  </a:cubicBezTo>
                  <a:lnTo>
                    <a:pt x="904" y="362"/>
                  </a:lnTo>
                  <a:cubicBezTo>
                    <a:pt x="904" y="420"/>
                    <a:pt x="961" y="448"/>
                    <a:pt x="1026" y="448"/>
                  </a:cubicBezTo>
                  <a:lnTo>
                    <a:pt x="1265" y="506"/>
                  </a:lnTo>
                  <a:cubicBezTo>
                    <a:pt x="1294" y="506"/>
                    <a:pt x="1294" y="542"/>
                    <a:pt x="1294" y="542"/>
                  </a:cubicBezTo>
                  <a:lnTo>
                    <a:pt x="1294" y="600"/>
                  </a:lnTo>
                  <a:lnTo>
                    <a:pt x="1113" y="781"/>
                  </a:lnTo>
                  <a:cubicBezTo>
                    <a:pt x="1084" y="810"/>
                    <a:pt x="1055" y="868"/>
                    <a:pt x="1084" y="933"/>
                  </a:cubicBezTo>
                  <a:lnTo>
                    <a:pt x="1084" y="1171"/>
                  </a:lnTo>
                  <a:lnTo>
                    <a:pt x="1084" y="1200"/>
                  </a:lnTo>
                  <a:cubicBezTo>
                    <a:pt x="1055" y="1229"/>
                    <a:pt x="1055" y="1229"/>
                    <a:pt x="1026" y="1229"/>
                  </a:cubicBezTo>
                  <a:lnTo>
                    <a:pt x="810" y="1113"/>
                  </a:lnTo>
                  <a:lnTo>
                    <a:pt x="629" y="1113"/>
                  </a:lnTo>
                  <a:lnTo>
                    <a:pt x="419" y="1229"/>
                  </a:lnTo>
                  <a:cubicBezTo>
                    <a:pt x="390" y="1229"/>
                    <a:pt x="362" y="1229"/>
                    <a:pt x="362" y="1200"/>
                  </a:cubicBezTo>
                  <a:cubicBezTo>
                    <a:pt x="362" y="1200"/>
                    <a:pt x="333" y="1200"/>
                    <a:pt x="362" y="1171"/>
                  </a:cubicBezTo>
                  <a:lnTo>
                    <a:pt x="362" y="933"/>
                  </a:lnTo>
                  <a:cubicBezTo>
                    <a:pt x="362" y="868"/>
                    <a:pt x="362" y="810"/>
                    <a:pt x="333" y="781"/>
                  </a:cubicBezTo>
                  <a:lnTo>
                    <a:pt x="152" y="600"/>
                  </a:lnTo>
                  <a:lnTo>
                    <a:pt x="152" y="542"/>
                  </a:lnTo>
                  <a:cubicBezTo>
                    <a:pt x="152" y="542"/>
                    <a:pt x="152" y="506"/>
                    <a:pt x="181" y="506"/>
                  </a:cubicBezTo>
                  <a:lnTo>
                    <a:pt x="419" y="448"/>
                  </a:lnTo>
                  <a:cubicBezTo>
                    <a:pt x="484" y="448"/>
                    <a:pt x="513" y="420"/>
                    <a:pt x="542" y="362"/>
                  </a:cubicBezTo>
                  <a:lnTo>
                    <a:pt x="694" y="145"/>
                  </a:lnTo>
                  <a:cubicBezTo>
                    <a:pt x="694" y="116"/>
                    <a:pt x="723" y="116"/>
                    <a:pt x="723" y="116"/>
                  </a:cubicBezTo>
                  <a:close/>
                  <a:moveTo>
                    <a:pt x="723" y="0"/>
                  </a:moveTo>
                  <a:cubicBezTo>
                    <a:pt x="665" y="0"/>
                    <a:pt x="600" y="29"/>
                    <a:pt x="571" y="87"/>
                  </a:cubicBezTo>
                  <a:lnTo>
                    <a:pt x="448" y="297"/>
                  </a:lnTo>
                  <a:cubicBezTo>
                    <a:pt x="419" y="326"/>
                    <a:pt x="419" y="326"/>
                    <a:pt x="390" y="326"/>
                  </a:cubicBezTo>
                  <a:lnTo>
                    <a:pt x="152" y="391"/>
                  </a:lnTo>
                  <a:cubicBezTo>
                    <a:pt x="87" y="391"/>
                    <a:pt x="58" y="448"/>
                    <a:pt x="29" y="506"/>
                  </a:cubicBezTo>
                  <a:cubicBezTo>
                    <a:pt x="0" y="571"/>
                    <a:pt x="29" y="629"/>
                    <a:pt x="58" y="658"/>
                  </a:cubicBezTo>
                  <a:lnTo>
                    <a:pt x="210" y="868"/>
                  </a:lnTo>
                  <a:cubicBezTo>
                    <a:pt x="239" y="868"/>
                    <a:pt x="239" y="904"/>
                    <a:pt x="239" y="904"/>
                  </a:cubicBezTo>
                  <a:lnTo>
                    <a:pt x="210" y="1171"/>
                  </a:lnTo>
                  <a:cubicBezTo>
                    <a:pt x="210" y="1229"/>
                    <a:pt x="239" y="1294"/>
                    <a:pt x="304" y="1323"/>
                  </a:cubicBezTo>
                  <a:cubicBezTo>
                    <a:pt x="318" y="1337"/>
                    <a:pt x="347" y="1345"/>
                    <a:pt x="376" y="1345"/>
                  </a:cubicBezTo>
                  <a:cubicBezTo>
                    <a:pt x="405" y="1345"/>
                    <a:pt x="434" y="1337"/>
                    <a:pt x="448" y="1323"/>
                  </a:cubicBezTo>
                  <a:lnTo>
                    <a:pt x="694" y="1229"/>
                  </a:lnTo>
                  <a:lnTo>
                    <a:pt x="752" y="1229"/>
                  </a:lnTo>
                  <a:lnTo>
                    <a:pt x="961" y="1323"/>
                  </a:lnTo>
                  <a:cubicBezTo>
                    <a:pt x="990" y="1352"/>
                    <a:pt x="1026" y="1352"/>
                    <a:pt x="1055" y="1352"/>
                  </a:cubicBezTo>
                  <a:cubicBezTo>
                    <a:pt x="1084" y="1352"/>
                    <a:pt x="1113" y="1352"/>
                    <a:pt x="1142" y="1323"/>
                  </a:cubicBezTo>
                  <a:cubicBezTo>
                    <a:pt x="1207" y="1294"/>
                    <a:pt x="1236" y="1229"/>
                    <a:pt x="1236" y="1171"/>
                  </a:cubicBezTo>
                  <a:lnTo>
                    <a:pt x="1207" y="904"/>
                  </a:lnTo>
                  <a:lnTo>
                    <a:pt x="1207" y="868"/>
                  </a:lnTo>
                  <a:lnTo>
                    <a:pt x="1388" y="658"/>
                  </a:lnTo>
                  <a:cubicBezTo>
                    <a:pt x="1417" y="629"/>
                    <a:pt x="1445" y="571"/>
                    <a:pt x="1417" y="506"/>
                  </a:cubicBezTo>
                  <a:cubicBezTo>
                    <a:pt x="1388" y="448"/>
                    <a:pt x="1352" y="391"/>
                    <a:pt x="1294" y="391"/>
                  </a:cubicBezTo>
                  <a:lnTo>
                    <a:pt x="1055" y="326"/>
                  </a:lnTo>
                  <a:cubicBezTo>
                    <a:pt x="1026" y="326"/>
                    <a:pt x="990" y="326"/>
                    <a:pt x="990" y="297"/>
                  </a:cubicBezTo>
                  <a:lnTo>
                    <a:pt x="875" y="87"/>
                  </a:lnTo>
                  <a:cubicBezTo>
                    <a:pt x="846" y="29"/>
                    <a:pt x="781" y="0"/>
                    <a:pt x="7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28"/>
            <p:cNvSpPr/>
            <p:nvPr/>
          </p:nvSpPr>
          <p:spPr>
            <a:xfrm>
              <a:off x="5798539" y="3143445"/>
              <a:ext cx="10126" cy="22521"/>
            </a:xfrm>
            <a:custGeom>
              <a:avLst/>
              <a:gdLst/>
              <a:ahLst/>
              <a:cxnLst/>
              <a:rect l="l" t="t" r="r" b="b"/>
              <a:pathLst>
                <a:path w="116" h="258" extrusionOk="0">
                  <a:moveTo>
                    <a:pt x="58" y="0"/>
                  </a:moveTo>
                  <a:cubicBezTo>
                    <a:pt x="29" y="0"/>
                    <a:pt x="0" y="29"/>
                    <a:pt x="0" y="65"/>
                  </a:cubicBezTo>
                  <a:lnTo>
                    <a:pt x="0" y="181"/>
                  </a:lnTo>
                  <a:cubicBezTo>
                    <a:pt x="0" y="210"/>
                    <a:pt x="29" y="246"/>
                    <a:pt x="58" y="246"/>
                  </a:cubicBezTo>
                  <a:cubicBezTo>
                    <a:pt x="65" y="253"/>
                    <a:pt x="73" y="257"/>
                    <a:pt x="80" y="257"/>
                  </a:cubicBezTo>
                  <a:cubicBezTo>
                    <a:pt x="100" y="257"/>
                    <a:pt x="116" y="229"/>
                    <a:pt x="116" y="181"/>
                  </a:cubicBezTo>
                  <a:lnTo>
                    <a:pt x="116" y="65"/>
                  </a:lnTo>
                  <a:cubicBezTo>
                    <a:pt x="116" y="29"/>
                    <a:pt x="87" y="0"/>
                    <a:pt x="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28"/>
            <p:cNvSpPr/>
            <p:nvPr/>
          </p:nvSpPr>
          <p:spPr>
            <a:xfrm>
              <a:off x="5821845" y="3159768"/>
              <a:ext cx="20862" cy="20950"/>
            </a:xfrm>
            <a:custGeom>
              <a:avLst/>
              <a:gdLst/>
              <a:ahLst/>
              <a:cxnLst/>
              <a:rect l="l" t="t" r="r" b="b"/>
              <a:pathLst>
                <a:path w="239" h="240" extrusionOk="0">
                  <a:moveTo>
                    <a:pt x="167" y="1"/>
                  </a:moveTo>
                  <a:cubicBezTo>
                    <a:pt x="152" y="1"/>
                    <a:pt x="138" y="8"/>
                    <a:pt x="123" y="23"/>
                  </a:cubicBezTo>
                  <a:lnTo>
                    <a:pt x="29" y="117"/>
                  </a:lnTo>
                  <a:cubicBezTo>
                    <a:pt x="0" y="146"/>
                    <a:pt x="0" y="174"/>
                    <a:pt x="29" y="203"/>
                  </a:cubicBezTo>
                  <a:cubicBezTo>
                    <a:pt x="29" y="239"/>
                    <a:pt x="58" y="239"/>
                    <a:pt x="58" y="239"/>
                  </a:cubicBezTo>
                  <a:cubicBezTo>
                    <a:pt x="94" y="239"/>
                    <a:pt x="94" y="239"/>
                    <a:pt x="123" y="203"/>
                  </a:cubicBezTo>
                  <a:lnTo>
                    <a:pt x="210" y="117"/>
                  </a:lnTo>
                  <a:cubicBezTo>
                    <a:pt x="239" y="88"/>
                    <a:pt x="239" y="59"/>
                    <a:pt x="210" y="23"/>
                  </a:cubicBezTo>
                  <a:cubicBezTo>
                    <a:pt x="196" y="8"/>
                    <a:pt x="181" y="1"/>
                    <a:pt x="1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8"/>
            <p:cNvSpPr/>
            <p:nvPr/>
          </p:nvSpPr>
          <p:spPr>
            <a:xfrm>
              <a:off x="5763798" y="3159768"/>
              <a:ext cx="21561" cy="20950"/>
            </a:xfrm>
            <a:custGeom>
              <a:avLst/>
              <a:gdLst/>
              <a:ahLst/>
              <a:cxnLst/>
              <a:rect l="l" t="t" r="r" b="b"/>
              <a:pathLst>
                <a:path w="247" h="240" extrusionOk="0">
                  <a:moveTo>
                    <a:pt x="80" y="1"/>
                  </a:moveTo>
                  <a:cubicBezTo>
                    <a:pt x="66" y="1"/>
                    <a:pt x="51" y="8"/>
                    <a:pt x="37" y="23"/>
                  </a:cubicBezTo>
                  <a:cubicBezTo>
                    <a:pt x="1" y="59"/>
                    <a:pt x="1" y="88"/>
                    <a:pt x="37" y="117"/>
                  </a:cubicBezTo>
                  <a:lnTo>
                    <a:pt x="123" y="203"/>
                  </a:lnTo>
                  <a:cubicBezTo>
                    <a:pt x="123" y="239"/>
                    <a:pt x="152" y="239"/>
                    <a:pt x="152" y="239"/>
                  </a:cubicBezTo>
                  <a:cubicBezTo>
                    <a:pt x="181" y="239"/>
                    <a:pt x="217" y="239"/>
                    <a:pt x="217" y="203"/>
                  </a:cubicBezTo>
                  <a:cubicBezTo>
                    <a:pt x="246" y="174"/>
                    <a:pt x="246" y="146"/>
                    <a:pt x="217" y="117"/>
                  </a:cubicBezTo>
                  <a:lnTo>
                    <a:pt x="123" y="23"/>
                  </a:lnTo>
                  <a:cubicBezTo>
                    <a:pt x="109" y="8"/>
                    <a:pt x="95" y="1"/>
                    <a:pt x="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28"/>
            <p:cNvSpPr/>
            <p:nvPr/>
          </p:nvSpPr>
          <p:spPr>
            <a:xfrm>
              <a:off x="5625009" y="3044372"/>
              <a:ext cx="357103" cy="375434"/>
            </a:xfrm>
            <a:custGeom>
              <a:avLst/>
              <a:gdLst/>
              <a:ahLst/>
              <a:cxnLst/>
              <a:rect l="l" t="t" r="r" b="b"/>
              <a:pathLst>
                <a:path w="4091" h="4301" extrusionOk="0">
                  <a:moveTo>
                    <a:pt x="2046" y="355"/>
                  </a:moveTo>
                  <a:cubicBezTo>
                    <a:pt x="2133" y="355"/>
                    <a:pt x="2227" y="384"/>
                    <a:pt x="2313" y="441"/>
                  </a:cubicBezTo>
                  <a:cubicBezTo>
                    <a:pt x="2349" y="478"/>
                    <a:pt x="2378" y="478"/>
                    <a:pt x="2407" y="506"/>
                  </a:cubicBezTo>
                  <a:lnTo>
                    <a:pt x="1685" y="506"/>
                  </a:lnTo>
                  <a:cubicBezTo>
                    <a:pt x="1713" y="478"/>
                    <a:pt x="1742" y="478"/>
                    <a:pt x="1771" y="441"/>
                  </a:cubicBezTo>
                  <a:cubicBezTo>
                    <a:pt x="1865" y="384"/>
                    <a:pt x="1952" y="355"/>
                    <a:pt x="2046" y="355"/>
                  </a:cubicBezTo>
                  <a:close/>
                  <a:moveTo>
                    <a:pt x="3758" y="658"/>
                  </a:moveTo>
                  <a:cubicBezTo>
                    <a:pt x="3881" y="658"/>
                    <a:pt x="3975" y="716"/>
                    <a:pt x="3975" y="839"/>
                  </a:cubicBezTo>
                  <a:lnTo>
                    <a:pt x="3975" y="3332"/>
                  </a:lnTo>
                  <a:cubicBezTo>
                    <a:pt x="3975" y="3455"/>
                    <a:pt x="3881" y="3513"/>
                    <a:pt x="3758" y="3513"/>
                  </a:cubicBezTo>
                  <a:lnTo>
                    <a:pt x="326" y="3513"/>
                  </a:lnTo>
                  <a:cubicBezTo>
                    <a:pt x="210" y="3513"/>
                    <a:pt x="116" y="3455"/>
                    <a:pt x="116" y="3332"/>
                  </a:cubicBezTo>
                  <a:lnTo>
                    <a:pt x="116" y="839"/>
                  </a:lnTo>
                  <a:cubicBezTo>
                    <a:pt x="116" y="716"/>
                    <a:pt x="210" y="658"/>
                    <a:pt x="326" y="658"/>
                  </a:cubicBezTo>
                  <a:close/>
                  <a:moveTo>
                    <a:pt x="1396" y="1"/>
                  </a:moveTo>
                  <a:cubicBezTo>
                    <a:pt x="1381" y="1"/>
                    <a:pt x="1367" y="8"/>
                    <a:pt x="1352" y="22"/>
                  </a:cubicBezTo>
                  <a:cubicBezTo>
                    <a:pt x="1323" y="51"/>
                    <a:pt x="1323" y="80"/>
                    <a:pt x="1352" y="116"/>
                  </a:cubicBezTo>
                  <a:lnTo>
                    <a:pt x="1656" y="384"/>
                  </a:lnTo>
                  <a:cubicBezTo>
                    <a:pt x="1591" y="413"/>
                    <a:pt x="1533" y="535"/>
                    <a:pt x="1533" y="535"/>
                  </a:cubicBezTo>
                  <a:lnTo>
                    <a:pt x="297" y="535"/>
                  </a:lnTo>
                  <a:cubicBezTo>
                    <a:pt x="145" y="535"/>
                    <a:pt x="1" y="658"/>
                    <a:pt x="1" y="839"/>
                  </a:cubicBezTo>
                  <a:lnTo>
                    <a:pt x="1" y="3332"/>
                  </a:lnTo>
                  <a:cubicBezTo>
                    <a:pt x="1" y="3513"/>
                    <a:pt x="145" y="3664"/>
                    <a:pt x="297" y="3664"/>
                  </a:cubicBezTo>
                  <a:lnTo>
                    <a:pt x="297" y="4235"/>
                  </a:lnTo>
                  <a:cubicBezTo>
                    <a:pt x="297" y="4271"/>
                    <a:pt x="326" y="4300"/>
                    <a:pt x="391" y="4300"/>
                  </a:cubicBezTo>
                  <a:lnTo>
                    <a:pt x="3036" y="4300"/>
                  </a:lnTo>
                  <a:cubicBezTo>
                    <a:pt x="3101" y="4235"/>
                    <a:pt x="3036" y="4177"/>
                    <a:pt x="3007" y="4177"/>
                  </a:cubicBezTo>
                  <a:lnTo>
                    <a:pt x="507" y="4177"/>
                  </a:lnTo>
                  <a:cubicBezTo>
                    <a:pt x="478" y="4177"/>
                    <a:pt x="449" y="4148"/>
                    <a:pt x="449" y="4120"/>
                  </a:cubicBezTo>
                  <a:lnTo>
                    <a:pt x="449" y="3664"/>
                  </a:lnTo>
                  <a:lnTo>
                    <a:pt x="3643" y="3664"/>
                  </a:lnTo>
                  <a:lnTo>
                    <a:pt x="3643" y="4177"/>
                  </a:lnTo>
                  <a:lnTo>
                    <a:pt x="3217" y="4177"/>
                  </a:lnTo>
                  <a:cubicBezTo>
                    <a:pt x="3159" y="4235"/>
                    <a:pt x="3188" y="4300"/>
                    <a:pt x="3253" y="4300"/>
                  </a:cubicBezTo>
                  <a:lnTo>
                    <a:pt x="3701" y="4300"/>
                  </a:lnTo>
                  <a:cubicBezTo>
                    <a:pt x="3730" y="4300"/>
                    <a:pt x="3758" y="4271"/>
                    <a:pt x="3758" y="4235"/>
                  </a:cubicBezTo>
                  <a:lnTo>
                    <a:pt x="3758" y="3664"/>
                  </a:lnTo>
                  <a:cubicBezTo>
                    <a:pt x="3939" y="3664"/>
                    <a:pt x="4091" y="3513"/>
                    <a:pt x="4091" y="3332"/>
                  </a:cubicBezTo>
                  <a:lnTo>
                    <a:pt x="4091" y="839"/>
                  </a:lnTo>
                  <a:cubicBezTo>
                    <a:pt x="4091" y="658"/>
                    <a:pt x="3939" y="506"/>
                    <a:pt x="3758" y="506"/>
                  </a:cubicBezTo>
                  <a:lnTo>
                    <a:pt x="2559" y="506"/>
                  </a:lnTo>
                  <a:cubicBezTo>
                    <a:pt x="2559" y="506"/>
                    <a:pt x="2494" y="413"/>
                    <a:pt x="2436" y="384"/>
                  </a:cubicBezTo>
                  <a:lnTo>
                    <a:pt x="2740" y="116"/>
                  </a:lnTo>
                  <a:lnTo>
                    <a:pt x="2740" y="22"/>
                  </a:lnTo>
                  <a:cubicBezTo>
                    <a:pt x="2725" y="8"/>
                    <a:pt x="2702" y="1"/>
                    <a:pt x="2682" y="1"/>
                  </a:cubicBezTo>
                  <a:cubicBezTo>
                    <a:pt x="2662" y="1"/>
                    <a:pt x="2646" y="8"/>
                    <a:pt x="2646" y="22"/>
                  </a:cubicBezTo>
                  <a:lnTo>
                    <a:pt x="2349" y="297"/>
                  </a:lnTo>
                  <a:cubicBezTo>
                    <a:pt x="2255" y="261"/>
                    <a:pt x="2169" y="232"/>
                    <a:pt x="2046" y="232"/>
                  </a:cubicBezTo>
                  <a:cubicBezTo>
                    <a:pt x="1923" y="232"/>
                    <a:pt x="1836" y="261"/>
                    <a:pt x="1742" y="297"/>
                  </a:cubicBezTo>
                  <a:lnTo>
                    <a:pt x="1446" y="22"/>
                  </a:lnTo>
                  <a:cubicBezTo>
                    <a:pt x="1428" y="8"/>
                    <a:pt x="1412" y="1"/>
                    <a:pt x="13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28"/>
            <p:cNvSpPr/>
            <p:nvPr/>
          </p:nvSpPr>
          <p:spPr>
            <a:xfrm>
              <a:off x="5650933" y="3117520"/>
              <a:ext cx="302198" cy="217701"/>
            </a:xfrm>
            <a:custGeom>
              <a:avLst/>
              <a:gdLst/>
              <a:ahLst/>
              <a:cxnLst/>
              <a:rect l="l" t="t" r="r" b="b"/>
              <a:pathLst>
                <a:path w="3462" h="2494" extrusionOk="0">
                  <a:moveTo>
                    <a:pt x="94" y="1"/>
                  </a:moveTo>
                  <a:cubicBezTo>
                    <a:pt x="29" y="1"/>
                    <a:pt x="0" y="30"/>
                    <a:pt x="0" y="59"/>
                  </a:cubicBezTo>
                  <a:lnTo>
                    <a:pt x="0" y="752"/>
                  </a:lnTo>
                  <a:lnTo>
                    <a:pt x="29" y="752"/>
                  </a:lnTo>
                  <a:cubicBezTo>
                    <a:pt x="54" y="774"/>
                    <a:pt x="78" y="784"/>
                    <a:pt x="98" y="784"/>
                  </a:cubicBezTo>
                  <a:cubicBezTo>
                    <a:pt x="130" y="784"/>
                    <a:pt x="152" y="759"/>
                    <a:pt x="152" y="723"/>
                  </a:cubicBezTo>
                  <a:lnTo>
                    <a:pt x="152" y="182"/>
                  </a:lnTo>
                  <a:cubicBezTo>
                    <a:pt x="152" y="145"/>
                    <a:pt x="181" y="116"/>
                    <a:pt x="210" y="116"/>
                  </a:cubicBezTo>
                  <a:lnTo>
                    <a:pt x="3281" y="116"/>
                  </a:lnTo>
                  <a:cubicBezTo>
                    <a:pt x="3317" y="116"/>
                    <a:pt x="3346" y="145"/>
                    <a:pt x="3346" y="182"/>
                  </a:cubicBezTo>
                  <a:lnTo>
                    <a:pt x="3346" y="2313"/>
                  </a:lnTo>
                  <a:cubicBezTo>
                    <a:pt x="3346" y="2349"/>
                    <a:pt x="3317" y="2378"/>
                    <a:pt x="3281" y="2378"/>
                  </a:cubicBezTo>
                  <a:lnTo>
                    <a:pt x="210" y="2378"/>
                  </a:lnTo>
                  <a:cubicBezTo>
                    <a:pt x="181" y="2378"/>
                    <a:pt x="152" y="2349"/>
                    <a:pt x="152" y="2313"/>
                  </a:cubicBezTo>
                  <a:lnTo>
                    <a:pt x="152" y="962"/>
                  </a:lnTo>
                  <a:cubicBezTo>
                    <a:pt x="152" y="933"/>
                    <a:pt x="123" y="904"/>
                    <a:pt x="94" y="904"/>
                  </a:cubicBezTo>
                  <a:cubicBezTo>
                    <a:pt x="65" y="904"/>
                    <a:pt x="0" y="933"/>
                    <a:pt x="0" y="962"/>
                  </a:cubicBezTo>
                  <a:lnTo>
                    <a:pt x="0" y="2313"/>
                  </a:lnTo>
                  <a:cubicBezTo>
                    <a:pt x="0" y="2407"/>
                    <a:pt x="94" y="2494"/>
                    <a:pt x="210" y="2494"/>
                  </a:cubicBezTo>
                  <a:lnTo>
                    <a:pt x="3281" y="2494"/>
                  </a:lnTo>
                  <a:cubicBezTo>
                    <a:pt x="3375" y="2494"/>
                    <a:pt x="3461" y="2407"/>
                    <a:pt x="3461" y="2313"/>
                  </a:cubicBezTo>
                  <a:lnTo>
                    <a:pt x="3461" y="182"/>
                  </a:lnTo>
                  <a:cubicBezTo>
                    <a:pt x="3461" y="88"/>
                    <a:pt x="3375" y="1"/>
                    <a:pt x="32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28"/>
            <p:cNvSpPr/>
            <p:nvPr/>
          </p:nvSpPr>
          <p:spPr>
            <a:xfrm>
              <a:off x="5690650" y="3366729"/>
              <a:ext cx="36662" cy="39804"/>
            </a:xfrm>
            <a:custGeom>
              <a:avLst/>
              <a:gdLst/>
              <a:ahLst/>
              <a:cxnLst/>
              <a:rect l="l" t="t" r="r" b="b"/>
              <a:pathLst>
                <a:path w="420" h="456" extrusionOk="0">
                  <a:moveTo>
                    <a:pt x="210" y="123"/>
                  </a:moveTo>
                  <a:cubicBezTo>
                    <a:pt x="268" y="123"/>
                    <a:pt x="297" y="181"/>
                    <a:pt x="297" y="217"/>
                  </a:cubicBezTo>
                  <a:cubicBezTo>
                    <a:pt x="297" y="275"/>
                    <a:pt x="268" y="333"/>
                    <a:pt x="210" y="333"/>
                  </a:cubicBezTo>
                  <a:cubicBezTo>
                    <a:pt x="152" y="333"/>
                    <a:pt x="116" y="275"/>
                    <a:pt x="116" y="217"/>
                  </a:cubicBezTo>
                  <a:cubicBezTo>
                    <a:pt x="116" y="181"/>
                    <a:pt x="152" y="123"/>
                    <a:pt x="210" y="123"/>
                  </a:cubicBezTo>
                  <a:close/>
                  <a:moveTo>
                    <a:pt x="210" y="0"/>
                  </a:moveTo>
                  <a:cubicBezTo>
                    <a:pt x="87" y="0"/>
                    <a:pt x="0" y="94"/>
                    <a:pt x="0" y="217"/>
                  </a:cubicBezTo>
                  <a:cubicBezTo>
                    <a:pt x="0" y="333"/>
                    <a:pt x="87" y="455"/>
                    <a:pt x="210" y="455"/>
                  </a:cubicBezTo>
                  <a:cubicBezTo>
                    <a:pt x="333" y="455"/>
                    <a:pt x="419" y="333"/>
                    <a:pt x="419" y="217"/>
                  </a:cubicBezTo>
                  <a:cubicBezTo>
                    <a:pt x="419" y="94"/>
                    <a:pt x="33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28"/>
            <p:cNvSpPr/>
            <p:nvPr/>
          </p:nvSpPr>
          <p:spPr>
            <a:xfrm>
              <a:off x="5879892" y="3366729"/>
              <a:ext cx="36662" cy="39804"/>
            </a:xfrm>
            <a:custGeom>
              <a:avLst/>
              <a:gdLst/>
              <a:ahLst/>
              <a:cxnLst/>
              <a:rect l="l" t="t" r="r" b="b"/>
              <a:pathLst>
                <a:path w="420" h="456" extrusionOk="0">
                  <a:moveTo>
                    <a:pt x="210" y="123"/>
                  </a:moveTo>
                  <a:cubicBezTo>
                    <a:pt x="268" y="123"/>
                    <a:pt x="297" y="181"/>
                    <a:pt x="297" y="217"/>
                  </a:cubicBezTo>
                  <a:cubicBezTo>
                    <a:pt x="297" y="275"/>
                    <a:pt x="268" y="333"/>
                    <a:pt x="210" y="333"/>
                  </a:cubicBezTo>
                  <a:cubicBezTo>
                    <a:pt x="152" y="333"/>
                    <a:pt x="116" y="275"/>
                    <a:pt x="116" y="217"/>
                  </a:cubicBezTo>
                  <a:cubicBezTo>
                    <a:pt x="116" y="181"/>
                    <a:pt x="152" y="123"/>
                    <a:pt x="210" y="123"/>
                  </a:cubicBezTo>
                  <a:close/>
                  <a:moveTo>
                    <a:pt x="210" y="0"/>
                  </a:moveTo>
                  <a:cubicBezTo>
                    <a:pt x="87" y="0"/>
                    <a:pt x="0" y="94"/>
                    <a:pt x="0" y="217"/>
                  </a:cubicBezTo>
                  <a:cubicBezTo>
                    <a:pt x="0" y="333"/>
                    <a:pt x="87" y="455"/>
                    <a:pt x="210" y="455"/>
                  </a:cubicBezTo>
                  <a:cubicBezTo>
                    <a:pt x="333" y="455"/>
                    <a:pt x="419" y="333"/>
                    <a:pt x="419" y="217"/>
                  </a:cubicBezTo>
                  <a:cubicBezTo>
                    <a:pt x="419" y="94"/>
                    <a:pt x="33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28"/>
            <p:cNvSpPr/>
            <p:nvPr/>
          </p:nvSpPr>
          <p:spPr>
            <a:xfrm>
              <a:off x="5753672" y="3379910"/>
              <a:ext cx="26012" cy="13355"/>
            </a:xfrm>
            <a:custGeom>
              <a:avLst/>
              <a:gdLst/>
              <a:ahLst/>
              <a:cxnLst/>
              <a:rect l="l" t="t" r="r" b="b"/>
              <a:pathLst>
                <a:path w="298" h="153" extrusionOk="0">
                  <a:moveTo>
                    <a:pt x="59" y="1"/>
                  </a:moveTo>
                  <a:cubicBezTo>
                    <a:pt x="30" y="1"/>
                    <a:pt x="1" y="30"/>
                    <a:pt x="1" y="95"/>
                  </a:cubicBezTo>
                  <a:cubicBezTo>
                    <a:pt x="30" y="124"/>
                    <a:pt x="30" y="153"/>
                    <a:pt x="88" y="153"/>
                  </a:cubicBezTo>
                  <a:lnTo>
                    <a:pt x="211" y="153"/>
                  </a:lnTo>
                  <a:cubicBezTo>
                    <a:pt x="239" y="153"/>
                    <a:pt x="268" y="124"/>
                    <a:pt x="268" y="95"/>
                  </a:cubicBezTo>
                  <a:cubicBezTo>
                    <a:pt x="297" y="66"/>
                    <a:pt x="268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28"/>
            <p:cNvSpPr/>
            <p:nvPr/>
          </p:nvSpPr>
          <p:spPr>
            <a:xfrm>
              <a:off x="5790334" y="3379910"/>
              <a:ext cx="26536" cy="13355"/>
            </a:xfrm>
            <a:custGeom>
              <a:avLst/>
              <a:gdLst/>
              <a:ahLst/>
              <a:cxnLst/>
              <a:rect l="l" t="t" r="r" b="b"/>
              <a:pathLst>
                <a:path w="304" h="153" extrusionOk="0">
                  <a:moveTo>
                    <a:pt x="58" y="1"/>
                  </a:moveTo>
                  <a:cubicBezTo>
                    <a:pt x="29" y="1"/>
                    <a:pt x="0" y="30"/>
                    <a:pt x="0" y="95"/>
                  </a:cubicBezTo>
                  <a:cubicBezTo>
                    <a:pt x="29" y="124"/>
                    <a:pt x="29" y="153"/>
                    <a:pt x="94" y="153"/>
                  </a:cubicBezTo>
                  <a:lnTo>
                    <a:pt x="210" y="153"/>
                  </a:lnTo>
                  <a:cubicBezTo>
                    <a:pt x="239" y="153"/>
                    <a:pt x="275" y="124"/>
                    <a:pt x="275" y="95"/>
                  </a:cubicBezTo>
                  <a:cubicBezTo>
                    <a:pt x="304" y="66"/>
                    <a:pt x="275" y="1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28"/>
            <p:cNvSpPr/>
            <p:nvPr/>
          </p:nvSpPr>
          <p:spPr>
            <a:xfrm>
              <a:off x="5826908" y="3379910"/>
              <a:ext cx="26536" cy="13355"/>
            </a:xfrm>
            <a:custGeom>
              <a:avLst/>
              <a:gdLst/>
              <a:ahLst/>
              <a:cxnLst/>
              <a:rect l="l" t="t" r="r" b="b"/>
              <a:pathLst>
                <a:path w="304" h="153" extrusionOk="0">
                  <a:moveTo>
                    <a:pt x="65" y="1"/>
                  </a:moveTo>
                  <a:cubicBezTo>
                    <a:pt x="36" y="1"/>
                    <a:pt x="0" y="30"/>
                    <a:pt x="0" y="95"/>
                  </a:cubicBezTo>
                  <a:cubicBezTo>
                    <a:pt x="36" y="124"/>
                    <a:pt x="36" y="153"/>
                    <a:pt x="94" y="153"/>
                  </a:cubicBezTo>
                  <a:lnTo>
                    <a:pt x="217" y="153"/>
                  </a:lnTo>
                  <a:cubicBezTo>
                    <a:pt x="246" y="153"/>
                    <a:pt x="275" y="124"/>
                    <a:pt x="275" y="95"/>
                  </a:cubicBezTo>
                  <a:cubicBezTo>
                    <a:pt x="304" y="66"/>
                    <a:pt x="275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4" name="Google Shape;644;p28"/>
          <p:cNvGrpSpPr/>
          <p:nvPr/>
        </p:nvGrpSpPr>
        <p:grpSpPr>
          <a:xfrm>
            <a:off x="2427106" y="3775311"/>
            <a:ext cx="186190" cy="376045"/>
            <a:chOff x="4079647" y="2433786"/>
            <a:chExt cx="186190" cy="376045"/>
          </a:xfrm>
        </p:grpSpPr>
        <p:sp>
          <p:nvSpPr>
            <p:cNvPr id="645" name="Google Shape;645;p28"/>
            <p:cNvSpPr/>
            <p:nvPr/>
          </p:nvSpPr>
          <p:spPr>
            <a:xfrm>
              <a:off x="4079647" y="2433786"/>
              <a:ext cx="186190" cy="376045"/>
            </a:xfrm>
            <a:custGeom>
              <a:avLst/>
              <a:gdLst/>
              <a:ahLst/>
              <a:cxnLst/>
              <a:rect l="l" t="t" r="r" b="b"/>
              <a:pathLst>
                <a:path w="2133" h="4308" extrusionOk="0">
                  <a:moveTo>
                    <a:pt x="1771" y="124"/>
                  </a:moveTo>
                  <a:cubicBezTo>
                    <a:pt x="1807" y="124"/>
                    <a:pt x="1836" y="152"/>
                    <a:pt x="1836" y="181"/>
                  </a:cubicBezTo>
                  <a:lnTo>
                    <a:pt x="1836" y="933"/>
                  </a:lnTo>
                  <a:cubicBezTo>
                    <a:pt x="1836" y="969"/>
                    <a:pt x="1836" y="969"/>
                    <a:pt x="1807" y="998"/>
                  </a:cubicBezTo>
                  <a:lnTo>
                    <a:pt x="1475" y="1236"/>
                  </a:lnTo>
                  <a:lnTo>
                    <a:pt x="1475" y="124"/>
                  </a:lnTo>
                  <a:close/>
                  <a:moveTo>
                    <a:pt x="1323" y="124"/>
                  </a:moveTo>
                  <a:lnTo>
                    <a:pt x="1323" y="1359"/>
                  </a:lnTo>
                  <a:lnTo>
                    <a:pt x="1294" y="1388"/>
                  </a:lnTo>
                  <a:lnTo>
                    <a:pt x="839" y="1388"/>
                  </a:lnTo>
                  <a:lnTo>
                    <a:pt x="810" y="1359"/>
                  </a:lnTo>
                  <a:lnTo>
                    <a:pt x="810" y="846"/>
                  </a:lnTo>
                  <a:cubicBezTo>
                    <a:pt x="810" y="817"/>
                    <a:pt x="781" y="788"/>
                    <a:pt x="752" y="752"/>
                  </a:cubicBezTo>
                  <a:cubicBezTo>
                    <a:pt x="723" y="752"/>
                    <a:pt x="687" y="788"/>
                    <a:pt x="687" y="846"/>
                  </a:cubicBezTo>
                  <a:lnTo>
                    <a:pt x="687" y="1236"/>
                  </a:lnTo>
                  <a:lnTo>
                    <a:pt x="326" y="998"/>
                  </a:lnTo>
                  <a:cubicBezTo>
                    <a:pt x="326" y="969"/>
                    <a:pt x="297" y="969"/>
                    <a:pt x="297" y="933"/>
                  </a:cubicBezTo>
                  <a:lnTo>
                    <a:pt x="297" y="181"/>
                  </a:lnTo>
                  <a:cubicBezTo>
                    <a:pt x="297" y="152"/>
                    <a:pt x="326" y="124"/>
                    <a:pt x="362" y="124"/>
                  </a:cubicBezTo>
                  <a:lnTo>
                    <a:pt x="687" y="124"/>
                  </a:lnTo>
                  <a:lnTo>
                    <a:pt x="687" y="572"/>
                  </a:lnTo>
                  <a:cubicBezTo>
                    <a:pt x="687" y="608"/>
                    <a:pt x="687" y="637"/>
                    <a:pt x="723" y="637"/>
                  </a:cubicBezTo>
                  <a:cubicBezTo>
                    <a:pt x="781" y="637"/>
                    <a:pt x="810" y="608"/>
                    <a:pt x="810" y="572"/>
                  </a:cubicBezTo>
                  <a:lnTo>
                    <a:pt x="810" y="124"/>
                  </a:lnTo>
                  <a:close/>
                  <a:moveTo>
                    <a:pt x="1561" y="1388"/>
                  </a:moveTo>
                  <a:cubicBezTo>
                    <a:pt x="1626" y="1388"/>
                    <a:pt x="1655" y="1446"/>
                    <a:pt x="1626" y="1475"/>
                  </a:cubicBezTo>
                  <a:cubicBezTo>
                    <a:pt x="1626" y="1540"/>
                    <a:pt x="1590" y="1569"/>
                    <a:pt x="1532" y="1569"/>
                  </a:cubicBezTo>
                  <a:lnTo>
                    <a:pt x="1323" y="1569"/>
                  </a:lnTo>
                  <a:cubicBezTo>
                    <a:pt x="1294" y="1569"/>
                    <a:pt x="1265" y="1569"/>
                    <a:pt x="1265" y="1598"/>
                  </a:cubicBezTo>
                  <a:lnTo>
                    <a:pt x="1171" y="1656"/>
                  </a:lnTo>
                  <a:cubicBezTo>
                    <a:pt x="1142" y="1627"/>
                    <a:pt x="1113" y="1627"/>
                    <a:pt x="1048" y="1627"/>
                  </a:cubicBezTo>
                  <a:cubicBezTo>
                    <a:pt x="1019" y="1627"/>
                    <a:pt x="990" y="1627"/>
                    <a:pt x="961" y="1656"/>
                  </a:cubicBezTo>
                  <a:lnTo>
                    <a:pt x="867" y="1598"/>
                  </a:lnTo>
                  <a:cubicBezTo>
                    <a:pt x="867" y="1569"/>
                    <a:pt x="839" y="1569"/>
                    <a:pt x="810" y="1569"/>
                  </a:cubicBezTo>
                  <a:lnTo>
                    <a:pt x="571" y="1569"/>
                  </a:lnTo>
                  <a:cubicBezTo>
                    <a:pt x="506" y="1540"/>
                    <a:pt x="477" y="1511"/>
                    <a:pt x="477" y="1475"/>
                  </a:cubicBezTo>
                  <a:cubicBezTo>
                    <a:pt x="477" y="1417"/>
                    <a:pt x="542" y="1388"/>
                    <a:pt x="600" y="1388"/>
                  </a:cubicBezTo>
                  <a:lnTo>
                    <a:pt x="629" y="1388"/>
                  </a:lnTo>
                  <a:lnTo>
                    <a:pt x="781" y="1475"/>
                  </a:lnTo>
                  <a:cubicBezTo>
                    <a:pt x="810" y="1511"/>
                    <a:pt x="839" y="1511"/>
                    <a:pt x="904" y="1511"/>
                  </a:cubicBezTo>
                  <a:lnTo>
                    <a:pt x="1229" y="1511"/>
                  </a:lnTo>
                  <a:cubicBezTo>
                    <a:pt x="1294" y="1511"/>
                    <a:pt x="1323" y="1511"/>
                    <a:pt x="1352" y="1475"/>
                  </a:cubicBezTo>
                  <a:lnTo>
                    <a:pt x="1446" y="1417"/>
                  </a:lnTo>
                  <a:lnTo>
                    <a:pt x="1503" y="1388"/>
                  </a:lnTo>
                  <a:close/>
                  <a:moveTo>
                    <a:pt x="1084" y="1749"/>
                  </a:moveTo>
                  <a:cubicBezTo>
                    <a:pt x="1084" y="1749"/>
                    <a:pt x="1113" y="1749"/>
                    <a:pt x="1113" y="1778"/>
                  </a:cubicBezTo>
                  <a:lnTo>
                    <a:pt x="1113" y="1807"/>
                  </a:lnTo>
                  <a:lnTo>
                    <a:pt x="1113" y="1930"/>
                  </a:lnTo>
                  <a:lnTo>
                    <a:pt x="1019" y="1930"/>
                  </a:lnTo>
                  <a:lnTo>
                    <a:pt x="1019" y="1807"/>
                  </a:lnTo>
                  <a:lnTo>
                    <a:pt x="1019" y="1778"/>
                  </a:lnTo>
                  <a:cubicBezTo>
                    <a:pt x="1019" y="1749"/>
                    <a:pt x="1048" y="1749"/>
                    <a:pt x="1084" y="1749"/>
                  </a:cubicBezTo>
                  <a:close/>
                  <a:moveTo>
                    <a:pt x="362" y="1"/>
                  </a:moveTo>
                  <a:cubicBezTo>
                    <a:pt x="268" y="1"/>
                    <a:pt x="181" y="95"/>
                    <a:pt x="181" y="181"/>
                  </a:cubicBezTo>
                  <a:lnTo>
                    <a:pt x="181" y="933"/>
                  </a:lnTo>
                  <a:cubicBezTo>
                    <a:pt x="181" y="998"/>
                    <a:pt x="210" y="1056"/>
                    <a:pt x="268" y="1085"/>
                  </a:cubicBezTo>
                  <a:lnTo>
                    <a:pt x="477" y="1265"/>
                  </a:lnTo>
                  <a:cubicBezTo>
                    <a:pt x="419" y="1294"/>
                    <a:pt x="362" y="1388"/>
                    <a:pt x="362" y="1446"/>
                  </a:cubicBezTo>
                  <a:cubicBezTo>
                    <a:pt x="362" y="1540"/>
                    <a:pt x="391" y="1598"/>
                    <a:pt x="419" y="1627"/>
                  </a:cubicBezTo>
                  <a:cubicBezTo>
                    <a:pt x="477" y="1656"/>
                    <a:pt x="542" y="1692"/>
                    <a:pt x="600" y="1692"/>
                  </a:cubicBezTo>
                  <a:lnTo>
                    <a:pt x="752" y="1692"/>
                  </a:lnTo>
                  <a:cubicBezTo>
                    <a:pt x="781" y="1692"/>
                    <a:pt x="810" y="1692"/>
                    <a:pt x="839" y="1721"/>
                  </a:cubicBezTo>
                  <a:lnTo>
                    <a:pt x="904" y="1778"/>
                  </a:lnTo>
                  <a:lnTo>
                    <a:pt x="904" y="1807"/>
                  </a:lnTo>
                  <a:lnTo>
                    <a:pt x="904" y="1988"/>
                  </a:lnTo>
                  <a:lnTo>
                    <a:pt x="87" y="2443"/>
                  </a:lnTo>
                  <a:cubicBezTo>
                    <a:pt x="29" y="2472"/>
                    <a:pt x="0" y="2530"/>
                    <a:pt x="0" y="2624"/>
                  </a:cubicBezTo>
                  <a:lnTo>
                    <a:pt x="0" y="3614"/>
                  </a:lnTo>
                  <a:cubicBezTo>
                    <a:pt x="0" y="3708"/>
                    <a:pt x="29" y="3766"/>
                    <a:pt x="87" y="3794"/>
                  </a:cubicBezTo>
                  <a:lnTo>
                    <a:pt x="961" y="4307"/>
                  </a:lnTo>
                  <a:lnTo>
                    <a:pt x="1171" y="4307"/>
                  </a:lnTo>
                  <a:lnTo>
                    <a:pt x="2045" y="3794"/>
                  </a:lnTo>
                  <a:cubicBezTo>
                    <a:pt x="2103" y="3766"/>
                    <a:pt x="2132" y="3708"/>
                    <a:pt x="2132" y="3614"/>
                  </a:cubicBezTo>
                  <a:lnTo>
                    <a:pt x="2132" y="3137"/>
                  </a:lnTo>
                  <a:cubicBezTo>
                    <a:pt x="2132" y="3101"/>
                    <a:pt x="2103" y="3072"/>
                    <a:pt x="2074" y="3072"/>
                  </a:cubicBezTo>
                  <a:cubicBezTo>
                    <a:pt x="2045" y="3072"/>
                    <a:pt x="2016" y="3101"/>
                    <a:pt x="2016" y="3137"/>
                  </a:cubicBezTo>
                  <a:lnTo>
                    <a:pt x="2016" y="3614"/>
                  </a:lnTo>
                  <a:cubicBezTo>
                    <a:pt x="2016" y="3643"/>
                    <a:pt x="1988" y="3679"/>
                    <a:pt x="1988" y="3679"/>
                  </a:cubicBezTo>
                  <a:lnTo>
                    <a:pt x="1113" y="4185"/>
                  </a:lnTo>
                  <a:lnTo>
                    <a:pt x="1019" y="4185"/>
                  </a:lnTo>
                  <a:lnTo>
                    <a:pt x="145" y="3679"/>
                  </a:lnTo>
                  <a:cubicBezTo>
                    <a:pt x="145" y="3679"/>
                    <a:pt x="116" y="3643"/>
                    <a:pt x="116" y="3614"/>
                  </a:cubicBezTo>
                  <a:lnTo>
                    <a:pt x="116" y="2624"/>
                  </a:lnTo>
                  <a:cubicBezTo>
                    <a:pt x="116" y="2595"/>
                    <a:pt x="145" y="2559"/>
                    <a:pt x="145" y="2559"/>
                  </a:cubicBezTo>
                  <a:cubicBezTo>
                    <a:pt x="181" y="2530"/>
                    <a:pt x="961" y="2111"/>
                    <a:pt x="1019" y="2053"/>
                  </a:cubicBezTo>
                  <a:lnTo>
                    <a:pt x="1113" y="2053"/>
                  </a:lnTo>
                  <a:cubicBezTo>
                    <a:pt x="1352" y="2197"/>
                    <a:pt x="1713" y="2414"/>
                    <a:pt x="1988" y="2559"/>
                  </a:cubicBezTo>
                  <a:cubicBezTo>
                    <a:pt x="1988" y="2559"/>
                    <a:pt x="2016" y="2595"/>
                    <a:pt x="2016" y="2624"/>
                  </a:cubicBezTo>
                  <a:lnTo>
                    <a:pt x="2016" y="2891"/>
                  </a:lnTo>
                  <a:cubicBezTo>
                    <a:pt x="2016" y="2920"/>
                    <a:pt x="2045" y="2956"/>
                    <a:pt x="2074" y="2956"/>
                  </a:cubicBezTo>
                  <a:cubicBezTo>
                    <a:pt x="2103" y="2956"/>
                    <a:pt x="2132" y="2920"/>
                    <a:pt x="2132" y="2891"/>
                  </a:cubicBezTo>
                  <a:lnTo>
                    <a:pt x="2132" y="2624"/>
                  </a:lnTo>
                  <a:cubicBezTo>
                    <a:pt x="2132" y="2530"/>
                    <a:pt x="2103" y="2472"/>
                    <a:pt x="2045" y="2443"/>
                  </a:cubicBezTo>
                  <a:lnTo>
                    <a:pt x="1229" y="1988"/>
                  </a:lnTo>
                  <a:lnTo>
                    <a:pt x="1229" y="1807"/>
                  </a:lnTo>
                  <a:lnTo>
                    <a:pt x="1229" y="1778"/>
                  </a:lnTo>
                  <a:lnTo>
                    <a:pt x="1294" y="1721"/>
                  </a:lnTo>
                  <a:cubicBezTo>
                    <a:pt x="1323" y="1692"/>
                    <a:pt x="1352" y="1692"/>
                    <a:pt x="1381" y="1692"/>
                  </a:cubicBezTo>
                  <a:lnTo>
                    <a:pt x="1561" y="1692"/>
                  </a:lnTo>
                  <a:cubicBezTo>
                    <a:pt x="1684" y="1692"/>
                    <a:pt x="1771" y="1598"/>
                    <a:pt x="1771" y="1475"/>
                  </a:cubicBezTo>
                  <a:cubicBezTo>
                    <a:pt x="1771" y="1417"/>
                    <a:pt x="1742" y="1359"/>
                    <a:pt x="1713" y="1330"/>
                  </a:cubicBezTo>
                  <a:cubicBezTo>
                    <a:pt x="1684" y="1294"/>
                    <a:pt x="1684" y="1265"/>
                    <a:pt x="1655" y="1265"/>
                  </a:cubicBezTo>
                  <a:lnTo>
                    <a:pt x="1894" y="1085"/>
                  </a:lnTo>
                  <a:cubicBezTo>
                    <a:pt x="1923" y="1056"/>
                    <a:pt x="1951" y="998"/>
                    <a:pt x="1951" y="933"/>
                  </a:cubicBezTo>
                  <a:lnTo>
                    <a:pt x="1951" y="181"/>
                  </a:lnTo>
                  <a:cubicBezTo>
                    <a:pt x="1951" y="95"/>
                    <a:pt x="1865" y="1"/>
                    <a:pt x="17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28"/>
            <p:cNvSpPr/>
            <p:nvPr/>
          </p:nvSpPr>
          <p:spPr>
            <a:xfrm>
              <a:off x="4116221" y="2654540"/>
              <a:ext cx="110509" cy="103962"/>
            </a:xfrm>
            <a:custGeom>
              <a:avLst/>
              <a:gdLst/>
              <a:ahLst/>
              <a:cxnLst/>
              <a:rect l="l" t="t" r="r" b="b"/>
              <a:pathLst>
                <a:path w="1266" h="1191" extrusionOk="0">
                  <a:moveTo>
                    <a:pt x="629" y="124"/>
                  </a:moveTo>
                  <a:cubicBezTo>
                    <a:pt x="665" y="124"/>
                    <a:pt x="694" y="124"/>
                    <a:pt x="694" y="153"/>
                  </a:cubicBezTo>
                  <a:lnTo>
                    <a:pt x="781" y="304"/>
                  </a:lnTo>
                  <a:cubicBezTo>
                    <a:pt x="810" y="333"/>
                    <a:pt x="875" y="391"/>
                    <a:pt x="904" y="391"/>
                  </a:cubicBezTo>
                  <a:lnTo>
                    <a:pt x="1084" y="427"/>
                  </a:lnTo>
                  <a:cubicBezTo>
                    <a:pt x="1113" y="427"/>
                    <a:pt x="1142" y="456"/>
                    <a:pt x="1142" y="485"/>
                  </a:cubicBezTo>
                  <a:cubicBezTo>
                    <a:pt x="1142" y="485"/>
                    <a:pt x="1142" y="514"/>
                    <a:pt x="1113" y="543"/>
                  </a:cubicBezTo>
                  <a:lnTo>
                    <a:pt x="990" y="666"/>
                  </a:lnTo>
                  <a:cubicBezTo>
                    <a:pt x="962" y="695"/>
                    <a:pt x="962" y="752"/>
                    <a:pt x="962" y="817"/>
                  </a:cubicBezTo>
                  <a:lnTo>
                    <a:pt x="962" y="998"/>
                  </a:lnTo>
                  <a:lnTo>
                    <a:pt x="962" y="1056"/>
                  </a:lnTo>
                  <a:lnTo>
                    <a:pt x="875" y="1056"/>
                  </a:lnTo>
                  <a:lnTo>
                    <a:pt x="723" y="998"/>
                  </a:lnTo>
                  <a:cubicBezTo>
                    <a:pt x="694" y="984"/>
                    <a:pt x="671" y="976"/>
                    <a:pt x="647" y="976"/>
                  </a:cubicBezTo>
                  <a:cubicBezTo>
                    <a:pt x="624" y="976"/>
                    <a:pt x="600" y="984"/>
                    <a:pt x="571" y="998"/>
                  </a:cubicBezTo>
                  <a:lnTo>
                    <a:pt x="391" y="1056"/>
                  </a:lnTo>
                  <a:lnTo>
                    <a:pt x="333" y="1056"/>
                  </a:lnTo>
                  <a:cubicBezTo>
                    <a:pt x="333" y="1056"/>
                    <a:pt x="304" y="1027"/>
                    <a:pt x="333" y="998"/>
                  </a:cubicBezTo>
                  <a:lnTo>
                    <a:pt x="333" y="817"/>
                  </a:lnTo>
                  <a:cubicBezTo>
                    <a:pt x="333" y="752"/>
                    <a:pt x="333" y="695"/>
                    <a:pt x="304" y="666"/>
                  </a:cubicBezTo>
                  <a:lnTo>
                    <a:pt x="181" y="543"/>
                  </a:lnTo>
                  <a:cubicBezTo>
                    <a:pt x="152" y="514"/>
                    <a:pt x="152" y="485"/>
                    <a:pt x="152" y="485"/>
                  </a:cubicBezTo>
                  <a:cubicBezTo>
                    <a:pt x="152" y="456"/>
                    <a:pt x="181" y="427"/>
                    <a:pt x="210" y="427"/>
                  </a:cubicBezTo>
                  <a:lnTo>
                    <a:pt x="391" y="391"/>
                  </a:lnTo>
                  <a:cubicBezTo>
                    <a:pt x="420" y="391"/>
                    <a:pt x="485" y="333"/>
                    <a:pt x="514" y="304"/>
                  </a:cubicBezTo>
                  <a:lnTo>
                    <a:pt x="600" y="153"/>
                  </a:lnTo>
                  <a:cubicBezTo>
                    <a:pt x="600" y="124"/>
                    <a:pt x="629" y="124"/>
                    <a:pt x="629" y="124"/>
                  </a:cubicBezTo>
                  <a:close/>
                  <a:moveTo>
                    <a:pt x="629" y="1"/>
                  </a:moveTo>
                  <a:cubicBezTo>
                    <a:pt x="571" y="1"/>
                    <a:pt x="514" y="30"/>
                    <a:pt x="485" y="95"/>
                  </a:cubicBezTo>
                  <a:lnTo>
                    <a:pt x="391" y="247"/>
                  </a:lnTo>
                  <a:lnTo>
                    <a:pt x="362" y="275"/>
                  </a:lnTo>
                  <a:lnTo>
                    <a:pt x="181" y="304"/>
                  </a:lnTo>
                  <a:cubicBezTo>
                    <a:pt x="123" y="333"/>
                    <a:pt x="58" y="362"/>
                    <a:pt x="29" y="427"/>
                  </a:cubicBezTo>
                  <a:cubicBezTo>
                    <a:pt x="0" y="485"/>
                    <a:pt x="29" y="572"/>
                    <a:pt x="58" y="608"/>
                  </a:cubicBezTo>
                  <a:lnTo>
                    <a:pt x="181" y="752"/>
                  </a:lnTo>
                  <a:cubicBezTo>
                    <a:pt x="210" y="752"/>
                    <a:pt x="210" y="789"/>
                    <a:pt x="210" y="789"/>
                  </a:cubicBezTo>
                  <a:lnTo>
                    <a:pt x="181" y="998"/>
                  </a:lnTo>
                  <a:cubicBezTo>
                    <a:pt x="181" y="1056"/>
                    <a:pt x="210" y="1114"/>
                    <a:pt x="268" y="1150"/>
                  </a:cubicBezTo>
                  <a:cubicBezTo>
                    <a:pt x="304" y="1179"/>
                    <a:pt x="333" y="1179"/>
                    <a:pt x="391" y="1179"/>
                  </a:cubicBezTo>
                  <a:lnTo>
                    <a:pt x="448" y="1179"/>
                  </a:lnTo>
                  <a:lnTo>
                    <a:pt x="629" y="1085"/>
                  </a:lnTo>
                  <a:lnTo>
                    <a:pt x="665" y="1085"/>
                  </a:lnTo>
                  <a:lnTo>
                    <a:pt x="846" y="1179"/>
                  </a:lnTo>
                  <a:cubicBezTo>
                    <a:pt x="863" y="1187"/>
                    <a:pt x="880" y="1191"/>
                    <a:pt x="897" y="1191"/>
                  </a:cubicBezTo>
                  <a:cubicBezTo>
                    <a:pt x="938" y="1191"/>
                    <a:pt x="981" y="1170"/>
                    <a:pt x="1027" y="1150"/>
                  </a:cubicBezTo>
                  <a:cubicBezTo>
                    <a:pt x="1084" y="1114"/>
                    <a:pt x="1113" y="1056"/>
                    <a:pt x="1113" y="998"/>
                  </a:cubicBezTo>
                  <a:lnTo>
                    <a:pt x="1084" y="789"/>
                  </a:lnTo>
                  <a:lnTo>
                    <a:pt x="1084" y="752"/>
                  </a:lnTo>
                  <a:lnTo>
                    <a:pt x="1207" y="608"/>
                  </a:lnTo>
                  <a:cubicBezTo>
                    <a:pt x="1265" y="572"/>
                    <a:pt x="1265" y="485"/>
                    <a:pt x="1265" y="427"/>
                  </a:cubicBezTo>
                  <a:cubicBezTo>
                    <a:pt x="1236" y="362"/>
                    <a:pt x="1171" y="333"/>
                    <a:pt x="1113" y="304"/>
                  </a:cubicBezTo>
                  <a:lnTo>
                    <a:pt x="933" y="275"/>
                  </a:lnTo>
                  <a:lnTo>
                    <a:pt x="904" y="247"/>
                  </a:lnTo>
                  <a:lnTo>
                    <a:pt x="810" y="95"/>
                  </a:lnTo>
                  <a:cubicBezTo>
                    <a:pt x="781" y="30"/>
                    <a:pt x="723" y="1"/>
                    <a:pt x="6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647" name="Google Shape;647;p28"/>
          <p:cNvCxnSpPr>
            <a:stCxn id="626" idx="2"/>
            <a:endCxn id="627" idx="1"/>
          </p:cNvCxnSpPr>
          <p:nvPr/>
        </p:nvCxnSpPr>
        <p:spPr>
          <a:xfrm rot="-5400000" flipH="1">
            <a:off x="742781" y="2046463"/>
            <a:ext cx="955200" cy="4419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648" name="Google Shape;648;p28"/>
          <p:cNvCxnSpPr>
            <a:stCxn id="627" idx="2"/>
            <a:endCxn id="628" idx="1"/>
          </p:cNvCxnSpPr>
          <p:nvPr/>
        </p:nvCxnSpPr>
        <p:spPr>
          <a:xfrm rot="-5400000" flipH="1">
            <a:off x="1514986" y="3274863"/>
            <a:ext cx="934800" cy="4419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2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654" name="Google Shape;654;p29"/>
          <p:cNvGrpSpPr/>
          <p:nvPr/>
        </p:nvGrpSpPr>
        <p:grpSpPr>
          <a:xfrm>
            <a:off x="4042675" y="1517075"/>
            <a:ext cx="4388100" cy="447600"/>
            <a:chOff x="4042675" y="1517075"/>
            <a:chExt cx="4388100" cy="447600"/>
          </a:xfrm>
        </p:grpSpPr>
        <p:sp>
          <p:nvSpPr>
            <p:cNvPr id="655" name="Google Shape;655;p29"/>
            <p:cNvSpPr txBox="1"/>
            <p:nvPr/>
          </p:nvSpPr>
          <p:spPr>
            <a:xfrm>
              <a:off x="4042675" y="1517075"/>
              <a:ext cx="1686000" cy="445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MERCURY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656" name="Google Shape;656;p29"/>
            <p:cNvSpPr txBox="1"/>
            <p:nvPr/>
          </p:nvSpPr>
          <p:spPr>
            <a:xfrm>
              <a:off x="5728675" y="1517075"/>
              <a:ext cx="2702100" cy="44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 and the smallest one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657" name="Google Shape;657;p29"/>
          <p:cNvGrpSpPr/>
          <p:nvPr/>
        </p:nvGrpSpPr>
        <p:grpSpPr>
          <a:xfrm>
            <a:off x="4042675" y="2572913"/>
            <a:ext cx="4388100" cy="447600"/>
            <a:chOff x="4042675" y="2572921"/>
            <a:chExt cx="4388100" cy="447600"/>
          </a:xfrm>
        </p:grpSpPr>
        <p:sp>
          <p:nvSpPr>
            <p:cNvPr id="658" name="Google Shape;658;p29"/>
            <p:cNvSpPr txBox="1"/>
            <p:nvPr/>
          </p:nvSpPr>
          <p:spPr>
            <a:xfrm>
              <a:off x="4042675" y="2574121"/>
              <a:ext cx="1686000" cy="445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JUPITER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659" name="Google Shape;659;p29"/>
            <p:cNvSpPr txBox="1"/>
            <p:nvPr/>
          </p:nvSpPr>
          <p:spPr>
            <a:xfrm>
              <a:off x="5728675" y="2572921"/>
              <a:ext cx="2702100" cy="44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It’s the biggest planet in the Solar System 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660" name="Google Shape;660;p29"/>
          <p:cNvGrpSpPr/>
          <p:nvPr/>
        </p:nvGrpSpPr>
        <p:grpSpPr>
          <a:xfrm>
            <a:off x="4042675" y="3628750"/>
            <a:ext cx="4388100" cy="447600"/>
            <a:chOff x="4042675" y="3628750"/>
            <a:chExt cx="4388100" cy="447600"/>
          </a:xfrm>
        </p:grpSpPr>
        <p:sp>
          <p:nvSpPr>
            <p:cNvPr id="661" name="Google Shape;661;p29"/>
            <p:cNvSpPr txBox="1"/>
            <p:nvPr/>
          </p:nvSpPr>
          <p:spPr>
            <a:xfrm>
              <a:off x="4042675" y="3629950"/>
              <a:ext cx="1686000" cy="445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VENUS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662" name="Google Shape;662;p29"/>
            <p:cNvSpPr txBox="1"/>
            <p:nvPr/>
          </p:nvSpPr>
          <p:spPr>
            <a:xfrm>
              <a:off x="5728675" y="3628750"/>
              <a:ext cx="2702100" cy="44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Venus is the second planet from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663" name="Google Shape;663;p29"/>
          <p:cNvGrpSpPr/>
          <p:nvPr/>
        </p:nvGrpSpPr>
        <p:grpSpPr>
          <a:xfrm>
            <a:off x="1021417" y="2306031"/>
            <a:ext cx="1682408" cy="1831194"/>
            <a:chOff x="1021417" y="2306031"/>
            <a:chExt cx="1682408" cy="1831194"/>
          </a:xfrm>
        </p:grpSpPr>
        <p:sp>
          <p:nvSpPr>
            <p:cNvPr id="664" name="Google Shape;664;p29"/>
            <p:cNvSpPr txBox="1"/>
            <p:nvPr/>
          </p:nvSpPr>
          <p:spPr>
            <a:xfrm>
              <a:off x="1021417" y="2306031"/>
              <a:ext cx="1682400" cy="4572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rgbClr val="FFFFFF"/>
                  </a:solidFill>
                  <a:latin typeface="Unbounded"/>
                  <a:ea typeface="Unbounded"/>
                  <a:cs typeface="Unbounded"/>
                  <a:sym typeface="Unbounded"/>
                </a:rPr>
                <a:t>SATURN</a:t>
              </a:r>
              <a:endParaRPr sz="1800" b="1">
                <a:solidFill>
                  <a:srgbClr val="FFFFFF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665" name="Google Shape;665;p29"/>
            <p:cNvSpPr txBox="1"/>
            <p:nvPr/>
          </p:nvSpPr>
          <p:spPr>
            <a:xfrm>
              <a:off x="1021425" y="2763225"/>
              <a:ext cx="1682400" cy="1374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Saturn is a gas giant and has several rings. It was named after a Roman god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sp>
        <p:nvSpPr>
          <p:cNvPr id="666" name="Google Shape;666;p29"/>
          <p:cNvSpPr/>
          <p:nvPr/>
        </p:nvSpPr>
        <p:spPr>
          <a:xfrm>
            <a:off x="3306050" y="1456175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7" name="Google Shape;667;p29"/>
          <p:cNvGrpSpPr/>
          <p:nvPr/>
        </p:nvGrpSpPr>
        <p:grpSpPr>
          <a:xfrm>
            <a:off x="3465576" y="1552023"/>
            <a:ext cx="321140" cy="377704"/>
            <a:chOff x="3995152" y="3663773"/>
            <a:chExt cx="321140" cy="377704"/>
          </a:xfrm>
        </p:grpSpPr>
        <p:sp>
          <p:nvSpPr>
            <p:cNvPr id="668" name="Google Shape;668;p29"/>
            <p:cNvSpPr/>
            <p:nvPr/>
          </p:nvSpPr>
          <p:spPr>
            <a:xfrm>
              <a:off x="3995152" y="3663773"/>
              <a:ext cx="321140" cy="377704"/>
            </a:xfrm>
            <a:custGeom>
              <a:avLst/>
              <a:gdLst/>
              <a:ahLst/>
              <a:cxnLst/>
              <a:rect l="l" t="t" r="r" b="b"/>
              <a:pathLst>
                <a:path w="3679" h="4327" extrusionOk="0">
                  <a:moveTo>
                    <a:pt x="3526" y="3281"/>
                  </a:moveTo>
                  <a:lnTo>
                    <a:pt x="3526" y="3498"/>
                  </a:lnTo>
                  <a:cubicBezTo>
                    <a:pt x="3526" y="3585"/>
                    <a:pt x="3461" y="3679"/>
                    <a:pt x="3346" y="3679"/>
                  </a:cubicBezTo>
                  <a:lnTo>
                    <a:pt x="1807" y="3679"/>
                  </a:lnTo>
                  <a:lnTo>
                    <a:pt x="2052" y="3433"/>
                  </a:lnTo>
                  <a:cubicBezTo>
                    <a:pt x="2081" y="3404"/>
                    <a:pt x="2081" y="3375"/>
                    <a:pt x="2110" y="3346"/>
                  </a:cubicBezTo>
                  <a:lnTo>
                    <a:pt x="3346" y="3346"/>
                  </a:lnTo>
                  <a:cubicBezTo>
                    <a:pt x="3404" y="3346"/>
                    <a:pt x="3498" y="3317"/>
                    <a:pt x="3526" y="3281"/>
                  </a:cubicBezTo>
                  <a:close/>
                  <a:moveTo>
                    <a:pt x="1835" y="2053"/>
                  </a:moveTo>
                  <a:cubicBezTo>
                    <a:pt x="1872" y="2053"/>
                    <a:pt x="1901" y="2053"/>
                    <a:pt x="1929" y="2082"/>
                  </a:cubicBezTo>
                  <a:cubicBezTo>
                    <a:pt x="1958" y="2140"/>
                    <a:pt x="1958" y="2197"/>
                    <a:pt x="1929" y="2262"/>
                  </a:cubicBezTo>
                  <a:lnTo>
                    <a:pt x="1626" y="2530"/>
                  </a:lnTo>
                  <a:cubicBezTo>
                    <a:pt x="1597" y="2559"/>
                    <a:pt x="1597" y="2624"/>
                    <a:pt x="1626" y="2682"/>
                  </a:cubicBezTo>
                  <a:lnTo>
                    <a:pt x="1720" y="2804"/>
                  </a:lnTo>
                  <a:lnTo>
                    <a:pt x="1626" y="2891"/>
                  </a:lnTo>
                  <a:cubicBezTo>
                    <a:pt x="1597" y="2891"/>
                    <a:pt x="1597" y="2956"/>
                    <a:pt x="1626" y="2985"/>
                  </a:cubicBezTo>
                  <a:lnTo>
                    <a:pt x="1720" y="2985"/>
                  </a:lnTo>
                  <a:lnTo>
                    <a:pt x="1778" y="2891"/>
                  </a:lnTo>
                  <a:lnTo>
                    <a:pt x="1872" y="3014"/>
                  </a:lnTo>
                  <a:lnTo>
                    <a:pt x="1749" y="3137"/>
                  </a:lnTo>
                  <a:cubicBezTo>
                    <a:pt x="1720" y="3166"/>
                    <a:pt x="1720" y="3224"/>
                    <a:pt x="1749" y="3224"/>
                  </a:cubicBezTo>
                  <a:cubicBezTo>
                    <a:pt x="1778" y="3252"/>
                    <a:pt x="1778" y="3252"/>
                    <a:pt x="1807" y="3252"/>
                  </a:cubicBezTo>
                  <a:cubicBezTo>
                    <a:pt x="1807" y="3252"/>
                    <a:pt x="1835" y="3252"/>
                    <a:pt x="1835" y="3224"/>
                  </a:cubicBezTo>
                  <a:lnTo>
                    <a:pt x="1958" y="3137"/>
                  </a:lnTo>
                  <a:cubicBezTo>
                    <a:pt x="1987" y="3195"/>
                    <a:pt x="1987" y="3224"/>
                    <a:pt x="1987" y="3252"/>
                  </a:cubicBezTo>
                  <a:lnTo>
                    <a:pt x="1987" y="3281"/>
                  </a:lnTo>
                  <a:cubicBezTo>
                    <a:pt x="1987" y="3317"/>
                    <a:pt x="1958" y="3317"/>
                    <a:pt x="1958" y="3346"/>
                  </a:cubicBezTo>
                  <a:lnTo>
                    <a:pt x="1655" y="3614"/>
                  </a:lnTo>
                  <a:cubicBezTo>
                    <a:pt x="1655" y="3643"/>
                    <a:pt x="1626" y="3679"/>
                    <a:pt x="1597" y="3679"/>
                  </a:cubicBezTo>
                  <a:lnTo>
                    <a:pt x="1568" y="3679"/>
                  </a:lnTo>
                  <a:cubicBezTo>
                    <a:pt x="1534" y="3713"/>
                    <a:pt x="1488" y="3727"/>
                    <a:pt x="1438" y="3727"/>
                  </a:cubicBezTo>
                  <a:cubicBezTo>
                    <a:pt x="1403" y="3727"/>
                    <a:pt x="1366" y="3720"/>
                    <a:pt x="1330" y="3708"/>
                  </a:cubicBezTo>
                  <a:lnTo>
                    <a:pt x="1207" y="3679"/>
                  </a:lnTo>
                  <a:cubicBezTo>
                    <a:pt x="1197" y="3667"/>
                    <a:pt x="1188" y="3663"/>
                    <a:pt x="1179" y="3663"/>
                  </a:cubicBezTo>
                  <a:cubicBezTo>
                    <a:pt x="1162" y="3663"/>
                    <a:pt x="1149" y="3679"/>
                    <a:pt x="1149" y="3679"/>
                  </a:cubicBezTo>
                  <a:lnTo>
                    <a:pt x="1055" y="3765"/>
                  </a:lnTo>
                  <a:lnTo>
                    <a:pt x="571" y="3252"/>
                  </a:lnTo>
                  <a:cubicBezTo>
                    <a:pt x="636" y="3195"/>
                    <a:pt x="665" y="3101"/>
                    <a:pt x="665" y="3014"/>
                  </a:cubicBezTo>
                  <a:lnTo>
                    <a:pt x="665" y="2956"/>
                  </a:lnTo>
                  <a:lnTo>
                    <a:pt x="665" y="2833"/>
                  </a:lnTo>
                  <a:lnTo>
                    <a:pt x="817" y="2262"/>
                  </a:lnTo>
                  <a:lnTo>
                    <a:pt x="845" y="2234"/>
                  </a:lnTo>
                  <a:lnTo>
                    <a:pt x="903" y="2234"/>
                  </a:lnTo>
                  <a:cubicBezTo>
                    <a:pt x="968" y="2262"/>
                    <a:pt x="997" y="2320"/>
                    <a:pt x="997" y="2378"/>
                  </a:cubicBezTo>
                  <a:lnTo>
                    <a:pt x="903" y="2739"/>
                  </a:lnTo>
                  <a:cubicBezTo>
                    <a:pt x="874" y="2776"/>
                    <a:pt x="903" y="2804"/>
                    <a:pt x="903" y="2804"/>
                  </a:cubicBezTo>
                  <a:lnTo>
                    <a:pt x="903" y="2833"/>
                  </a:lnTo>
                  <a:lnTo>
                    <a:pt x="997" y="2833"/>
                  </a:lnTo>
                  <a:lnTo>
                    <a:pt x="1749" y="2082"/>
                  </a:lnTo>
                  <a:cubicBezTo>
                    <a:pt x="1778" y="2053"/>
                    <a:pt x="1807" y="2053"/>
                    <a:pt x="1835" y="2053"/>
                  </a:cubicBezTo>
                  <a:close/>
                  <a:moveTo>
                    <a:pt x="390" y="3252"/>
                  </a:moveTo>
                  <a:lnTo>
                    <a:pt x="1055" y="3946"/>
                  </a:lnTo>
                  <a:lnTo>
                    <a:pt x="1084" y="3946"/>
                  </a:lnTo>
                  <a:cubicBezTo>
                    <a:pt x="1084" y="3946"/>
                    <a:pt x="1084" y="3975"/>
                    <a:pt x="1055" y="3975"/>
                  </a:cubicBezTo>
                  <a:lnTo>
                    <a:pt x="968" y="4069"/>
                  </a:lnTo>
                  <a:lnTo>
                    <a:pt x="932" y="4069"/>
                  </a:lnTo>
                  <a:lnTo>
                    <a:pt x="874" y="4004"/>
                  </a:lnTo>
                  <a:lnTo>
                    <a:pt x="542" y="3679"/>
                  </a:lnTo>
                  <a:cubicBezTo>
                    <a:pt x="542" y="3661"/>
                    <a:pt x="528" y="3652"/>
                    <a:pt x="509" y="3652"/>
                  </a:cubicBezTo>
                  <a:cubicBezTo>
                    <a:pt x="491" y="3652"/>
                    <a:pt x="470" y="3661"/>
                    <a:pt x="455" y="3679"/>
                  </a:cubicBezTo>
                  <a:lnTo>
                    <a:pt x="455" y="3765"/>
                  </a:lnTo>
                  <a:lnTo>
                    <a:pt x="752" y="4040"/>
                  </a:lnTo>
                  <a:lnTo>
                    <a:pt x="607" y="4185"/>
                  </a:lnTo>
                  <a:lnTo>
                    <a:pt x="123" y="3708"/>
                  </a:lnTo>
                  <a:lnTo>
                    <a:pt x="275" y="3585"/>
                  </a:lnTo>
                  <a:lnTo>
                    <a:pt x="304" y="3585"/>
                  </a:lnTo>
                  <a:cubicBezTo>
                    <a:pt x="304" y="3599"/>
                    <a:pt x="318" y="3607"/>
                    <a:pt x="336" y="3607"/>
                  </a:cubicBezTo>
                  <a:cubicBezTo>
                    <a:pt x="354" y="3607"/>
                    <a:pt x="376" y="3599"/>
                    <a:pt x="390" y="3585"/>
                  </a:cubicBezTo>
                  <a:lnTo>
                    <a:pt x="390" y="3498"/>
                  </a:lnTo>
                  <a:lnTo>
                    <a:pt x="304" y="3433"/>
                  </a:lnTo>
                  <a:lnTo>
                    <a:pt x="275" y="3375"/>
                  </a:lnTo>
                  <a:cubicBezTo>
                    <a:pt x="246" y="3375"/>
                    <a:pt x="246" y="3375"/>
                    <a:pt x="275" y="3346"/>
                  </a:cubicBezTo>
                  <a:lnTo>
                    <a:pt x="361" y="3252"/>
                  </a:lnTo>
                  <a:close/>
                  <a:moveTo>
                    <a:pt x="1330" y="1"/>
                  </a:moveTo>
                  <a:cubicBezTo>
                    <a:pt x="1294" y="1"/>
                    <a:pt x="1265" y="30"/>
                    <a:pt x="1265" y="66"/>
                  </a:cubicBezTo>
                  <a:lnTo>
                    <a:pt x="1265" y="1330"/>
                  </a:lnTo>
                  <a:cubicBezTo>
                    <a:pt x="1289" y="1352"/>
                    <a:pt x="1312" y="1361"/>
                    <a:pt x="1332" y="1361"/>
                  </a:cubicBezTo>
                  <a:cubicBezTo>
                    <a:pt x="1365" y="1361"/>
                    <a:pt x="1387" y="1335"/>
                    <a:pt x="1387" y="1294"/>
                  </a:cubicBezTo>
                  <a:lnTo>
                    <a:pt x="1387" y="333"/>
                  </a:lnTo>
                  <a:cubicBezTo>
                    <a:pt x="1387" y="210"/>
                    <a:pt x="1474" y="124"/>
                    <a:pt x="1597" y="124"/>
                  </a:cubicBezTo>
                  <a:lnTo>
                    <a:pt x="3346" y="124"/>
                  </a:lnTo>
                  <a:cubicBezTo>
                    <a:pt x="3461" y="124"/>
                    <a:pt x="3526" y="210"/>
                    <a:pt x="3526" y="333"/>
                  </a:cubicBezTo>
                  <a:lnTo>
                    <a:pt x="3526" y="3043"/>
                  </a:lnTo>
                  <a:cubicBezTo>
                    <a:pt x="3526" y="3137"/>
                    <a:pt x="3461" y="3224"/>
                    <a:pt x="3346" y="3224"/>
                  </a:cubicBezTo>
                  <a:lnTo>
                    <a:pt x="2110" y="3224"/>
                  </a:lnTo>
                  <a:cubicBezTo>
                    <a:pt x="2110" y="3166"/>
                    <a:pt x="2110" y="3101"/>
                    <a:pt x="2081" y="3072"/>
                  </a:cubicBezTo>
                  <a:lnTo>
                    <a:pt x="2016" y="2985"/>
                  </a:lnTo>
                  <a:lnTo>
                    <a:pt x="1835" y="2776"/>
                  </a:lnTo>
                  <a:lnTo>
                    <a:pt x="1749" y="2624"/>
                  </a:lnTo>
                  <a:lnTo>
                    <a:pt x="2016" y="2349"/>
                  </a:lnTo>
                  <a:cubicBezTo>
                    <a:pt x="2110" y="2262"/>
                    <a:pt x="2110" y="2082"/>
                    <a:pt x="2016" y="1988"/>
                  </a:cubicBezTo>
                  <a:cubicBezTo>
                    <a:pt x="1958" y="1959"/>
                    <a:pt x="1901" y="1930"/>
                    <a:pt x="1835" y="1930"/>
                  </a:cubicBezTo>
                  <a:cubicBezTo>
                    <a:pt x="1778" y="1930"/>
                    <a:pt x="1691" y="1959"/>
                    <a:pt x="1655" y="1988"/>
                  </a:cubicBezTo>
                  <a:lnTo>
                    <a:pt x="1387" y="2262"/>
                  </a:lnTo>
                  <a:lnTo>
                    <a:pt x="1387" y="1569"/>
                  </a:lnTo>
                  <a:cubicBezTo>
                    <a:pt x="1387" y="1540"/>
                    <a:pt x="1359" y="1511"/>
                    <a:pt x="1330" y="1511"/>
                  </a:cubicBezTo>
                  <a:cubicBezTo>
                    <a:pt x="1320" y="1501"/>
                    <a:pt x="1310" y="1496"/>
                    <a:pt x="1302" y="1496"/>
                  </a:cubicBezTo>
                  <a:cubicBezTo>
                    <a:pt x="1280" y="1496"/>
                    <a:pt x="1265" y="1527"/>
                    <a:pt x="1265" y="1569"/>
                  </a:cubicBezTo>
                  <a:lnTo>
                    <a:pt x="1265" y="2378"/>
                  </a:lnTo>
                  <a:lnTo>
                    <a:pt x="1055" y="2595"/>
                  </a:lnTo>
                  <a:lnTo>
                    <a:pt x="1113" y="2414"/>
                  </a:lnTo>
                  <a:cubicBezTo>
                    <a:pt x="1113" y="2349"/>
                    <a:pt x="1113" y="2291"/>
                    <a:pt x="1084" y="2234"/>
                  </a:cubicBezTo>
                  <a:cubicBezTo>
                    <a:pt x="1039" y="2161"/>
                    <a:pt x="938" y="2092"/>
                    <a:pt x="854" y="2092"/>
                  </a:cubicBezTo>
                  <a:cubicBezTo>
                    <a:pt x="830" y="2092"/>
                    <a:pt x="807" y="2098"/>
                    <a:pt x="788" y="2111"/>
                  </a:cubicBezTo>
                  <a:cubicBezTo>
                    <a:pt x="752" y="2140"/>
                    <a:pt x="723" y="2169"/>
                    <a:pt x="694" y="2234"/>
                  </a:cubicBezTo>
                  <a:lnTo>
                    <a:pt x="542" y="2804"/>
                  </a:lnTo>
                  <a:lnTo>
                    <a:pt x="542" y="2956"/>
                  </a:lnTo>
                  <a:lnTo>
                    <a:pt x="542" y="3014"/>
                  </a:lnTo>
                  <a:cubicBezTo>
                    <a:pt x="542" y="3072"/>
                    <a:pt x="513" y="3101"/>
                    <a:pt x="484" y="3166"/>
                  </a:cubicBezTo>
                  <a:lnTo>
                    <a:pt x="455" y="3166"/>
                  </a:lnTo>
                  <a:lnTo>
                    <a:pt x="455" y="3137"/>
                  </a:lnTo>
                  <a:cubicBezTo>
                    <a:pt x="436" y="3126"/>
                    <a:pt x="414" y="3122"/>
                    <a:pt x="393" y="3122"/>
                  </a:cubicBezTo>
                  <a:cubicBezTo>
                    <a:pt x="344" y="3122"/>
                    <a:pt x="295" y="3145"/>
                    <a:pt x="275" y="3166"/>
                  </a:cubicBezTo>
                  <a:lnTo>
                    <a:pt x="181" y="3252"/>
                  </a:lnTo>
                  <a:cubicBezTo>
                    <a:pt x="123" y="3317"/>
                    <a:pt x="123" y="3404"/>
                    <a:pt x="181" y="3462"/>
                  </a:cubicBezTo>
                  <a:lnTo>
                    <a:pt x="181" y="3498"/>
                  </a:lnTo>
                  <a:lnTo>
                    <a:pt x="29" y="3643"/>
                  </a:lnTo>
                  <a:lnTo>
                    <a:pt x="0" y="3643"/>
                  </a:lnTo>
                  <a:cubicBezTo>
                    <a:pt x="0" y="3708"/>
                    <a:pt x="0" y="3737"/>
                    <a:pt x="29" y="3794"/>
                  </a:cubicBezTo>
                  <a:lnTo>
                    <a:pt x="542" y="4307"/>
                  </a:lnTo>
                  <a:cubicBezTo>
                    <a:pt x="569" y="4319"/>
                    <a:pt x="595" y="4326"/>
                    <a:pt x="618" y="4326"/>
                  </a:cubicBezTo>
                  <a:cubicBezTo>
                    <a:pt x="650" y="4326"/>
                    <a:pt x="677" y="4312"/>
                    <a:pt x="694" y="4279"/>
                  </a:cubicBezTo>
                  <a:lnTo>
                    <a:pt x="845" y="4127"/>
                  </a:lnTo>
                  <a:lnTo>
                    <a:pt x="845" y="4156"/>
                  </a:lnTo>
                  <a:cubicBezTo>
                    <a:pt x="874" y="4185"/>
                    <a:pt x="903" y="4185"/>
                    <a:pt x="968" y="4185"/>
                  </a:cubicBezTo>
                  <a:cubicBezTo>
                    <a:pt x="997" y="4185"/>
                    <a:pt x="1026" y="4185"/>
                    <a:pt x="1055" y="4156"/>
                  </a:cubicBezTo>
                  <a:lnTo>
                    <a:pt x="1149" y="4069"/>
                  </a:lnTo>
                  <a:cubicBezTo>
                    <a:pt x="1207" y="4004"/>
                    <a:pt x="1207" y="3946"/>
                    <a:pt x="1178" y="3888"/>
                  </a:cubicBezTo>
                  <a:lnTo>
                    <a:pt x="1178" y="3859"/>
                  </a:lnTo>
                  <a:lnTo>
                    <a:pt x="1149" y="3859"/>
                  </a:lnTo>
                  <a:lnTo>
                    <a:pt x="1207" y="3794"/>
                  </a:lnTo>
                  <a:lnTo>
                    <a:pt x="1294" y="3823"/>
                  </a:lnTo>
                  <a:cubicBezTo>
                    <a:pt x="1346" y="3839"/>
                    <a:pt x="1398" y="3848"/>
                    <a:pt x="1448" y="3848"/>
                  </a:cubicBezTo>
                  <a:cubicBezTo>
                    <a:pt x="1515" y="3848"/>
                    <a:pt x="1576" y="3832"/>
                    <a:pt x="1626" y="3794"/>
                  </a:cubicBezTo>
                  <a:lnTo>
                    <a:pt x="3613" y="3794"/>
                  </a:lnTo>
                  <a:cubicBezTo>
                    <a:pt x="3642" y="3794"/>
                    <a:pt x="3678" y="3794"/>
                    <a:pt x="3678" y="3765"/>
                  </a:cubicBezTo>
                  <a:lnTo>
                    <a:pt x="3678" y="66"/>
                  </a:lnTo>
                  <a:cubicBezTo>
                    <a:pt x="3678" y="30"/>
                    <a:pt x="3642" y="1"/>
                    <a:pt x="36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29"/>
            <p:cNvSpPr/>
            <p:nvPr/>
          </p:nvSpPr>
          <p:spPr>
            <a:xfrm>
              <a:off x="4192512" y="3965880"/>
              <a:ext cx="34218" cy="10824"/>
            </a:xfrm>
            <a:custGeom>
              <a:avLst/>
              <a:gdLst/>
              <a:ahLst/>
              <a:cxnLst/>
              <a:rect l="l" t="t" r="r" b="b"/>
              <a:pathLst>
                <a:path w="392" h="124" extrusionOk="0">
                  <a:moveTo>
                    <a:pt x="88" y="1"/>
                  </a:moveTo>
                  <a:cubicBezTo>
                    <a:pt x="59" y="1"/>
                    <a:pt x="30" y="1"/>
                    <a:pt x="30" y="37"/>
                  </a:cubicBezTo>
                  <a:cubicBezTo>
                    <a:pt x="1" y="95"/>
                    <a:pt x="30" y="124"/>
                    <a:pt x="88" y="124"/>
                  </a:cubicBezTo>
                  <a:lnTo>
                    <a:pt x="333" y="124"/>
                  </a:lnTo>
                  <a:cubicBezTo>
                    <a:pt x="362" y="124"/>
                    <a:pt x="391" y="95"/>
                    <a:pt x="391" y="66"/>
                  </a:cubicBezTo>
                  <a:cubicBezTo>
                    <a:pt x="391" y="37"/>
                    <a:pt x="362" y="1"/>
                    <a:pt x="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29"/>
            <p:cNvSpPr/>
            <p:nvPr/>
          </p:nvSpPr>
          <p:spPr>
            <a:xfrm>
              <a:off x="4258153" y="3690309"/>
              <a:ext cx="23394" cy="10824"/>
            </a:xfrm>
            <a:custGeom>
              <a:avLst/>
              <a:gdLst/>
              <a:ahLst/>
              <a:cxnLst/>
              <a:rect l="l" t="t" r="r" b="b"/>
              <a:pathLst>
                <a:path w="268" h="124" extrusionOk="0">
                  <a:moveTo>
                    <a:pt x="58" y="0"/>
                  </a:moveTo>
                  <a:cubicBezTo>
                    <a:pt x="29" y="0"/>
                    <a:pt x="29" y="0"/>
                    <a:pt x="0" y="29"/>
                  </a:cubicBezTo>
                  <a:cubicBezTo>
                    <a:pt x="0" y="87"/>
                    <a:pt x="29" y="123"/>
                    <a:pt x="58" y="123"/>
                  </a:cubicBezTo>
                  <a:lnTo>
                    <a:pt x="210" y="123"/>
                  </a:lnTo>
                  <a:cubicBezTo>
                    <a:pt x="239" y="123"/>
                    <a:pt x="268" y="87"/>
                    <a:pt x="268" y="58"/>
                  </a:cubicBezTo>
                  <a:cubicBezTo>
                    <a:pt x="268" y="29"/>
                    <a:pt x="239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29"/>
            <p:cNvSpPr/>
            <p:nvPr/>
          </p:nvSpPr>
          <p:spPr>
            <a:xfrm>
              <a:off x="4147733" y="3764068"/>
              <a:ext cx="123777" cy="94710"/>
            </a:xfrm>
            <a:custGeom>
              <a:avLst/>
              <a:gdLst/>
              <a:ahLst/>
              <a:cxnLst/>
              <a:rect l="l" t="t" r="r" b="b"/>
              <a:pathLst>
                <a:path w="1418" h="1085" extrusionOk="0">
                  <a:moveTo>
                    <a:pt x="1039" y="111"/>
                  </a:moveTo>
                  <a:cubicBezTo>
                    <a:pt x="1099" y="111"/>
                    <a:pt x="1161" y="134"/>
                    <a:pt x="1208" y="181"/>
                  </a:cubicBezTo>
                  <a:cubicBezTo>
                    <a:pt x="1294" y="268"/>
                    <a:pt x="1294" y="420"/>
                    <a:pt x="1208" y="506"/>
                  </a:cubicBezTo>
                  <a:lnTo>
                    <a:pt x="752" y="933"/>
                  </a:lnTo>
                  <a:cubicBezTo>
                    <a:pt x="738" y="947"/>
                    <a:pt x="723" y="954"/>
                    <a:pt x="709" y="954"/>
                  </a:cubicBezTo>
                  <a:cubicBezTo>
                    <a:pt x="695" y="954"/>
                    <a:pt x="680" y="947"/>
                    <a:pt x="666" y="933"/>
                  </a:cubicBezTo>
                  <a:lnTo>
                    <a:pt x="239" y="506"/>
                  </a:lnTo>
                  <a:cubicBezTo>
                    <a:pt x="153" y="420"/>
                    <a:pt x="153" y="268"/>
                    <a:pt x="239" y="181"/>
                  </a:cubicBezTo>
                  <a:cubicBezTo>
                    <a:pt x="268" y="145"/>
                    <a:pt x="333" y="116"/>
                    <a:pt x="391" y="116"/>
                  </a:cubicBezTo>
                  <a:cubicBezTo>
                    <a:pt x="449" y="116"/>
                    <a:pt x="514" y="145"/>
                    <a:pt x="572" y="181"/>
                  </a:cubicBezTo>
                  <a:lnTo>
                    <a:pt x="601" y="210"/>
                  </a:lnTo>
                  <a:cubicBezTo>
                    <a:pt x="629" y="239"/>
                    <a:pt x="666" y="268"/>
                    <a:pt x="695" y="268"/>
                  </a:cubicBezTo>
                  <a:cubicBezTo>
                    <a:pt x="752" y="268"/>
                    <a:pt x="781" y="268"/>
                    <a:pt x="810" y="210"/>
                  </a:cubicBezTo>
                  <a:lnTo>
                    <a:pt x="875" y="181"/>
                  </a:lnTo>
                  <a:cubicBezTo>
                    <a:pt x="919" y="134"/>
                    <a:pt x="978" y="111"/>
                    <a:pt x="1039" y="111"/>
                  </a:cubicBezTo>
                  <a:close/>
                  <a:moveTo>
                    <a:pt x="391" y="1"/>
                  </a:moveTo>
                  <a:cubicBezTo>
                    <a:pt x="304" y="1"/>
                    <a:pt x="210" y="30"/>
                    <a:pt x="153" y="87"/>
                  </a:cubicBezTo>
                  <a:cubicBezTo>
                    <a:pt x="1" y="239"/>
                    <a:pt x="1" y="449"/>
                    <a:pt x="153" y="600"/>
                  </a:cubicBezTo>
                  <a:lnTo>
                    <a:pt x="572" y="1020"/>
                  </a:lnTo>
                  <a:cubicBezTo>
                    <a:pt x="601" y="1048"/>
                    <a:pt x="666" y="1085"/>
                    <a:pt x="723" y="1085"/>
                  </a:cubicBezTo>
                  <a:cubicBezTo>
                    <a:pt x="752" y="1085"/>
                    <a:pt x="810" y="1048"/>
                    <a:pt x="846" y="1020"/>
                  </a:cubicBezTo>
                  <a:lnTo>
                    <a:pt x="1294" y="600"/>
                  </a:lnTo>
                  <a:cubicBezTo>
                    <a:pt x="1417" y="449"/>
                    <a:pt x="1417" y="239"/>
                    <a:pt x="1294" y="87"/>
                  </a:cubicBezTo>
                  <a:cubicBezTo>
                    <a:pt x="1208" y="30"/>
                    <a:pt x="1114" y="1"/>
                    <a:pt x="1027" y="1"/>
                  </a:cubicBezTo>
                  <a:cubicBezTo>
                    <a:pt x="933" y="1"/>
                    <a:pt x="846" y="30"/>
                    <a:pt x="781" y="87"/>
                  </a:cubicBezTo>
                  <a:lnTo>
                    <a:pt x="723" y="145"/>
                  </a:lnTo>
                  <a:lnTo>
                    <a:pt x="695" y="145"/>
                  </a:lnTo>
                  <a:lnTo>
                    <a:pt x="666" y="87"/>
                  </a:lnTo>
                  <a:cubicBezTo>
                    <a:pt x="572" y="30"/>
                    <a:pt x="485" y="1"/>
                    <a:pt x="3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2" name="Google Shape;672;p29"/>
          <p:cNvSpPr/>
          <p:nvPr/>
        </p:nvSpPr>
        <p:spPr>
          <a:xfrm>
            <a:off x="3306050" y="2512013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3" name="Google Shape;673;p29"/>
          <p:cNvSpPr/>
          <p:nvPr/>
        </p:nvSpPr>
        <p:spPr>
          <a:xfrm>
            <a:off x="3306050" y="3567850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4" name="Google Shape;674;p29"/>
          <p:cNvGrpSpPr/>
          <p:nvPr/>
        </p:nvGrpSpPr>
        <p:grpSpPr>
          <a:xfrm>
            <a:off x="3437957" y="3663737"/>
            <a:ext cx="376387" cy="368923"/>
            <a:chOff x="3976184" y="3646412"/>
            <a:chExt cx="376387" cy="368923"/>
          </a:xfrm>
        </p:grpSpPr>
        <p:sp>
          <p:nvSpPr>
            <p:cNvPr id="675" name="Google Shape;675;p29"/>
            <p:cNvSpPr/>
            <p:nvPr/>
          </p:nvSpPr>
          <p:spPr>
            <a:xfrm>
              <a:off x="4023221" y="3712281"/>
              <a:ext cx="185720" cy="10154"/>
            </a:xfrm>
            <a:custGeom>
              <a:avLst/>
              <a:gdLst/>
              <a:ahLst/>
              <a:cxnLst/>
              <a:rect l="l" t="t" r="r" b="b"/>
              <a:pathLst>
                <a:path w="2140" h="117" extrusionOk="0">
                  <a:moveTo>
                    <a:pt x="66" y="1"/>
                  </a:moveTo>
                  <a:cubicBezTo>
                    <a:pt x="30" y="1"/>
                    <a:pt x="1" y="30"/>
                    <a:pt x="1" y="58"/>
                  </a:cubicBezTo>
                  <a:cubicBezTo>
                    <a:pt x="1" y="87"/>
                    <a:pt x="30" y="116"/>
                    <a:pt x="66" y="116"/>
                  </a:cubicBezTo>
                  <a:lnTo>
                    <a:pt x="2082" y="116"/>
                  </a:lnTo>
                  <a:cubicBezTo>
                    <a:pt x="2111" y="116"/>
                    <a:pt x="2140" y="87"/>
                    <a:pt x="2140" y="58"/>
                  </a:cubicBezTo>
                  <a:cubicBezTo>
                    <a:pt x="2140" y="30"/>
                    <a:pt x="2111" y="1"/>
                    <a:pt x="20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29"/>
            <p:cNvSpPr/>
            <p:nvPr/>
          </p:nvSpPr>
          <p:spPr>
            <a:xfrm>
              <a:off x="4023221" y="3748644"/>
              <a:ext cx="149357" cy="10761"/>
            </a:xfrm>
            <a:custGeom>
              <a:avLst/>
              <a:gdLst/>
              <a:ahLst/>
              <a:cxnLst/>
              <a:rect l="l" t="t" r="r" b="b"/>
              <a:pathLst>
                <a:path w="1721" h="124" extrusionOk="0">
                  <a:moveTo>
                    <a:pt x="66" y="1"/>
                  </a:moveTo>
                  <a:cubicBezTo>
                    <a:pt x="30" y="1"/>
                    <a:pt x="1" y="30"/>
                    <a:pt x="1" y="59"/>
                  </a:cubicBezTo>
                  <a:cubicBezTo>
                    <a:pt x="1" y="87"/>
                    <a:pt x="30" y="124"/>
                    <a:pt x="66" y="124"/>
                  </a:cubicBezTo>
                  <a:lnTo>
                    <a:pt x="1656" y="124"/>
                  </a:lnTo>
                  <a:cubicBezTo>
                    <a:pt x="1692" y="124"/>
                    <a:pt x="1721" y="87"/>
                    <a:pt x="1721" y="59"/>
                  </a:cubicBezTo>
                  <a:cubicBezTo>
                    <a:pt x="1721" y="30"/>
                    <a:pt x="1692" y="1"/>
                    <a:pt x="16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29"/>
            <p:cNvSpPr/>
            <p:nvPr/>
          </p:nvSpPr>
          <p:spPr>
            <a:xfrm>
              <a:off x="4227077" y="3748644"/>
              <a:ext cx="84095" cy="136166"/>
            </a:xfrm>
            <a:custGeom>
              <a:avLst/>
              <a:gdLst/>
              <a:ahLst/>
              <a:cxnLst/>
              <a:rect l="l" t="t" r="r" b="b"/>
              <a:pathLst>
                <a:path w="969" h="1569" extrusionOk="0">
                  <a:moveTo>
                    <a:pt x="65" y="1"/>
                  </a:moveTo>
                  <a:cubicBezTo>
                    <a:pt x="29" y="1"/>
                    <a:pt x="0" y="30"/>
                    <a:pt x="0" y="59"/>
                  </a:cubicBezTo>
                  <a:lnTo>
                    <a:pt x="0" y="1504"/>
                  </a:lnTo>
                  <a:cubicBezTo>
                    <a:pt x="0" y="1533"/>
                    <a:pt x="29" y="1569"/>
                    <a:pt x="65" y="1569"/>
                  </a:cubicBezTo>
                  <a:lnTo>
                    <a:pt x="904" y="1569"/>
                  </a:lnTo>
                  <a:cubicBezTo>
                    <a:pt x="969" y="1569"/>
                    <a:pt x="969" y="1533"/>
                    <a:pt x="969" y="1504"/>
                  </a:cubicBezTo>
                  <a:lnTo>
                    <a:pt x="969" y="962"/>
                  </a:lnTo>
                  <a:cubicBezTo>
                    <a:pt x="969" y="933"/>
                    <a:pt x="969" y="904"/>
                    <a:pt x="932" y="904"/>
                  </a:cubicBezTo>
                  <a:cubicBezTo>
                    <a:pt x="917" y="896"/>
                    <a:pt x="904" y="893"/>
                    <a:pt x="892" y="893"/>
                  </a:cubicBezTo>
                  <a:cubicBezTo>
                    <a:pt x="861" y="893"/>
                    <a:pt x="846" y="920"/>
                    <a:pt x="846" y="962"/>
                  </a:cubicBezTo>
                  <a:lnTo>
                    <a:pt x="846" y="1446"/>
                  </a:lnTo>
                  <a:lnTo>
                    <a:pt x="123" y="1446"/>
                  </a:lnTo>
                  <a:lnTo>
                    <a:pt x="123" y="124"/>
                  </a:lnTo>
                  <a:lnTo>
                    <a:pt x="846" y="124"/>
                  </a:lnTo>
                  <a:lnTo>
                    <a:pt x="846" y="666"/>
                  </a:lnTo>
                  <a:cubicBezTo>
                    <a:pt x="846" y="694"/>
                    <a:pt x="875" y="723"/>
                    <a:pt x="904" y="723"/>
                  </a:cubicBezTo>
                  <a:cubicBezTo>
                    <a:pt x="932" y="723"/>
                    <a:pt x="969" y="694"/>
                    <a:pt x="969" y="666"/>
                  </a:cubicBezTo>
                  <a:lnTo>
                    <a:pt x="969" y="59"/>
                  </a:lnTo>
                  <a:cubicBezTo>
                    <a:pt x="969" y="30"/>
                    <a:pt x="969" y="1"/>
                    <a:pt x="9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29"/>
            <p:cNvSpPr/>
            <p:nvPr/>
          </p:nvSpPr>
          <p:spPr>
            <a:xfrm>
              <a:off x="4125453" y="3787523"/>
              <a:ext cx="83487" cy="97286"/>
            </a:xfrm>
            <a:custGeom>
              <a:avLst/>
              <a:gdLst/>
              <a:ahLst/>
              <a:cxnLst/>
              <a:rect l="l" t="t" r="r" b="b"/>
              <a:pathLst>
                <a:path w="962" h="1121" extrusionOk="0">
                  <a:moveTo>
                    <a:pt x="839" y="124"/>
                  </a:moveTo>
                  <a:lnTo>
                    <a:pt x="839" y="998"/>
                  </a:lnTo>
                  <a:lnTo>
                    <a:pt x="116" y="998"/>
                  </a:lnTo>
                  <a:lnTo>
                    <a:pt x="116" y="124"/>
                  </a:lnTo>
                  <a:close/>
                  <a:moveTo>
                    <a:pt x="58" y="1"/>
                  </a:moveTo>
                  <a:cubicBezTo>
                    <a:pt x="29" y="1"/>
                    <a:pt x="1" y="37"/>
                    <a:pt x="1" y="66"/>
                  </a:cubicBezTo>
                  <a:lnTo>
                    <a:pt x="1" y="1056"/>
                  </a:lnTo>
                  <a:cubicBezTo>
                    <a:pt x="1" y="1085"/>
                    <a:pt x="29" y="1121"/>
                    <a:pt x="58" y="1121"/>
                  </a:cubicBezTo>
                  <a:lnTo>
                    <a:pt x="904" y="1121"/>
                  </a:lnTo>
                  <a:cubicBezTo>
                    <a:pt x="933" y="1121"/>
                    <a:pt x="962" y="1085"/>
                    <a:pt x="962" y="1056"/>
                  </a:cubicBezTo>
                  <a:lnTo>
                    <a:pt x="962" y="66"/>
                  </a:lnTo>
                  <a:cubicBezTo>
                    <a:pt x="962" y="37"/>
                    <a:pt x="933" y="1"/>
                    <a:pt x="9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29"/>
            <p:cNvSpPr/>
            <p:nvPr/>
          </p:nvSpPr>
          <p:spPr>
            <a:xfrm>
              <a:off x="4023221" y="3824580"/>
              <a:ext cx="84181" cy="60229"/>
            </a:xfrm>
            <a:custGeom>
              <a:avLst/>
              <a:gdLst/>
              <a:ahLst/>
              <a:cxnLst/>
              <a:rect l="l" t="t" r="r" b="b"/>
              <a:pathLst>
                <a:path w="970" h="694" extrusionOk="0">
                  <a:moveTo>
                    <a:pt x="846" y="116"/>
                  </a:moveTo>
                  <a:lnTo>
                    <a:pt x="846" y="571"/>
                  </a:lnTo>
                  <a:lnTo>
                    <a:pt x="124" y="571"/>
                  </a:lnTo>
                  <a:lnTo>
                    <a:pt x="124" y="116"/>
                  </a:lnTo>
                  <a:close/>
                  <a:moveTo>
                    <a:pt x="66" y="0"/>
                  </a:moveTo>
                  <a:cubicBezTo>
                    <a:pt x="30" y="0"/>
                    <a:pt x="1" y="29"/>
                    <a:pt x="1" y="58"/>
                  </a:cubicBezTo>
                  <a:lnTo>
                    <a:pt x="1" y="629"/>
                  </a:lnTo>
                  <a:cubicBezTo>
                    <a:pt x="1" y="658"/>
                    <a:pt x="30" y="694"/>
                    <a:pt x="66" y="694"/>
                  </a:cubicBezTo>
                  <a:lnTo>
                    <a:pt x="904" y="694"/>
                  </a:lnTo>
                  <a:cubicBezTo>
                    <a:pt x="933" y="694"/>
                    <a:pt x="969" y="658"/>
                    <a:pt x="969" y="629"/>
                  </a:cubicBezTo>
                  <a:lnTo>
                    <a:pt x="969" y="58"/>
                  </a:lnTo>
                  <a:cubicBezTo>
                    <a:pt x="969" y="29"/>
                    <a:pt x="933" y="0"/>
                    <a:pt x="9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29"/>
            <p:cNvSpPr/>
            <p:nvPr/>
          </p:nvSpPr>
          <p:spPr>
            <a:xfrm>
              <a:off x="3976184" y="3646412"/>
              <a:ext cx="376387" cy="368923"/>
            </a:xfrm>
            <a:custGeom>
              <a:avLst/>
              <a:gdLst/>
              <a:ahLst/>
              <a:cxnLst/>
              <a:rect l="l" t="t" r="r" b="b"/>
              <a:pathLst>
                <a:path w="4337" h="4251" extrusionOk="0">
                  <a:moveTo>
                    <a:pt x="2291" y="3108"/>
                  </a:moveTo>
                  <a:lnTo>
                    <a:pt x="2443" y="3347"/>
                  </a:lnTo>
                  <a:lnTo>
                    <a:pt x="1901" y="3347"/>
                  </a:lnTo>
                  <a:lnTo>
                    <a:pt x="2082" y="3108"/>
                  </a:lnTo>
                  <a:close/>
                  <a:moveTo>
                    <a:pt x="2530" y="3469"/>
                  </a:moveTo>
                  <a:lnTo>
                    <a:pt x="2595" y="3585"/>
                  </a:lnTo>
                  <a:lnTo>
                    <a:pt x="1778" y="3585"/>
                  </a:lnTo>
                  <a:lnTo>
                    <a:pt x="1836" y="3469"/>
                  </a:lnTo>
                  <a:close/>
                  <a:moveTo>
                    <a:pt x="2559" y="3108"/>
                  </a:moveTo>
                  <a:lnTo>
                    <a:pt x="3166" y="4040"/>
                  </a:lnTo>
                  <a:cubicBezTo>
                    <a:pt x="3186" y="4081"/>
                    <a:pt x="3145" y="4122"/>
                    <a:pt x="3099" y="4122"/>
                  </a:cubicBezTo>
                  <a:cubicBezTo>
                    <a:pt x="3080" y="4122"/>
                    <a:pt x="3060" y="4115"/>
                    <a:pt x="3043" y="4098"/>
                  </a:cubicBezTo>
                  <a:lnTo>
                    <a:pt x="2443" y="3108"/>
                  </a:lnTo>
                  <a:close/>
                  <a:moveTo>
                    <a:pt x="66" y="1"/>
                  </a:moveTo>
                  <a:cubicBezTo>
                    <a:pt x="30" y="1"/>
                    <a:pt x="1" y="37"/>
                    <a:pt x="1" y="66"/>
                  </a:cubicBezTo>
                  <a:lnTo>
                    <a:pt x="1" y="2956"/>
                  </a:lnTo>
                  <a:cubicBezTo>
                    <a:pt x="1" y="3043"/>
                    <a:pt x="66" y="3108"/>
                    <a:pt x="152" y="3108"/>
                  </a:cubicBezTo>
                  <a:lnTo>
                    <a:pt x="1656" y="3108"/>
                  </a:lnTo>
                  <a:lnTo>
                    <a:pt x="1475" y="3376"/>
                  </a:lnTo>
                  <a:cubicBezTo>
                    <a:pt x="1446" y="3404"/>
                    <a:pt x="1475" y="3433"/>
                    <a:pt x="1511" y="3469"/>
                  </a:cubicBezTo>
                  <a:cubicBezTo>
                    <a:pt x="1519" y="3478"/>
                    <a:pt x="1528" y="3481"/>
                    <a:pt x="1536" y="3481"/>
                  </a:cubicBezTo>
                  <a:cubicBezTo>
                    <a:pt x="1556" y="3481"/>
                    <a:pt x="1577" y="3459"/>
                    <a:pt x="1598" y="3433"/>
                  </a:cubicBezTo>
                  <a:lnTo>
                    <a:pt x="1807" y="3108"/>
                  </a:lnTo>
                  <a:lnTo>
                    <a:pt x="1930" y="3108"/>
                  </a:lnTo>
                  <a:lnTo>
                    <a:pt x="1294" y="4098"/>
                  </a:lnTo>
                  <a:cubicBezTo>
                    <a:pt x="1286" y="4115"/>
                    <a:pt x="1272" y="4122"/>
                    <a:pt x="1258" y="4122"/>
                  </a:cubicBezTo>
                  <a:cubicBezTo>
                    <a:pt x="1224" y="4122"/>
                    <a:pt x="1187" y="4081"/>
                    <a:pt x="1208" y="4040"/>
                  </a:cubicBezTo>
                  <a:lnTo>
                    <a:pt x="1417" y="3708"/>
                  </a:lnTo>
                  <a:cubicBezTo>
                    <a:pt x="1446" y="3679"/>
                    <a:pt x="1446" y="3614"/>
                    <a:pt x="1417" y="3614"/>
                  </a:cubicBezTo>
                  <a:cubicBezTo>
                    <a:pt x="1403" y="3600"/>
                    <a:pt x="1388" y="3592"/>
                    <a:pt x="1374" y="3592"/>
                  </a:cubicBezTo>
                  <a:cubicBezTo>
                    <a:pt x="1359" y="3592"/>
                    <a:pt x="1345" y="3600"/>
                    <a:pt x="1330" y="3614"/>
                  </a:cubicBezTo>
                  <a:lnTo>
                    <a:pt x="1114" y="3975"/>
                  </a:lnTo>
                  <a:cubicBezTo>
                    <a:pt x="1056" y="4069"/>
                    <a:pt x="1085" y="4192"/>
                    <a:pt x="1179" y="4221"/>
                  </a:cubicBezTo>
                  <a:cubicBezTo>
                    <a:pt x="1199" y="4241"/>
                    <a:pt x="1227" y="4251"/>
                    <a:pt x="1257" y="4251"/>
                  </a:cubicBezTo>
                  <a:cubicBezTo>
                    <a:pt x="1314" y="4251"/>
                    <a:pt x="1379" y="4217"/>
                    <a:pt x="1417" y="4156"/>
                  </a:cubicBezTo>
                  <a:lnTo>
                    <a:pt x="1692" y="3708"/>
                  </a:lnTo>
                  <a:lnTo>
                    <a:pt x="2682" y="3708"/>
                  </a:lnTo>
                  <a:lnTo>
                    <a:pt x="2956" y="4156"/>
                  </a:lnTo>
                  <a:cubicBezTo>
                    <a:pt x="2994" y="4217"/>
                    <a:pt x="3044" y="4251"/>
                    <a:pt x="3100" y="4251"/>
                  </a:cubicBezTo>
                  <a:cubicBezTo>
                    <a:pt x="3130" y="4251"/>
                    <a:pt x="3162" y="4241"/>
                    <a:pt x="3195" y="4221"/>
                  </a:cubicBezTo>
                  <a:cubicBezTo>
                    <a:pt x="3281" y="4156"/>
                    <a:pt x="3318" y="4069"/>
                    <a:pt x="3253" y="3975"/>
                  </a:cubicBezTo>
                  <a:lnTo>
                    <a:pt x="2711" y="3108"/>
                  </a:lnTo>
                  <a:lnTo>
                    <a:pt x="4185" y="3108"/>
                  </a:lnTo>
                  <a:cubicBezTo>
                    <a:pt x="4279" y="3108"/>
                    <a:pt x="4337" y="3043"/>
                    <a:pt x="4337" y="2956"/>
                  </a:cubicBezTo>
                  <a:lnTo>
                    <a:pt x="4337" y="66"/>
                  </a:lnTo>
                  <a:cubicBezTo>
                    <a:pt x="4337" y="37"/>
                    <a:pt x="4308" y="1"/>
                    <a:pt x="4279" y="1"/>
                  </a:cubicBezTo>
                  <a:lnTo>
                    <a:pt x="846" y="1"/>
                  </a:lnTo>
                  <a:cubicBezTo>
                    <a:pt x="817" y="66"/>
                    <a:pt x="846" y="124"/>
                    <a:pt x="904" y="124"/>
                  </a:cubicBezTo>
                  <a:lnTo>
                    <a:pt x="4185" y="124"/>
                  </a:lnTo>
                  <a:cubicBezTo>
                    <a:pt x="4221" y="124"/>
                    <a:pt x="4221" y="124"/>
                    <a:pt x="4221" y="153"/>
                  </a:cubicBezTo>
                  <a:lnTo>
                    <a:pt x="4221" y="304"/>
                  </a:lnTo>
                  <a:lnTo>
                    <a:pt x="2985" y="304"/>
                  </a:lnTo>
                  <a:cubicBezTo>
                    <a:pt x="2956" y="304"/>
                    <a:pt x="2920" y="333"/>
                    <a:pt x="2920" y="362"/>
                  </a:cubicBezTo>
                  <a:cubicBezTo>
                    <a:pt x="2920" y="427"/>
                    <a:pt x="2956" y="456"/>
                    <a:pt x="2985" y="456"/>
                  </a:cubicBezTo>
                  <a:lnTo>
                    <a:pt x="4221" y="456"/>
                  </a:lnTo>
                  <a:lnTo>
                    <a:pt x="4221" y="2956"/>
                  </a:lnTo>
                  <a:lnTo>
                    <a:pt x="4185" y="2985"/>
                  </a:lnTo>
                  <a:lnTo>
                    <a:pt x="152" y="2985"/>
                  </a:lnTo>
                  <a:lnTo>
                    <a:pt x="124" y="2956"/>
                  </a:lnTo>
                  <a:lnTo>
                    <a:pt x="124" y="456"/>
                  </a:lnTo>
                  <a:lnTo>
                    <a:pt x="2682" y="456"/>
                  </a:lnTo>
                  <a:cubicBezTo>
                    <a:pt x="2711" y="456"/>
                    <a:pt x="2739" y="427"/>
                    <a:pt x="2739" y="398"/>
                  </a:cubicBezTo>
                  <a:cubicBezTo>
                    <a:pt x="2739" y="333"/>
                    <a:pt x="2711" y="304"/>
                    <a:pt x="2682" y="304"/>
                  </a:cubicBezTo>
                  <a:lnTo>
                    <a:pt x="124" y="304"/>
                  </a:lnTo>
                  <a:lnTo>
                    <a:pt x="124" y="153"/>
                  </a:lnTo>
                  <a:cubicBezTo>
                    <a:pt x="124" y="124"/>
                    <a:pt x="124" y="124"/>
                    <a:pt x="152" y="124"/>
                  </a:cubicBezTo>
                  <a:lnTo>
                    <a:pt x="637" y="124"/>
                  </a:lnTo>
                  <a:cubicBezTo>
                    <a:pt x="694" y="66"/>
                    <a:pt x="637" y="1"/>
                    <a:pt x="6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1" name="Google Shape;681;p29"/>
          <p:cNvGrpSpPr/>
          <p:nvPr/>
        </p:nvGrpSpPr>
        <p:grpSpPr>
          <a:xfrm>
            <a:off x="3437957" y="2644876"/>
            <a:ext cx="376386" cy="303661"/>
            <a:chOff x="3955530" y="2423538"/>
            <a:chExt cx="376386" cy="303661"/>
          </a:xfrm>
        </p:grpSpPr>
        <p:sp>
          <p:nvSpPr>
            <p:cNvPr id="682" name="Google Shape;682;p29"/>
            <p:cNvSpPr/>
            <p:nvPr/>
          </p:nvSpPr>
          <p:spPr>
            <a:xfrm>
              <a:off x="3955530" y="2423538"/>
              <a:ext cx="321191" cy="303661"/>
            </a:xfrm>
            <a:custGeom>
              <a:avLst/>
              <a:gdLst/>
              <a:ahLst/>
              <a:cxnLst/>
              <a:rect l="l" t="t" r="r" b="b"/>
              <a:pathLst>
                <a:path w="3701" h="3499" extrusionOk="0">
                  <a:moveTo>
                    <a:pt x="58" y="1"/>
                  </a:moveTo>
                  <a:cubicBezTo>
                    <a:pt x="29" y="1"/>
                    <a:pt x="0" y="37"/>
                    <a:pt x="0" y="66"/>
                  </a:cubicBezTo>
                  <a:lnTo>
                    <a:pt x="0" y="3433"/>
                  </a:lnTo>
                  <a:cubicBezTo>
                    <a:pt x="0" y="3470"/>
                    <a:pt x="29" y="3498"/>
                    <a:pt x="58" y="3498"/>
                  </a:cubicBezTo>
                  <a:lnTo>
                    <a:pt x="3642" y="3498"/>
                  </a:lnTo>
                  <a:cubicBezTo>
                    <a:pt x="3700" y="3433"/>
                    <a:pt x="3642" y="3376"/>
                    <a:pt x="3613" y="3376"/>
                  </a:cubicBezTo>
                  <a:lnTo>
                    <a:pt x="181" y="3376"/>
                  </a:lnTo>
                  <a:cubicBezTo>
                    <a:pt x="152" y="3376"/>
                    <a:pt x="123" y="3347"/>
                    <a:pt x="123" y="3318"/>
                  </a:cubicBezTo>
                  <a:lnTo>
                    <a:pt x="123" y="904"/>
                  </a:lnTo>
                  <a:lnTo>
                    <a:pt x="2920" y="904"/>
                  </a:lnTo>
                  <a:cubicBezTo>
                    <a:pt x="2949" y="904"/>
                    <a:pt x="2977" y="875"/>
                    <a:pt x="2977" y="846"/>
                  </a:cubicBezTo>
                  <a:cubicBezTo>
                    <a:pt x="3014" y="789"/>
                    <a:pt x="2977" y="760"/>
                    <a:pt x="2920" y="760"/>
                  </a:cubicBezTo>
                  <a:lnTo>
                    <a:pt x="123" y="760"/>
                  </a:lnTo>
                  <a:lnTo>
                    <a:pt x="123" y="182"/>
                  </a:lnTo>
                  <a:cubicBezTo>
                    <a:pt x="123" y="153"/>
                    <a:pt x="152" y="124"/>
                    <a:pt x="181" y="124"/>
                  </a:cubicBezTo>
                  <a:lnTo>
                    <a:pt x="723" y="124"/>
                  </a:lnTo>
                  <a:cubicBezTo>
                    <a:pt x="781" y="66"/>
                    <a:pt x="752" y="1"/>
                    <a:pt x="6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29"/>
            <p:cNvSpPr/>
            <p:nvPr/>
          </p:nvSpPr>
          <p:spPr>
            <a:xfrm>
              <a:off x="4033896" y="2423538"/>
              <a:ext cx="298020" cy="303661"/>
            </a:xfrm>
            <a:custGeom>
              <a:avLst/>
              <a:gdLst/>
              <a:ahLst/>
              <a:cxnLst/>
              <a:rect l="l" t="t" r="r" b="b"/>
              <a:pathLst>
                <a:path w="3434" h="3499" extrusionOk="0">
                  <a:moveTo>
                    <a:pt x="29" y="1"/>
                  </a:moveTo>
                  <a:cubicBezTo>
                    <a:pt x="1" y="66"/>
                    <a:pt x="29" y="124"/>
                    <a:pt x="87" y="124"/>
                  </a:cubicBezTo>
                  <a:lnTo>
                    <a:pt x="3252" y="124"/>
                  </a:lnTo>
                  <a:cubicBezTo>
                    <a:pt x="3281" y="124"/>
                    <a:pt x="3310" y="153"/>
                    <a:pt x="3310" y="182"/>
                  </a:cubicBezTo>
                  <a:lnTo>
                    <a:pt x="3310" y="760"/>
                  </a:lnTo>
                  <a:lnTo>
                    <a:pt x="2320" y="760"/>
                  </a:lnTo>
                  <a:cubicBezTo>
                    <a:pt x="2291" y="760"/>
                    <a:pt x="2255" y="789"/>
                    <a:pt x="2255" y="818"/>
                  </a:cubicBezTo>
                  <a:cubicBezTo>
                    <a:pt x="2255" y="846"/>
                    <a:pt x="2291" y="904"/>
                    <a:pt x="2320" y="904"/>
                  </a:cubicBezTo>
                  <a:lnTo>
                    <a:pt x="3310" y="904"/>
                  </a:lnTo>
                  <a:lnTo>
                    <a:pt x="3310" y="3318"/>
                  </a:lnTo>
                  <a:cubicBezTo>
                    <a:pt x="3310" y="3347"/>
                    <a:pt x="3281" y="3376"/>
                    <a:pt x="3252" y="3376"/>
                  </a:cubicBezTo>
                  <a:lnTo>
                    <a:pt x="2949" y="3376"/>
                  </a:lnTo>
                  <a:cubicBezTo>
                    <a:pt x="2891" y="3433"/>
                    <a:pt x="2920" y="3498"/>
                    <a:pt x="2978" y="3498"/>
                  </a:cubicBezTo>
                  <a:lnTo>
                    <a:pt x="3375" y="3498"/>
                  </a:lnTo>
                  <a:cubicBezTo>
                    <a:pt x="3404" y="3498"/>
                    <a:pt x="3433" y="3470"/>
                    <a:pt x="3433" y="3433"/>
                  </a:cubicBezTo>
                  <a:lnTo>
                    <a:pt x="3433" y="66"/>
                  </a:lnTo>
                  <a:cubicBezTo>
                    <a:pt x="3433" y="37"/>
                    <a:pt x="3404" y="1"/>
                    <a:pt x="3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29"/>
            <p:cNvSpPr/>
            <p:nvPr/>
          </p:nvSpPr>
          <p:spPr>
            <a:xfrm>
              <a:off x="3978701" y="2444887"/>
              <a:ext cx="31416" cy="33933"/>
            </a:xfrm>
            <a:custGeom>
              <a:avLst/>
              <a:gdLst/>
              <a:ahLst/>
              <a:cxnLst/>
              <a:rect l="l" t="t" r="r" b="b"/>
              <a:pathLst>
                <a:path w="362" h="391" extrusionOk="0">
                  <a:moveTo>
                    <a:pt x="181" y="152"/>
                  </a:moveTo>
                  <a:cubicBezTo>
                    <a:pt x="217" y="152"/>
                    <a:pt x="246" y="181"/>
                    <a:pt x="246" y="210"/>
                  </a:cubicBezTo>
                  <a:cubicBezTo>
                    <a:pt x="246" y="239"/>
                    <a:pt x="217" y="268"/>
                    <a:pt x="181" y="268"/>
                  </a:cubicBezTo>
                  <a:cubicBezTo>
                    <a:pt x="152" y="268"/>
                    <a:pt x="123" y="239"/>
                    <a:pt x="123" y="210"/>
                  </a:cubicBezTo>
                  <a:cubicBezTo>
                    <a:pt x="123" y="181"/>
                    <a:pt x="152" y="152"/>
                    <a:pt x="181" y="152"/>
                  </a:cubicBezTo>
                  <a:close/>
                  <a:moveTo>
                    <a:pt x="181" y="1"/>
                  </a:moveTo>
                  <a:cubicBezTo>
                    <a:pt x="95" y="1"/>
                    <a:pt x="1" y="87"/>
                    <a:pt x="1" y="210"/>
                  </a:cubicBezTo>
                  <a:cubicBezTo>
                    <a:pt x="1" y="297"/>
                    <a:pt x="95" y="391"/>
                    <a:pt x="181" y="391"/>
                  </a:cubicBezTo>
                  <a:cubicBezTo>
                    <a:pt x="304" y="391"/>
                    <a:pt x="362" y="297"/>
                    <a:pt x="362" y="210"/>
                  </a:cubicBezTo>
                  <a:cubicBezTo>
                    <a:pt x="362" y="87"/>
                    <a:pt x="304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29"/>
            <p:cNvSpPr/>
            <p:nvPr/>
          </p:nvSpPr>
          <p:spPr>
            <a:xfrm>
              <a:off x="4025738" y="2444887"/>
              <a:ext cx="31416" cy="33933"/>
            </a:xfrm>
            <a:custGeom>
              <a:avLst/>
              <a:gdLst/>
              <a:ahLst/>
              <a:cxnLst/>
              <a:rect l="l" t="t" r="r" b="b"/>
              <a:pathLst>
                <a:path w="362" h="391" extrusionOk="0">
                  <a:moveTo>
                    <a:pt x="181" y="152"/>
                  </a:moveTo>
                  <a:cubicBezTo>
                    <a:pt x="217" y="152"/>
                    <a:pt x="246" y="181"/>
                    <a:pt x="246" y="210"/>
                  </a:cubicBezTo>
                  <a:cubicBezTo>
                    <a:pt x="246" y="239"/>
                    <a:pt x="217" y="268"/>
                    <a:pt x="181" y="268"/>
                  </a:cubicBezTo>
                  <a:cubicBezTo>
                    <a:pt x="152" y="268"/>
                    <a:pt x="123" y="239"/>
                    <a:pt x="123" y="210"/>
                  </a:cubicBezTo>
                  <a:cubicBezTo>
                    <a:pt x="123" y="181"/>
                    <a:pt x="152" y="152"/>
                    <a:pt x="181" y="152"/>
                  </a:cubicBezTo>
                  <a:close/>
                  <a:moveTo>
                    <a:pt x="181" y="1"/>
                  </a:moveTo>
                  <a:cubicBezTo>
                    <a:pt x="95" y="1"/>
                    <a:pt x="1" y="87"/>
                    <a:pt x="1" y="210"/>
                  </a:cubicBezTo>
                  <a:cubicBezTo>
                    <a:pt x="1" y="297"/>
                    <a:pt x="95" y="391"/>
                    <a:pt x="181" y="391"/>
                  </a:cubicBezTo>
                  <a:cubicBezTo>
                    <a:pt x="304" y="391"/>
                    <a:pt x="362" y="297"/>
                    <a:pt x="362" y="210"/>
                  </a:cubicBezTo>
                  <a:cubicBezTo>
                    <a:pt x="362" y="87"/>
                    <a:pt x="304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29"/>
            <p:cNvSpPr/>
            <p:nvPr/>
          </p:nvSpPr>
          <p:spPr>
            <a:xfrm>
              <a:off x="4072775" y="2444887"/>
              <a:ext cx="31416" cy="33933"/>
            </a:xfrm>
            <a:custGeom>
              <a:avLst/>
              <a:gdLst/>
              <a:ahLst/>
              <a:cxnLst/>
              <a:rect l="l" t="t" r="r" b="b"/>
              <a:pathLst>
                <a:path w="362" h="391" extrusionOk="0">
                  <a:moveTo>
                    <a:pt x="181" y="152"/>
                  </a:moveTo>
                  <a:cubicBezTo>
                    <a:pt x="217" y="152"/>
                    <a:pt x="246" y="181"/>
                    <a:pt x="246" y="210"/>
                  </a:cubicBezTo>
                  <a:cubicBezTo>
                    <a:pt x="246" y="239"/>
                    <a:pt x="217" y="268"/>
                    <a:pt x="181" y="268"/>
                  </a:cubicBezTo>
                  <a:cubicBezTo>
                    <a:pt x="152" y="268"/>
                    <a:pt x="123" y="239"/>
                    <a:pt x="123" y="210"/>
                  </a:cubicBezTo>
                  <a:cubicBezTo>
                    <a:pt x="123" y="181"/>
                    <a:pt x="152" y="152"/>
                    <a:pt x="181" y="152"/>
                  </a:cubicBezTo>
                  <a:close/>
                  <a:moveTo>
                    <a:pt x="181" y="1"/>
                  </a:moveTo>
                  <a:cubicBezTo>
                    <a:pt x="95" y="1"/>
                    <a:pt x="1" y="87"/>
                    <a:pt x="1" y="210"/>
                  </a:cubicBezTo>
                  <a:cubicBezTo>
                    <a:pt x="1" y="297"/>
                    <a:pt x="95" y="391"/>
                    <a:pt x="181" y="391"/>
                  </a:cubicBezTo>
                  <a:cubicBezTo>
                    <a:pt x="304" y="391"/>
                    <a:pt x="362" y="297"/>
                    <a:pt x="362" y="210"/>
                  </a:cubicBezTo>
                  <a:cubicBezTo>
                    <a:pt x="362" y="87"/>
                    <a:pt x="304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29"/>
            <p:cNvSpPr/>
            <p:nvPr/>
          </p:nvSpPr>
          <p:spPr>
            <a:xfrm>
              <a:off x="4119812" y="2444887"/>
              <a:ext cx="191361" cy="33933"/>
            </a:xfrm>
            <a:custGeom>
              <a:avLst/>
              <a:gdLst/>
              <a:ahLst/>
              <a:cxnLst/>
              <a:rect l="l" t="t" r="r" b="b"/>
              <a:pathLst>
                <a:path w="2205" h="391" extrusionOk="0">
                  <a:moveTo>
                    <a:pt x="1988" y="152"/>
                  </a:moveTo>
                  <a:cubicBezTo>
                    <a:pt x="2024" y="152"/>
                    <a:pt x="2053" y="152"/>
                    <a:pt x="2053" y="181"/>
                  </a:cubicBezTo>
                  <a:cubicBezTo>
                    <a:pt x="2082" y="239"/>
                    <a:pt x="2053" y="268"/>
                    <a:pt x="1988" y="268"/>
                  </a:cubicBezTo>
                  <a:lnTo>
                    <a:pt x="181" y="268"/>
                  </a:lnTo>
                  <a:cubicBezTo>
                    <a:pt x="152" y="268"/>
                    <a:pt x="123" y="239"/>
                    <a:pt x="123" y="181"/>
                  </a:cubicBezTo>
                  <a:cubicBezTo>
                    <a:pt x="152" y="152"/>
                    <a:pt x="152" y="152"/>
                    <a:pt x="181" y="152"/>
                  </a:cubicBezTo>
                  <a:close/>
                  <a:moveTo>
                    <a:pt x="181" y="1"/>
                  </a:moveTo>
                  <a:cubicBezTo>
                    <a:pt x="94" y="1"/>
                    <a:pt x="1" y="87"/>
                    <a:pt x="1" y="181"/>
                  </a:cubicBezTo>
                  <a:cubicBezTo>
                    <a:pt x="1" y="297"/>
                    <a:pt x="94" y="391"/>
                    <a:pt x="181" y="391"/>
                  </a:cubicBezTo>
                  <a:lnTo>
                    <a:pt x="1988" y="391"/>
                  </a:lnTo>
                  <a:cubicBezTo>
                    <a:pt x="2111" y="391"/>
                    <a:pt x="2205" y="297"/>
                    <a:pt x="2168" y="181"/>
                  </a:cubicBezTo>
                  <a:cubicBezTo>
                    <a:pt x="2168" y="87"/>
                    <a:pt x="2082" y="1"/>
                    <a:pt x="19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29"/>
            <p:cNvSpPr/>
            <p:nvPr/>
          </p:nvSpPr>
          <p:spPr>
            <a:xfrm>
              <a:off x="4180040" y="2538961"/>
              <a:ext cx="115424" cy="10154"/>
            </a:xfrm>
            <a:custGeom>
              <a:avLst/>
              <a:gdLst/>
              <a:ahLst/>
              <a:cxnLst/>
              <a:rect l="l" t="t" r="r" b="b"/>
              <a:pathLst>
                <a:path w="1330" h="117" extrusionOk="0">
                  <a:moveTo>
                    <a:pt x="65" y="1"/>
                  </a:moveTo>
                  <a:cubicBezTo>
                    <a:pt x="29" y="1"/>
                    <a:pt x="0" y="29"/>
                    <a:pt x="0" y="58"/>
                  </a:cubicBezTo>
                  <a:cubicBezTo>
                    <a:pt x="0" y="87"/>
                    <a:pt x="29" y="116"/>
                    <a:pt x="65" y="116"/>
                  </a:cubicBezTo>
                  <a:lnTo>
                    <a:pt x="1265" y="116"/>
                  </a:lnTo>
                  <a:cubicBezTo>
                    <a:pt x="1294" y="116"/>
                    <a:pt x="1330" y="116"/>
                    <a:pt x="1330" y="58"/>
                  </a:cubicBezTo>
                  <a:cubicBezTo>
                    <a:pt x="1330" y="29"/>
                    <a:pt x="1294" y="1"/>
                    <a:pt x="1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29"/>
            <p:cNvSpPr/>
            <p:nvPr/>
          </p:nvSpPr>
          <p:spPr>
            <a:xfrm>
              <a:off x="4180040" y="2567773"/>
              <a:ext cx="115424" cy="12671"/>
            </a:xfrm>
            <a:custGeom>
              <a:avLst/>
              <a:gdLst/>
              <a:ahLst/>
              <a:cxnLst/>
              <a:rect l="l" t="t" r="r" b="b"/>
              <a:pathLst>
                <a:path w="1330" h="146" extrusionOk="0">
                  <a:moveTo>
                    <a:pt x="65" y="1"/>
                  </a:moveTo>
                  <a:cubicBezTo>
                    <a:pt x="29" y="1"/>
                    <a:pt x="0" y="30"/>
                    <a:pt x="0" y="59"/>
                  </a:cubicBezTo>
                  <a:cubicBezTo>
                    <a:pt x="0" y="88"/>
                    <a:pt x="29" y="146"/>
                    <a:pt x="65" y="146"/>
                  </a:cubicBezTo>
                  <a:lnTo>
                    <a:pt x="1265" y="146"/>
                  </a:lnTo>
                  <a:cubicBezTo>
                    <a:pt x="1294" y="146"/>
                    <a:pt x="1330" y="117"/>
                    <a:pt x="1330" y="88"/>
                  </a:cubicBezTo>
                  <a:cubicBezTo>
                    <a:pt x="1330" y="30"/>
                    <a:pt x="1294" y="1"/>
                    <a:pt x="1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29"/>
            <p:cNvSpPr/>
            <p:nvPr/>
          </p:nvSpPr>
          <p:spPr>
            <a:xfrm>
              <a:off x="4180040" y="2599189"/>
              <a:ext cx="115424" cy="10067"/>
            </a:xfrm>
            <a:custGeom>
              <a:avLst/>
              <a:gdLst/>
              <a:ahLst/>
              <a:cxnLst/>
              <a:rect l="l" t="t" r="r" b="b"/>
              <a:pathLst>
                <a:path w="1330" h="116" extrusionOk="0">
                  <a:moveTo>
                    <a:pt x="65" y="0"/>
                  </a:moveTo>
                  <a:cubicBezTo>
                    <a:pt x="29" y="0"/>
                    <a:pt x="0" y="0"/>
                    <a:pt x="0" y="29"/>
                  </a:cubicBezTo>
                  <a:cubicBezTo>
                    <a:pt x="0" y="87"/>
                    <a:pt x="29" y="116"/>
                    <a:pt x="65" y="116"/>
                  </a:cubicBezTo>
                  <a:lnTo>
                    <a:pt x="1265" y="116"/>
                  </a:lnTo>
                  <a:cubicBezTo>
                    <a:pt x="1294" y="116"/>
                    <a:pt x="1330" y="87"/>
                    <a:pt x="1330" y="29"/>
                  </a:cubicBezTo>
                  <a:cubicBezTo>
                    <a:pt x="1330" y="0"/>
                    <a:pt x="1294" y="0"/>
                    <a:pt x="1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29"/>
            <p:cNvSpPr/>
            <p:nvPr/>
          </p:nvSpPr>
          <p:spPr>
            <a:xfrm>
              <a:off x="4060278" y="2643102"/>
              <a:ext cx="166888" cy="52765"/>
            </a:xfrm>
            <a:custGeom>
              <a:avLst/>
              <a:gdLst/>
              <a:ahLst/>
              <a:cxnLst/>
              <a:rect l="l" t="t" r="r" b="b"/>
              <a:pathLst>
                <a:path w="1923" h="608" extrusionOk="0">
                  <a:moveTo>
                    <a:pt x="1626" y="123"/>
                  </a:moveTo>
                  <a:cubicBezTo>
                    <a:pt x="1713" y="123"/>
                    <a:pt x="1770" y="181"/>
                    <a:pt x="1807" y="275"/>
                  </a:cubicBezTo>
                  <a:cubicBezTo>
                    <a:pt x="1807" y="398"/>
                    <a:pt x="1713" y="455"/>
                    <a:pt x="1626" y="455"/>
                  </a:cubicBezTo>
                  <a:lnTo>
                    <a:pt x="296" y="455"/>
                  </a:lnTo>
                  <a:cubicBezTo>
                    <a:pt x="210" y="455"/>
                    <a:pt x="145" y="398"/>
                    <a:pt x="116" y="304"/>
                  </a:cubicBezTo>
                  <a:cubicBezTo>
                    <a:pt x="116" y="217"/>
                    <a:pt x="210" y="123"/>
                    <a:pt x="296" y="123"/>
                  </a:cubicBezTo>
                  <a:close/>
                  <a:moveTo>
                    <a:pt x="296" y="0"/>
                  </a:moveTo>
                  <a:cubicBezTo>
                    <a:pt x="145" y="0"/>
                    <a:pt x="0" y="123"/>
                    <a:pt x="0" y="275"/>
                  </a:cubicBezTo>
                  <a:cubicBezTo>
                    <a:pt x="0" y="455"/>
                    <a:pt x="116" y="607"/>
                    <a:pt x="296" y="607"/>
                  </a:cubicBezTo>
                  <a:lnTo>
                    <a:pt x="1626" y="607"/>
                  </a:lnTo>
                  <a:cubicBezTo>
                    <a:pt x="1770" y="607"/>
                    <a:pt x="1922" y="484"/>
                    <a:pt x="1922" y="304"/>
                  </a:cubicBezTo>
                  <a:cubicBezTo>
                    <a:pt x="1922" y="152"/>
                    <a:pt x="1807" y="0"/>
                    <a:pt x="16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29"/>
            <p:cNvSpPr/>
            <p:nvPr/>
          </p:nvSpPr>
          <p:spPr>
            <a:xfrm>
              <a:off x="3991892" y="2528286"/>
              <a:ext cx="136166" cy="94162"/>
            </a:xfrm>
            <a:custGeom>
              <a:avLst/>
              <a:gdLst/>
              <a:ahLst/>
              <a:cxnLst/>
              <a:rect l="l" t="t" r="r" b="b"/>
              <a:pathLst>
                <a:path w="1569" h="1085" extrusionOk="0">
                  <a:moveTo>
                    <a:pt x="1236" y="124"/>
                  </a:moveTo>
                  <a:cubicBezTo>
                    <a:pt x="1359" y="124"/>
                    <a:pt x="1446" y="210"/>
                    <a:pt x="1446" y="304"/>
                  </a:cubicBezTo>
                  <a:lnTo>
                    <a:pt x="1446" y="572"/>
                  </a:lnTo>
                  <a:lnTo>
                    <a:pt x="1236" y="333"/>
                  </a:lnTo>
                  <a:lnTo>
                    <a:pt x="1207" y="304"/>
                  </a:lnTo>
                  <a:cubicBezTo>
                    <a:pt x="1178" y="304"/>
                    <a:pt x="1149" y="333"/>
                    <a:pt x="1149" y="333"/>
                  </a:cubicBezTo>
                  <a:lnTo>
                    <a:pt x="933" y="572"/>
                  </a:lnTo>
                  <a:lnTo>
                    <a:pt x="723" y="239"/>
                  </a:lnTo>
                  <a:cubicBezTo>
                    <a:pt x="723" y="239"/>
                    <a:pt x="694" y="210"/>
                    <a:pt x="665" y="210"/>
                  </a:cubicBezTo>
                  <a:cubicBezTo>
                    <a:pt x="636" y="210"/>
                    <a:pt x="636" y="239"/>
                    <a:pt x="607" y="239"/>
                  </a:cubicBezTo>
                  <a:lnTo>
                    <a:pt x="485" y="456"/>
                  </a:lnTo>
                  <a:cubicBezTo>
                    <a:pt x="456" y="485"/>
                    <a:pt x="485" y="543"/>
                    <a:pt x="513" y="543"/>
                  </a:cubicBezTo>
                  <a:cubicBezTo>
                    <a:pt x="522" y="551"/>
                    <a:pt x="530" y="555"/>
                    <a:pt x="538" y="555"/>
                  </a:cubicBezTo>
                  <a:cubicBezTo>
                    <a:pt x="557" y="555"/>
                    <a:pt x="571" y="534"/>
                    <a:pt x="571" y="514"/>
                  </a:cubicBezTo>
                  <a:lnTo>
                    <a:pt x="665" y="391"/>
                  </a:lnTo>
                  <a:lnTo>
                    <a:pt x="1027" y="933"/>
                  </a:lnTo>
                  <a:lnTo>
                    <a:pt x="304" y="933"/>
                  </a:lnTo>
                  <a:lnTo>
                    <a:pt x="427" y="781"/>
                  </a:lnTo>
                  <a:cubicBezTo>
                    <a:pt x="456" y="752"/>
                    <a:pt x="427" y="723"/>
                    <a:pt x="427" y="694"/>
                  </a:cubicBezTo>
                  <a:cubicBezTo>
                    <a:pt x="409" y="680"/>
                    <a:pt x="385" y="673"/>
                    <a:pt x="366" y="673"/>
                  </a:cubicBezTo>
                  <a:cubicBezTo>
                    <a:pt x="347" y="673"/>
                    <a:pt x="333" y="680"/>
                    <a:pt x="333" y="694"/>
                  </a:cubicBezTo>
                  <a:lnTo>
                    <a:pt x="181" y="904"/>
                  </a:lnTo>
                  <a:cubicBezTo>
                    <a:pt x="152" y="875"/>
                    <a:pt x="123" y="817"/>
                    <a:pt x="123" y="752"/>
                  </a:cubicBezTo>
                  <a:lnTo>
                    <a:pt x="123" y="304"/>
                  </a:lnTo>
                  <a:cubicBezTo>
                    <a:pt x="123" y="210"/>
                    <a:pt x="210" y="124"/>
                    <a:pt x="304" y="124"/>
                  </a:cubicBezTo>
                  <a:close/>
                  <a:moveTo>
                    <a:pt x="1207" y="485"/>
                  </a:moveTo>
                  <a:lnTo>
                    <a:pt x="1446" y="752"/>
                  </a:lnTo>
                  <a:cubicBezTo>
                    <a:pt x="1417" y="875"/>
                    <a:pt x="1359" y="933"/>
                    <a:pt x="1236" y="933"/>
                  </a:cubicBezTo>
                  <a:lnTo>
                    <a:pt x="1178" y="933"/>
                  </a:lnTo>
                  <a:lnTo>
                    <a:pt x="998" y="694"/>
                  </a:lnTo>
                  <a:lnTo>
                    <a:pt x="1207" y="485"/>
                  </a:lnTo>
                  <a:close/>
                  <a:moveTo>
                    <a:pt x="304" y="1"/>
                  </a:moveTo>
                  <a:cubicBezTo>
                    <a:pt x="152" y="1"/>
                    <a:pt x="0" y="124"/>
                    <a:pt x="0" y="304"/>
                  </a:cubicBezTo>
                  <a:lnTo>
                    <a:pt x="0" y="752"/>
                  </a:lnTo>
                  <a:cubicBezTo>
                    <a:pt x="0" y="933"/>
                    <a:pt x="152" y="1085"/>
                    <a:pt x="304" y="1085"/>
                  </a:cubicBezTo>
                  <a:lnTo>
                    <a:pt x="1236" y="1085"/>
                  </a:lnTo>
                  <a:cubicBezTo>
                    <a:pt x="1417" y="1085"/>
                    <a:pt x="1568" y="933"/>
                    <a:pt x="1568" y="752"/>
                  </a:cubicBezTo>
                  <a:lnTo>
                    <a:pt x="1568" y="723"/>
                  </a:lnTo>
                  <a:lnTo>
                    <a:pt x="1568" y="304"/>
                  </a:lnTo>
                  <a:cubicBezTo>
                    <a:pt x="1568" y="124"/>
                    <a:pt x="1417" y="1"/>
                    <a:pt x="12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693" name="Google Shape;693;p29"/>
          <p:cNvCxnSpPr>
            <a:stCxn id="664" idx="3"/>
            <a:endCxn id="666" idx="1"/>
          </p:cNvCxnSpPr>
          <p:nvPr/>
        </p:nvCxnSpPr>
        <p:spPr>
          <a:xfrm rot="10800000" flipH="1">
            <a:off x="2703817" y="1740831"/>
            <a:ext cx="602100" cy="793800"/>
          </a:xfrm>
          <a:prstGeom prst="bentConnector3">
            <a:avLst>
              <a:gd name="adj1" fmla="val 50011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694" name="Google Shape;694;p29"/>
          <p:cNvCxnSpPr>
            <a:stCxn id="664" idx="3"/>
            <a:endCxn id="672" idx="1"/>
          </p:cNvCxnSpPr>
          <p:nvPr/>
        </p:nvCxnSpPr>
        <p:spPr>
          <a:xfrm>
            <a:off x="2703817" y="2534631"/>
            <a:ext cx="602100" cy="262200"/>
          </a:xfrm>
          <a:prstGeom prst="bentConnector3">
            <a:avLst>
              <a:gd name="adj1" fmla="val 50011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695" name="Google Shape;695;p29"/>
          <p:cNvCxnSpPr>
            <a:stCxn id="664" idx="3"/>
            <a:endCxn id="673" idx="1"/>
          </p:cNvCxnSpPr>
          <p:nvPr/>
        </p:nvCxnSpPr>
        <p:spPr>
          <a:xfrm>
            <a:off x="2703817" y="2534631"/>
            <a:ext cx="602100" cy="1317900"/>
          </a:xfrm>
          <a:prstGeom prst="bentConnector3">
            <a:avLst>
              <a:gd name="adj1" fmla="val 50011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sp>
        <p:nvSpPr>
          <p:cNvPr id="696" name="Google Shape;696;p29"/>
          <p:cNvSpPr/>
          <p:nvPr/>
        </p:nvSpPr>
        <p:spPr>
          <a:xfrm>
            <a:off x="1313925" y="1541294"/>
            <a:ext cx="10974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rPr>
              <a:t>25%</a:t>
            </a:r>
            <a:endParaRPr sz="20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3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sp>
        <p:nvSpPr>
          <p:cNvPr id="702" name="Google Shape;702;p30"/>
          <p:cNvSpPr/>
          <p:nvPr/>
        </p:nvSpPr>
        <p:spPr>
          <a:xfrm>
            <a:off x="960944" y="1959800"/>
            <a:ext cx="2206200" cy="421800"/>
          </a:xfrm>
          <a:prstGeom prst="rect">
            <a:avLst/>
          </a:prstGeom>
          <a:solidFill>
            <a:srgbClr val="D3E2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3" name="Google Shape;703;p30"/>
          <p:cNvSpPr/>
          <p:nvPr/>
        </p:nvSpPr>
        <p:spPr>
          <a:xfrm>
            <a:off x="5979881" y="1959800"/>
            <a:ext cx="2206200" cy="421800"/>
          </a:xfrm>
          <a:prstGeom prst="rect">
            <a:avLst/>
          </a:prstGeom>
          <a:solidFill>
            <a:srgbClr val="D3E2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4" name="Google Shape;704;p30"/>
          <p:cNvSpPr/>
          <p:nvPr/>
        </p:nvSpPr>
        <p:spPr>
          <a:xfrm>
            <a:off x="3465794" y="1959800"/>
            <a:ext cx="2206200" cy="421800"/>
          </a:xfrm>
          <a:prstGeom prst="rect">
            <a:avLst/>
          </a:prstGeom>
          <a:solidFill>
            <a:srgbClr val="D3E2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705" name="Google Shape;705;p30"/>
          <p:cNvGraphicFramePr/>
          <p:nvPr/>
        </p:nvGraphicFramePr>
        <p:xfrm>
          <a:off x="961006" y="196465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{859FDAE8-DB37-464D-B72B-6F1655A894FB}</a:tableStyleId>
              </a:tblPr>
              <a:tblGrid>
                <a:gridCol w="2206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29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STANDARD</a:t>
                      </a:r>
                      <a:endParaRPr sz="1300" b="1">
                        <a:solidFill>
                          <a:schemeClr val="dk1"/>
                        </a:solidFill>
                        <a:latin typeface="Sora"/>
                        <a:ea typeface="Sora"/>
                        <a:cs typeface="Sora"/>
                        <a:sym typeface="Sor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6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 is the closest planet to the Sun and the smallest one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6325">
                <a:tc>
                  <a:txBody>
                    <a:bodyPr/>
                    <a:lstStyle/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 is hot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Neptune is far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 is red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1500">
                <a:tc>
                  <a:txBody>
                    <a:bodyPr/>
                    <a:lstStyle/>
                    <a:p>
                      <a:pPr marL="228600" lvl="0" indent="-22860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5,000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6" name="Google Shape;706;p30"/>
          <p:cNvGraphicFramePr/>
          <p:nvPr/>
        </p:nvGraphicFramePr>
        <p:xfrm>
          <a:off x="3465856" y="196465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{859FDAE8-DB37-464D-B72B-6F1655A894FB}</a:tableStyleId>
              </a:tblPr>
              <a:tblGrid>
                <a:gridCol w="2206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83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BASIC</a:t>
                      </a:r>
                      <a:endParaRPr sz="1300" b="1">
                        <a:solidFill>
                          <a:schemeClr val="dk1"/>
                        </a:solidFill>
                        <a:latin typeface="Sora"/>
                        <a:ea typeface="Sora"/>
                        <a:cs typeface="Sora"/>
                        <a:sym typeface="Sor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12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 has a beautiful name and is the second planet from the Sun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550">
                <a:tc>
                  <a:txBody>
                    <a:bodyPr/>
                    <a:lstStyle/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 has ring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The Sun is a star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 has life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9800">
                <a:tc>
                  <a:txBody>
                    <a:bodyPr/>
                    <a:lstStyle/>
                    <a:p>
                      <a:pPr marL="228600" lvl="0" indent="-22860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b="1">
                          <a:solidFill>
                            <a:schemeClr val="accen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7,500</a:t>
                      </a:r>
                      <a:endParaRPr sz="1200">
                        <a:solidFill>
                          <a:schemeClr val="accent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07" name="Google Shape;707;p30"/>
          <p:cNvGraphicFramePr/>
          <p:nvPr/>
        </p:nvGraphicFramePr>
        <p:xfrm>
          <a:off x="5979944" y="196465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{859FDAE8-DB37-464D-B72B-6F1655A894FB}</a:tableStyleId>
              </a:tblPr>
              <a:tblGrid>
                <a:gridCol w="2206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82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PREMIUM</a:t>
                      </a:r>
                      <a:endParaRPr sz="1300" b="1">
                        <a:solidFill>
                          <a:schemeClr val="dk1"/>
                        </a:solidFill>
                        <a:latin typeface="Sora"/>
                        <a:ea typeface="Sora"/>
                        <a:cs typeface="Sora"/>
                        <a:sym typeface="Sor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66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Despite being red, Mars is actually a cold place. It’s full of iron oxide dust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1475">
                <a:tc>
                  <a:txBody>
                    <a:bodyPr/>
                    <a:lstStyle/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 is small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 is cold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  <a:p>
                      <a:pPr marL="457200" lvl="0" indent="-304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2"/>
                        </a:buClr>
                        <a:buSzPts val="1200"/>
                        <a:buFont typeface="Epilogue"/>
                        <a:buChar char="●"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Uranus is icy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950">
                <a:tc>
                  <a:txBody>
                    <a:bodyPr/>
                    <a:lstStyle/>
                    <a:p>
                      <a:pPr marL="228600" lvl="0" indent="-22860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 b="1">
                          <a:solidFill>
                            <a:schemeClr val="l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10,000</a:t>
                      </a:r>
                      <a:endParaRPr sz="1100">
                        <a:solidFill>
                          <a:schemeClr val="l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08" name="Google Shape;708;p30"/>
          <p:cNvSpPr/>
          <p:nvPr/>
        </p:nvSpPr>
        <p:spPr>
          <a:xfrm>
            <a:off x="1743944" y="1141825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9" name="Google Shape;709;p30"/>
          <p:cNvSpPr/>
          <p:nvPr/>
        </p:nvSpPr>
        <p:spPr>
          <a:xfrm>
            <a:off x="4248794" y="1141825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30"/>
          <p:cNvSpPr/>
          <p:nvPr/>
        </p:nvSpPr>
        <p:spPr>
          <a:xfrm>
            <a:off x="6762881" y="1141825"/>
            <a:ext cx="640200" cy="569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1" name="Google Shape;711;p30"/>
          <p:cNvGrpSpPr/>
          <p:nvPr/>
        </p:nvGrpSpPr>
        <p:grpSpPr>
          <a:xfrm>
            <a:off x="6930617" y="1238498"/>
            <a:ext cx="304729" cy="376045"/>
            <a:chOff x="5656607" y="3663773"/>
            <a:chExt cx="304729" cy="376045"/>
          </a:xfrm>
        </p:grpSpPr>
        <p:sp>
          <p:nvSpPr>
            <p:cNvPr id="712" name="Google Shape;712;p30"/>
            <p:cNvSpPr/>
            <p:nvPr/>
          </p:nvSpPr>
          <p:spPr>
            <a:xfrm>
              <a:off x="5716487" y="3924330"/>
              <a:ext cx="55604" cy="52374"/>
            </a:xfrm>
            <a:custGeom>
              <a:avLst/>
              <a:gdLst/>
              <a:ahLst/>
              <a:cxnLst/>
              <a:rect l="l" t="t" r="r" b="b"/>
              <a:pathLst>
                <a:path w="637" h="600" extrusionOk="0">
                  <a:moveTo>
                    <a:pt x="333" y="116"/>
                  </a:moveTo>
                  <a:lnTo>
                    <a:pt x="362" y="181"/>
                  </a:lnTo>
                  <a:cubicBezTo>
                    <a:pt x="362" y="210"/>
                    <a:pt x="398" y="239"/>
                    <a:pt x="427" y="239"/>
                  </a:cubicBezTo>
                  <a:lnTo>
                    <a:pt x="514" y="267"/>
                  </a:lnTo>
                  <a:lnTo>
                    <a:pt x="456" y="296"/>
                  </a:lnTo>
                  <a:cubicBezTo>
                    <a:pt x="427" y="332"/>
                    <a:pt x="427" y="361"/>
                    <a:pt x="427" y="390"/>
                  </a:cubicBezTo>
                  <a:lnTo>
                    <a:pt x="427" y="477"/>
                  </a:lnTo>
                  <a:lnTo>
                    <a:pt x="362" y="448"/>
                  </a:lnTo>
                  <a:cubicBezTo>
                    <a:pt x="347" y="434"/>
                    <a:pt x="333" y="426"/>
                    <a:pt x="319" y="426"/>
                  </a:cubicBezTo>
                  <a:cubicBezTo>
                    <a:pt x="304" y="426"/>
                    <a:pt x="290" y="434"/>
                    <a:pt x="275" y="448"/>
                  </a:cubicBezTo>
                  <a:lnTo>
                    <a:pt x="217" y="477"/>
                  </a:lnTo>
                  <a:lnTo>
                    <a:pt x="217" y="390"/>
                  </a:lnTo>
                  <a:cubicBezTo>
                    <a:pt x="217" y="361"/>
                    <a:pt x="217" y="332"/>
                    <a:pt x="181" y="296"/>
                  </a:cubicBezTo>
                  <a:lnTo>
                    <a:pt x="152" y="267"/>
                  </a:lnTo>
                  <a:lnTo>
                    <a:pt x="217" y="239"/>
                  </a:lnTo>
                  <a:cubicBezTo>
                    <a:pt x="246" y="239"/>
                    <a:pt x="275" y="210"/>
                    <a:pt x="304" y="181"/>
                  </a:cubicBezTo>
                  <a:lnTo>
                    <a:pt x="333" y="116"/>
                  </a:lnTo>
                  <a:close/>
                  <a:moveTo>
                    <a:pt x="333" y="0"/>
                  </a:moveTo>
                  <a:cubicBezTo>
                    <a:pt x="275" y="0"/>
                    <a:pt x="246" y="29"/>
                    <a:pt x="217" y="58"/>
                  </a:cubicBezTo>
                  <a:lnTo>
                    <a:pt x="181" y="116"/>
                  </a:lnTo>
                  <a:lnTo>
                    <a:pt x="95" y="152"/>
                  </a:lnTo>
                  <a:cubicBezTo>
                    <a:pt x="66" y="152"/>
                    <a:pt x="37" y="181"/>
                    <a:pt x="37" y="210"/>
                  </a:cubicBezTo>
                  <a:cubicBezTo>
                    <a:pt x="1" y="267"/>
                    <a:pt x="1" y="296"/>
                    <a:pt x="37" y="332"/>
                  </a:cubicBezTo>
                  <a:lnTo>
                    <a:pt x="95" y="390"/>
                  </a:lnTo>
                  <a:lnTo>
                    <a:pt x="95" y="477"/>
                  </a:lnTo>
                  <a:cubicBezTo>
                    <a:pt x="95" y="513"/>
                    <a:pt x="95" y="542"/>
                    <a:pt x="123" y="571"/>
                  </a:cubicBezTo>
                  <a:cubicBezTo>
                    <a:pt x="181" y="600"/>
                    <a:pt x="217" y="600"/>
                    <a:pt x="246" y="600"/>
                  </a:cubicBezTo>
                  <a:lnTo>
                    <a:pt x="333" y="571"/>
                  </a:lnTo>
                  <a:lnTo>
                    <a:pt x="398" y="600"/>
                  </a:lnTo>
                  <a:lnTo>
                    <a:pt x="456" y="600"/>
                  </a:lnTo>
                  <a:cubicBezTo>
                    <a:pt x="485" y="600"/>
                    <a:pt x="485" y="600"/>
                    <a:pt x="514" y="571"/>
                  </a:cubicBezTo>
                  <a:cubicBezTo>
                    <a:pt x="543" y="542"/>
                    <a:pt x="579" y="513"/>
                    <a:pt x="579" y="477"/>
                  </a:cubicBezTo>
                  <a:lnTo>
                    <a:pt x="543" y="390"/>
                  </a:lnTo>
                  <a:lnTo>
                    <a:pt x="608" y="332"/>
                  </a:lnTo>
                  <a:cubicBezTo>
                    <a:pt x="637" y="296"/>
                    <a:pt x="637" y="267"/>
                    <a:pt x="637" y="210"/>
                  </a:cubicBezTo>
                  <a:cubicBezTo>
                    <a:pt x="608" y="181"/>
                    <a:pt x="579" y="152"/>
                    <a:pt x="543" y="152"/>
                  </a:cubicBezTo>
                  <a:lnTo>
                    <a:pt x="456" y="116"/>
                  </a:lnTo>
                  <a:lnTo>
                    <a:pt x="427" y="58"/>
                  </a:lnTo>
                  <a:cubicBezTo>
                    <a:pt x="398" y="29"/>
                    <a:pt x="362" y="0"/>
                    <a:pt x="3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0"/>
            <p:cNvSpPr/>
            <p:nvPr/>
          </p:nvSpPr>
          <p:spPr>
            <a:xfrm>
              <a:off x="5779597" y="3924330"/>
              <a:ext cx="55604" cy="52374"/>
            </a:xfrm>
            <a:custGeom>
              <a:avLst/>
              <a:gdLst/>
              <a:ahLst/>
              <a:cxnLst/>
              <a:rect l="l" t="t" r="r" b="b"/>
              <a:pathLst>
                <a:path w="637" h="600" extrusionOk="0">
                  <a:moveTo>
                    <a:pt x="333" y="116"/>
                  </a:moveTo>
                  <a:lnTo>
                    <a:pt x="362" y="181"/>
                  </a:lnTo>
                  <a:cubicBezTo>
                    <a:pt x="398" y="210"/>
                    <a:pt x="427" y="239"/>
                    <a:pt x="456" y="239"/>
                  </a:cubicBezTo>
                  <a:lnTo>
                    <a:pt x="513" y="267"/>
                  </a:lnTo>
                  <a:lnTo>
                    <a:pt x="456" y="296"/>
                  </a:lnTo>
                  <a:cubicBezTo>
                    <a:pt x="456" y="332"/>
                    <a:pt x="427" y="361"/>
                    <a:pt x="427" y="390"/>
                  </a:cubicBezTo>
                  <a:lnTo>
                    <a:pt x="456" y="477"/>
                  </a:lnTo>
                  <a:lnTo>
                    <a:pt x="362" y="448"/>
                  </a:lnTo>
                  <a:lnTo>
                    <a:pt x="333" y="419"/>
                  </a:lnTo>
                  <a:cubicBezTo>
                    <a:pt x="304" y="419"/>
                    <a:pt x="304" y="448"/>
                    <a:pt x="275" y="448"/>
                  </a:cubicBezTo>
                  <a:lnTo>
                    <a:pt x="217" y="477"/>
                  </a:lnTo>
                  <a:lnTo>
                    <a:pt x="217" y="390"/>
                  </a:lnTo>
                  <a:cubicBezTo>
                    <a:pt x="246" y="361"/>
                    <a:pt x="217" y="332"/>
                    <a:pt x="181" y="296"/>
                  </a:cubicBezTo>
                  <a:lnTo>
                    <a:pt x="152" y="267"/>
                  </a:lnTo>
                  <a:lnTo>
                    <a:pt x="217" y="239"/>
                  </a:lnTo>
                  <a:cubicBezTo>
                    <a:pt x="246" y="239"/>
                    <a:pt x="275" y="210"/>
                    <a:pt x="304" y="181"/>
                  </a:cubicBezTo>
                  <a:lnTo>
                    <a:pt x="333" y="116"/>
                  </a:lnTo>
                  <a:close/>
                  <a:moveTo>
                    <a:pt x="333" y="0"/>
                  </a:moveTo>
                  <a:cubicBezTo>
                    <a:pt x="275" y="0"/>
                    <a:pt x="246" y="29"/>
                    <a:pt x="217" y="58"/>
                  </a:cubicBezTo>
                  <a:lnTo>
                    <a:pt x="181" y="116"/>
                  </a:lnTo>
                  <a:lnTo>
                    <a:pt x="123" y="152"/>
                  </a:lnTo>
                  <a:cubicBezTo>
                    <a:pt x="65" y="152"/>
                    <a:pt x="36" y="181"/>
                    <a:pt x="36" y="210"/>
                  </a:cubicBezTo>
                  <a:cubicBezTo>
                    <a:pt x="0" y="267"/>
                    <a:pt x="36" y="296"/>
                    <a:pt x="65" y="332"/>
                  </a:cubicBezTo>
                  <a:lnTo>
                    <a:pt x="94" y="390"/>
                  </a:lnTo>
                  <a:lnTo>
                    <a:pt x="94" y="477"/>
                  </a:lnTo>
                  <a:cubicBezTo>
                    <a:pt x="94" y="513"/>
                    <a:pt x="94" y="542"/>
                    <a:pt x="152" y="571"/>
                  </a:cubicBezTo>
                  <a:cubicBezTo>
                    <a:pt x="181" y="600"/>
                    <a:pt x="217" y="600"/>
                    <a:pt x="246" y="600"/>
                  </a:cubicBezTo>
                  <a:lnTo>
                    <a:pt x="333" y="571"/>
                  </a:lnTo>
                  <a:lnTo>
                    <a:pt x="398" y="600"/>
                  </a:lnTo>
                  <a:lnTo>
                    <a:pt x="456" y="600"/>
                  </a:lnTo>
                  <a:cubicBezTo>
                    <a:pt x="484" y="600"/>
                    <a:pt x="484" y="600"/>
                    <a:pt x="513" y="571"/>
                  </a:cubicBezTo>
                  <a:cubicBezTo>
                    <a:pt x="542" y="542"/>
                    <a:pt x="578" y="513"/>
                    <a:pt x="578" y="477"/>
                  </a:cubicBezTo>
                  <a:lnTo>
                    <a:pt x="578" y="390"/>
                  </a:lnTo>
                  <a:lnTo>
                    <a:pt x="607" y="332"/>
                  </a:lnTo>
                  <a:cubicBezTo>
                    <a:pt x="636" y="296"/>
                    <a:pt x="636" y="267"/>
                    <a:pt x="636" y="210"/>
                  </a:cubicBezTo>
                  <a:cubicBezTo>
                    <a:pt x="636" y="181"/>
                    <a:pt x="607" y="152"/>
                    <a:pt x="542" y="152"/>
                  </a:cubicBezTo>
                  <a:lnTo>
                    <a:pt x="484" y="116"/>
                  </a:lnTo>
                  <a:lnTo>
                    <a:pt x="427" y="58"/>
                  </a:lnTo>
                  <a:cubicBezTo>
                    <a:pt x="427" y="29"/>
                    <a:pt x="362" y="0"/>
                    <a:pt x="3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0"/>
            <p:cNvSpPr/>
            <p:nvPr/>
          </p:nvSpPr>
          <p:spPr>
            <a:xfrm>
              <a:off x="5842620" y="3924330"/>
              <a:ext cx="58135" cy="52374"/>
            </a:xfrm>
            <a:custGeom>
              <a:avLst/>
              <a:gdLst/>
              <a:ahLst/>
              <a:cxnLst/>
              <a:rect l="l" t="t" r="r" b="b"/>
              <a:pathLst>
                <a:path w="666" h="600" extrusionOk="0">
                  <a:moveTo>
                    <a:pt x="333" y="116"/>
                  </a:moveTo>
                  <a:lnTo>
                    <a:pt x="362" y="181"/>
                  </a:lnTo>
                  <a:cubicBezTo>
                    <a:pt x="398" y="210"/>
                    <a:pt x="427" y="239"/>
                    <a:pt x="456" y="239"/>
                  </a:cubicBezTo>
                  <a:lnTo>
                    <a:pt x="514" y="267"/>
                  </a:lnTo>
                  <a:lnTo>
                    <a:pt x="456" y="296"/>
                  </a:lnTo>
                  <a:cubicBezTo>
                    <a:pt x="456" y="332"/>
                    <a:pt x="427" y="361"/>
                    <a:pt x="427" y="390"/>
                  </a:cubicBezTo>
                  <a:lnTo>
                    <a:pt x="456" y="477"/>
                  </a:lnTo>
                  <a:lnTo>
                    <a:pt x="456" y="477"/>
                  </a:lnTo>
                  <a:lnTo>
                    <a:pt x="398" y="448"/>
                  </a:lnTo>
                  <a:cubicBezTo>
                    <a:pt x="362" y="448"/>
                    <a:pt x="362" y="419"/>
                    <a:pt x="333" y="419"/>
                  </a:cubicBezTo>
                  <a:cubicBezTo>
                    <a:pt x="304" y="419"/>
                    <a:pt x="304" y="448"/>
                    <a:pt x="275" y="448"/>
                  </a:cubicBezTo>
                  <a:lnTo>
                    <a:pt x="218" y="477"/>
                  </a:lnTo>
                  <a:lnTo>
                    <a:pt x="218" y="477"/>
                  </a:lnTo>
                  <a:lnTo>
                    <a:pt x="247" y="390"/>
                  </a:lnTo>
                  <a:cubicBezTo>
                    <a:pt x="247" y="361"/>
                    <a:pt x="218" y="332"/>
                    <a:pt x="218" y="296"/>
                  </a:cubicBezTo>
                  <a:lnTo>
                    <a:pt x="153" y="267"/>
                  </a:lnTo>
                  <a:lnTo>
                    <a:pt x="218" y="239"/>
                  </a:lnTo>
                  <a:cubicBezTo>
                    <a:pt x="247" y="239"/>
                    <a:pt x="275" y="210"/>
                    <a:pt x="304" y="181"/>
                  </a:cubicBezTo>
                  <a:lnTo>
                    <a:pt x="333" y="116"/>
                  </a:lnTo>
                  <a:close/>
                  <a:moveTo>
                    <a:pt x="333" y="0"/>
                  </a:moveTo>
                  <a:cubicBezTo>
                    <a:pt x="304" y="0"/>
                    <a:pt x="247" y="29"/>
                    <a:pt x="247" y="58"/>
                  </a:cubicBezTo>
                  <a:lnTo>
                    <a:pt x="182" y="116"/>
                  </a:lnTo>
                  <a:lnTo>
                    <a:pt x="124" y="152"/>
                  </a:lnTo>
                  <a:cubicBezTo>
                    <a:pt x="66" y="152"/>
                    <a:pt x="37" y="181"/>
                    <a:pt x="37" y="210"/>
                  </a:cubicBezTo>
                  <a:cubicBezTo>
                    <a:pt x="1" y="267"/>
                    <a:pt x="37" y="296"/>
                    <a:pt x="66" y="332"/>
                  </a:cubicBezTo>
                  <a:lnTo>
                    <a:pt x="95" y="390"/>
                  </a:lnTo>
                  <a:lnTo>
                    <a:pt x="95" y="477"/>
                  </a:lnTo>
                  <a:cubicBezTo>
                    <a:pt x="95" y="513"/>
                    <a:pt x="124" y="542"/>
                    <a:pt x="153" y="571"/>
                  </a:cubicBezTo>
                  <a:cubicBezTo>
                    <a:pt x="153" y="600"/>
                    <a:pt x="182" y="600"/>
                    <a:pt x="218" y="600"/>
                  </a:cubicBezTo>
                  <a:lnTo>
                    <a:pt x="275" y="600"/>
                  </a:lnTo>
                  <a:lnTo>
                    <a:pt x="333" y="571"/>
                  </a:lnTo>
                  <a:lnTo>
                    <a:pt x="398" y="600"/>
                  </a:lnTo>
                  <a:cubicBezTo>
                    <a:pt x="456" y="600"/>
                    <a:pt x="485" y="600"/>
                    <a:pt x="514" y="571"/>
                  </a:cubicBezTo>
                  <a:cubicBezTo>
                    <a:pt x="543" y="542"/>
                    <a:pt x="579" y="513"/>
                    <a:pt x="579" y="477"/>
                  </a:cubicBezTo>
                  <a:lnTo>
                    <a:pt x="579" y="390"/>
                  </a:lnTo>
                  <a:lnTo>
                    <a:pt x="608" y="332"/>
                  </a:lnTo>
                  <a:cubicBezTo>
                    <a:pt x="637" y="296"/>
                    <a:pt x="666" y="267"/>
                    <a:pt x="637" y="210"/>
                  </a:cubicBezTo>
                  <a:cubicBezTo>
                    <a:pt x="637" y="181"/>
                    <a:pt x="608" y="152"/>
                    <a:pt x="543" y="152"/>
                  </a:cubicBezTo>
                  <a:lnTo>
                    <a:pt x="485" y="116"/>
                  </a:lnTo>
                  <a:lnTo>
                    <a:pt x="427" y="58"/>
                  </a:lnTo>
                  <a:cubicBezTo>
                    <a:pt x="427" y="29"/>
                    <a:pt x="362" y="0"/>
                    <a:pt x="3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0"/>
            <p:cNvSpPr/>
            <p:nvPr/>
          </p:nvSpPr>
          <p:spPr>
            <a:xfrm>
              <a:off x="5777066" y="3774193"/>
              <a:ext cx="60667" cy="60579"/>
            </a:xfrm>
            <a:custGeom>
              <a:avLst/>
              <a:gdLst/>
              <a:ahLst/>
              <a:cxnLst/>
              <a:rect l="l" t="t" r="r" b="b"/>
              <a:pathLst>
                <a:path w="695" h="694" extrusionOk="0">
                  <a:moveTo>
                    <a:pt x="362" y="123"/>
                  </a:moveTo>
                  <a:cubicBezTo>
                    <a:pt x="485" y="123"/>
                    <a:pt x="571" y="210"/>
                    <a:pt x="571" y="333"/>
                  </a:cubicBezTo>
                  <a:cubicBezTo>
                    <a:pt x="571" y="484"/>
                    <a:pt x="485" y="571"/>
                    <a:pt x="362" y="571"/>
                  </a:cubicBezTo>
                  <a:cubicBezTo>
                    <a:pt x="246" y="571"/>
                    <a:pt x="152" y="484"/>
                    <a:pt x="152" y="333"/>
                  </a:cubicBezTo>
                  <a:cubicBezTo>
                    <a:pt x="152" y="210"/>
                    <a:pt x="246" y="123"/>
                    <a:pt x="362" y="123"/>
                  </a:cubicBezTo>
                  <a:close/>
                  <a:moveTo>
                    <a:pt x="362" y="0"/>
                  </a:moveTo>
                  <a:cubicBezTo>
                    <a:pt x="181" y="0"/>
                    <a:pt x="0" y="152"/>
                    <a:pt x="0" y="333"/>
                  </a:cubicBezTo>
                  <a:cubicBezTo>
                    <a:pt x="0" y="542"/>
                    <a:pt x="181" y="694"/>
                    <a:pt x="362" y="694"/>
                  </a:cubicBezTo>
                  <a:cubicBezTo>
                    <a:pt x="542" y="694"/>
                    <a:pt x="694" y="542"/>
                    <a:pt x="694" y="333"/>
                  </a:cubicBezTo>
                  <a:cubicBezTo>
                    <a:pt x="694" y="152"/>
                    <a:pt x="542" y="0"/>
                    <a:pt x="3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0"/>
            <p:cNvSpPr/>
            <p:nvPr/>
          </p:nvSpPr>
          <p:spPr>
            <a:xfrm>
              <a:off x="5743023" y="3741024"/>
              <a:ext cx="83973" cy="80569"/>
            </a:xfrm>
            <a:custGeom>
              <a:avLst/>
              <a:gdLst/>
              <a:ahLst/>
              <a:cxnLst/>
              <a:rect l="l" t="t" r="r" b="b"/>
              <a:pathLst>
                <a:path w="962" h="923" extrusionOk="0">
                  <a:moveTo>
                    <a:pt x="751" y="1"/>
                  </a:moveTo>
                  <a:cubicBezTo>
                    <a:pt x="564" y="1"/>
                    <a:pt x="381" y="80"/>
                    <a:pt x="239" y="200"/>
                  </a:cubicBezTo>
                  <a:cubicBezTo>
                    <a:pt x="58" y="380"/>
                    <a:pt x="0" y="626"/>
                    <a:pt x="29" y="864"/>
                  </a:cubicBezTo>
                  <a:cubicBezTo>
                    <a:pt x="29" y="893"/>
                    <a:pt x="58" y="922"/>
                    <a:pt x="94" y="922"/>
                  </a:cubicBezTo>
                  <a:lnTo>
                    <a:pt x="123" y="922"/>
                  </a:lnTo>
                  <a:cubicBezTo>
                    <a:pt x="152" y="922"/>
                    <a:pt x="181" y="893"/>
                    <a:pt x="152" y="835"/>
                  </a:cubicBezTo>
                  <a:cubicBezTo>
                    <a:pt x="123" y="655"/>
                    <a:pt x="181" y="445"/>
                    <a:pt x="333" y="294"/>
                  </a:cubicBezTo>
                  <a:cubicBezTo>
                    <a:pt x="458" y="192"/>
                    <a:pt x="604" y="134"/>
                    <a:pt x="770" y="134"/>
                  </a:cubicBezTo>
                  <a:cubicBezTo>
                    <a:pt x="804" y="134"/>
                    <a:pt x="839" y="137"/>
                    <a:pt x="875" y="142"/>
                  </a:cubicBezTo>
                  <a:cubicBezTo>
                    <a:pt x="903" y="142"/>
                    <a:pt x="932" y="113"/>
                    <a:pt x="932" y="84"/>
                  </a:cubicBezTo>
                  <a:cubicBezTo>
                    <a:pt x="961" y="48"/>
                    <a:pt x="932" y="19"/>
                    <a:pt x="903" y="19"/>
                  </a:cubicBezTo>
                  <a:cubicBezTo>
                    <a:pt x="853" y="7"/>
                    <a:pt x="802" y="1"/>
                    <a:pt x="75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30"/>
            <p:cNvSpPr/>
            <p:nvPr/>
          </p:nvSpPr>
          <p:spPr>
            <a:xfrm>
              <a:off x="5790334" y="3787374"/>
              <a:ext cx="83973" cy="81529"/>
            </a:xfrm>
            <a:custGeom>
              <a:avLst/>
              <a:gdLst/>
              <a:ahLst/>
              <a:cxnLst/>
              <a:rect l="l" t="t" r="r" b="b"/>
              <a:pathLst>
                <a:path w="962" h="934" extrusionOk="0">
                  <a:moveTo>
                    <a:pt x="846" y="1"/>
                  </a:moveTo>
                  <a:cubicBezTo>
                    <a:pt x="817" y="1"/>
                    <a:pt x="781" y="30"/>
                    <a:pt x="781" y="95"/>
                  </a:cubicBezTo>
                  <a:cubicBezTo>
                    <a:pt x="846" y="276"/>
                    <a:pt x="781" y="485"/>
                    <a:pt x="636" y="637"/>
                  </a:cubicBezTo>
                  <a:cubicBezTo>
                    <a:pt x="513" y="731"/>
                    <a:pt x="370" y="791"/>
                    <a:pt x="209" y="791"/>
                  </a:cubicBezTo>
                  <a:cubicBezTo>
                    <a:pt x="172" y="791"/>
                    <a:pt x="133" y="788"/>
                    <a:pt x="94" y="781"/>
                  </a:cubicBezTo>
                  <a:cubicBezTo>
                    <a:pt x="58" y="781"/>
                    <a:pt x="29" y="818"/>
                    <a:pt x="0" y="846"/>
                  </a:cubicBezTo>
                  <a:cubicBezTo>
                    <a:pt x="0" y="875"/>
                    <a:pt x="29" y="904"/>
                    <a:pt x="58" y="904"/>
                  </a:cubicBezTo>
                  <a:cubicBezTo>
                    <a:pt x="123" y="904"/>
                    <a:pt x="152" y="933"/>
                    <a:pt x="210" y="933"/>
                  </a:cubicBezTo>
                  <a:cubicBezTo>
                    <a:pt x="390" y="933"/>
                    <a:pt x="571" y="846"/>
                    <a:pt x="723" y="724"/>
                  </a:cubicBezTo>
                  <a:cubicBezTo>
                    <a:pt x="903" y="543"/>
                    <a:pt x="961" y="304"/>
                    <a:pt x="932" y="59"/>
                  </a:cubicBezTo>
                  <a:cubicBezTo>
                    <a:pt x="903" y="30"/>
                    <a:pt x="874" y="1"/>
                    <a:pt x="8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30"/>
            <p:cNvSpPr/>
            <p:nvPr/>
          </p:nvSpPr>
          <p:spPr>
            <a:xfrm>
              <a:off x="5716487" y="3713615"/>
              <a:ext cx="181738" cy="181738"/>
            </a:xfrm>
            <a:custGeom>
              <a:avLst/>
              <a:gdLst/>
              <a:ahLst/>
              <a:cxnLst/>
              <a:rect l="l" t="t" r="r" b="b"/>
              <a:pathLst>
                <a:path w="2082" h="2082" extrusionOk="0">
                  <a:moveTo>
                    <a:pt x="1056" y="123"/>
                  </a:moveTo>
                  <a:cubicBezTo>
                    <a:pt x="1569" y="123"/>
                    <a:pt x="1959" y="542"/>
                    <a:pt x="1959" y="1027"/>
                  </a:cubicBezTo>
                  <a:cubicBezTo>
                    <a:pt x="1959" y="1540"/>
                    <a:pt x="1569" y="1959"/>
                    <a:pt x="1056" y="1959"/>
                  </a:cubicBezTo>
                  <a:cubicBezTo>
                    <a:pt x="543" y="1959"/>
                    <a:pt x="152" y="1540"/>
                    <a:pt x="152" y="1027"/>
                  </a:cubicBezTo>
                  <a:cubicBezTo>
                    <a:pt x="152" y="542"/>
                    <a:pt x="543" y="123"/>
                    <a:pt x="1056" y="123"/>
                  </a:cubicBezTo>
                  <a:close/>
                  <a:moveTo>
                    <a:pt x="1056" y="1"/>
                  </a:moveTo>
                  <a:cubicBezTo>
                    <a:pt x="485" y="1"/>
                    <a:pt x="1" y="456"/>
                    <a:pt x="1" y="1027"/>
                  </a:cubicBezTo>
                  <a:cubicBezTo>
                    <a:pt x="1" y="1598"/>
                    <a:pt x="485" y="2082"/>
                    <a:pt x="1056" y="2082"/>
                  </a:cubicBezTo>
                  <a:cubicBezTo>
                    <a:pt x="1627" y="2082"/>
                    <a:pt x="2082" y="1598"/>
                    <a:pt x="2082" y="1027"/>
                  </a:cubicBezTo>
                  <a:cubicBezTo>
                    <a:pt x="2082" y="456"/>
                    <a:pt x="1627" y="1"/>
                    <a:pt x="10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30"/>
            <p:cNvSpPr/>
            <p:nvPr/>
          </p:nvSpPr>
          <p:spPr>
            <a:xfrm>
              <a:off x="5656607" y="3663773"/>
              <a:ext cx="304729" cy="376045"/>
            </a:xfrm>
            <a:custGeom>
              <a:avLst/>
              <a:gdLst/>
              <a:ahLst/>
              <a:cxnLst/>
              <a:rect l="l" t="t" r="r" b="b"/>
              <a:pathLst>
                <a:path w="3491" h="4308" extrusionOk="0">
                  <a:moveTo>
                    <a:pt x="58" y="1"/>
                  </a:moveTo>
                  <a:cubicBezTo>
                    <a:pt x="29" y="1"/>
                    <a:pt x="0" y="30"/>
                    <a:pt x="0" y="66"/>
                  </a:cubicBezTo>
                  <a:lnTo>
                    <a:pt x="0" y="1236"/>
                  </a:lnTo>
                  <a:cubicBezTo>
                    <a:pt x="22" y="1258"/>
                    <a:pt x="44" y="1268"/>
                    <a:pt x="63" y="1268"/>
                  </a:cubicBezTo>
                  <a:cubicBezTo>
                    <a:pt x="94" y="1268"/>
                    <a:pt x="116" y="1243"/>
                    <a:pt x="116" y="1207"/>
                  </a:cubicBezTo>
                  <a:lnTo>
                    <a:pt x="116" y="333"/>
                  </a:lnTo>
                  <a:cubicBezTo>
                    <a:pt x="116" y="210"/>
                    <a:pt x="210" y="124"/>
                    <a:pt x="325" y="124"/>
                  </a:cubicBezTo>
                  <a:lnTo>
                    <a:pt x="3158" y="124"/>
                  </a:lnTo>
                  <a:cubicBezTo>
                    <a:pt x="3281" y="124"/>
                    <a:pt x="3368" y="210"/>
                    <a:pt x="3368" y="333"/>
                  </a:cubicBezTo>
                  <a:lnTo>
                    <a:pt x="3368" y="4004"/>
                  </a:lnTo>
                  <a:cubicBezTo>
                    <a:pt x="3368" y="4098"/>
                    <a:pt x="3281" y="4185"/>
                    <a:pt x="3158" y="4185"/>
                  </a:cubicBezTo>
                  <a:lnTo>
                    <a:pt x="210" y="4185"/>
                  </a:lnTo>
                  <a:cubicBezTo>
                    <a:pt x="145" y="4185"/>
                    <a:pt x="116" y="4156"/>
                    <a:pt x="116" y="4127"/>
                  </a:cubicBezTo>
                  <a:lnTo>
                    <a:pt x="116" y="1446"/>
                  </a:lnTo>
                  <a:lnTo>
                    <a:pt x="116" y="1417"/>
                  </a:lnTo>
                  <a:cubicBezTo>
                    <a:pt x="94" y="1395"/>
                    <a:pt x="72" y="1385"/>
                    <a:pt x="53" y="1385"/>
                  </a:cubicBezTo>
                  <a:cubicBezTo>
                    <a:pt x="22" y="1385"/>
                    <a:pt x="0" y="1410"/>
                    <a:pt x="0" y="1446"/>
                  </a:cubicBezTo>
                  <a:lnTo>
                    <a:pt x="0" y="4004"/>
                  </a:lnTo>
                  <a:cubicBezTo>
                    <a:pt x="0" y="4185"/>
                    <a:pt x="145" y="4307"/>
                    <a:pt x="325" y="4307"/>
                  </a:cubicBezTo>
                  <a:lnTo>
                    <a:pt x="3158" y="4307"/>
                  </a:lnTo>
                  <a:cubicBezTo>
                    <a:pt x="3339" y="4307"/>
                    <a:pt x="3490" y="4185"/>
                    <a:pt x="3490" y="4004"/>
                  </a:cubicBezTo>
                  <a:lnTo>
                    <a:pt x="3490" y="333"/>
                  </a:lnTo>
                  <a:cubicBezTo>
                    <a:pt x="3490" y="152"/>
                    <a:pt x="3339" y="1"/>
                    <a:pt x="31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30"/>
            <p:cNvSpPr/>
            <p:nvPr/>
          </p:nvSpPr>
          <p:spPr>
            <a:xfrm>
              <a:off x="5679913" y="3687778"/>
              <a:ext cx="257418" cy="331178"/>
            </a:xfrm>
            <a:custGeom>
              <a:avLst/>
              <a:gdLst/>
              <a:ahLst/>
              <a:cxnLst/>
              <a:rect l="l" t="t" r="r" b="b"/>
              <a:pathLst>
                <a:path w="2949" h="3794" extrusionOk="0">
                  <a:moveTo>
                    <a:pt x="181" y="0"/>
                  </a:moveTo>
                  <a:cubicBezTo>
                    <a:pt x="94" y="0"/>
                    <a:pt x="0" y="87"/>
                    <a:pt x="0" y="181"/>
                  </a:cubicBezTo>
                  <a:lnTo>
                    <a:pt x="0" y="3584"/>
                  </a:lnTo>
                  <a:cubicBezTo>
                    <a:pt x="0" y="3700"/>
                    <a:pt x="94" y="3794"/>
                    <a:pt x="181" y="3794"/>
                  </a:cubicBezTo>
                  <a:lnTo>
                    <a:pt x="2891" y="3794"/>
                  </a:lnTo>
                  <a:cubicBezTo>
                    <a:pt x="2920" y="3794"/>
                    <a:pt x="2949" y="3765"/>
                    <a:pt x="2949" y="3729"/>
                  </a:cubicBezTo>
                  <a:lnTo>
                    <a:pt x="2949" y="3006"/>
                  </a:lnTo>
                  <a:lnTo>
                    <a:pt x="2949" y="2977"/>
                  </a:lnTo>
                  <a:cubicBezTo>
                    <a:pt x="2934" y="2970"/>
                    <a:pt x="2918" y="2966"/>
                    <a:pt x="2904" y="2966"/>
                  </a:cubicBezTo>
                  <a:cubicBezTo>
                    <a:pt x="2865" y="2966"/>
                    <a:pt x="2833" y="2995"/>
                    <a:pt x="2833" y="3042"/>
                  </a:cubicBezTo>
                  <a:lnTo>
                    <a:pt x="2833" y="3584"/>
                  </a:lnTo>
                  <a:cubicBezTo>
                    <a:pt x="2833" y="3642"/>
                    <a:pt x="2804" y="3671"/>
                    <a:pt x="2739" y="3671"/>
                  </a:cubicBezTo>
                  <a:lnTo>
                    <a:pt x="181" y="3671"/>
                  </a:lnTo>
                  <a:cubicBezTo>
                    <a:pt x="152" y="3671"/>
                    <a:pt x="123" y="3642"/>
                    <a:pt x="123" y="3584"/>
                  </a:cubicBezTo>
                  <a:lnTo>
                    <a:pt x="123" y="181"/>
                  </a:lnTo>
                  <a:cubicBezTo>
                    <a:pt x="123" y="152"/>
                    <a:pt x="152" y="116"/>
                    <a:pt x="181" y="116"/>
                  </a:cubicBezTo>
                  <a:lnTo>
                    <a:pt x="2739" y="116"/>
                  </a:lnTo>
                  <a:cubicBezTo>
                    <a:pt x="2804" y="116"/>
                    <a:pt x="2833" y="152"/>
                    <a:pt x="2833" y="181"/>
                  </a:cubicBezTo>
                  <a:lnTo>
                    <a:pt x="2833" y="2768"/>
                  </a:lnTo>
                  <a:cubicBezTo>
                    <a:pt x="2833" y="2797"/>
                    <a:pt x="2833" y="2826"/>
                    <a:pt x="2862" y="2826"/>
                  </a:cubicBezTo>
                  <a:cubicBezTo>
                    <a:pt x="2920" y="2826"/>
                    <a:pt x="2949" y="2797"/>
                    <a:pt x="2949" y="2768"/>
                  </a:cubicBezTo>
                  <a:lnTo>
                    <a:pt x="2949" y="181"/>
                  </a:lnTo>
                  <a:cubicBezTo>
                    <a:pt x="2949" y="87"/>
                    <a:pt x="2862" y="0"/>
                    <a:pt x="27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1" name="Google Shape;721;p30"/>
          <p:cNvGrpSpPr/>
          <p:nvPr/>
        </p:nvGrpSpPr>
        <p:grpSpPr>
          <a:xfrm>
            <a:off x="4412426" y="1238200"/>
            <a:ext cx="312935" cy="376656"/>
            <a:chOff x="4815143" y="3663162"/>
            <a:chExt cx="312935" cy="376656"/>
          </a:xfrm>
        </p:grpSpPr>
        <p:sp>
          <p:nvSpPr>
            <p:cNvPr id="722" name="Google Shape;722;p30"/>
            <p:cNvSpPr/>
            <p:nvPr/>
          </p:nvSpPr>
          <p:spPr>
            <a:xfrm>
              <a:off x="4893965" y="3911062"/>
              <a:ext cx="100383" cy="10824"/>
            </a:xfrm>
            <a:custGeom>
              <a:avLst/>
              <a:gdLst/>
              <a:ahLst/>
              <a:cxnLst/>
              <a:rect l="l" t="t" r="r" b="b"/>
              <a:pathLst>
                <a:path w="1150" h="124" extrusionOk="0">
                  <a:moveTo>
                    <a:pt x="94" y="0"/>
                  </a:moveTo>
                  <a:cubicBezTo>
                    <a:pt x="66" y="0"/>
                    <a:pt x="29" y="29"/>
                    <a:pt x="29" y="58"/>
                  </a:cubicBezTo>
                  <a:cubicBezTo>
                    <a:pt x="1" y="87"/>
                    <a:pt x="29" y="123"/>
                    <a:pt x="94" y="123"/>
                  </a:cubicBezTo>
                  <a:lnTo>
                    <a:pt x="1084" y="123"/>
                  </a:lnTo>
                  <a:cubicBezTo>
                    <a:pt x="1113" y="123"/>
                    <a:pt x="1149" y="87"/>
                    <a:pt x="1149" y="58"/>
                  </a:cubicBezTo>
                  <a:cubicBezTo>
                    <a:pt x="1149" y="29"/>
                    <a:pt x="1113" y="0"/>
                    <a:pt x="10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30"/>
            <p:cNvSpPr/>
            <p:nvPr/>
          </p:nvSpPr>
          <p:spPr>
            <a:xfrm>
              <a:off x="4815143" y="3663162"/>
              <a:ext cx="312935" cy="376656"/>
            </a:xfrm>
            <a:custGeom>
              <a:avLst/>
              <a:gdLst/>
              <a:ahLst/>
              <a:cxnLst/>
              <a:rect l="l" t="t" r="r" b="b"/>
              <a:pathLst>
                <a:path w="3585" h="4315" extrusionOk="0">
                  <a:moveTo>
                    <a:pt x="3223" y="340"/>
                  </a:moveTo>
                  <a:cubicBezTo>
                    <a:pt x="3317" y="340"/>
                    <a:pt x="3375" y="398"/>
                    <a:pt x="3375" y="521"/>
                  </a:cubicBezTo>
                  <a:lnTo>
                    <a:pt x="3375" y="1063"/>
                  </a:lnTo>
                  <a:lnTo>
                    <a:pt x="3194" y="340"/>
                  </a:lnTo>
                  <a:close/>
                  <a:moveTo>
                    <a:pt x="275" y="340"/>
                  </a:moveTo>
                  <a:cubicBezTo>
                    <a:pt x="333" y="340"/>
                    <a:pt x="362" y="340"/>
                    <a:pt x="390" y="369"/>
                  </a:cubicBezTo>
                  <a:cubicBezTo>
                    <a:pt x="427" y="398"/>
                    <a:pt x="455" y="463"/>
                    <a:pt x="455" y="492"/>
                  </a:cubicBezTo>
                  <a:lnTo>
                    <a:pt x="455" y="1243"/>
                  </a:lnTo>
                  <a:lnTo>
                    <a:pt x="181" y="1243"/>
                  </a:lnTo>
                  <a:cubicBezTo>
                    <a:pt x="152" y="1243"/>
                    <a:pt x="123" y="1214"/>
                    <a:pt x="123" y="1186"/>
                  </a:cubicBezTo>
                  <a:lnTo>
                    <a:pt x="123" y="492"/>
                  </a:lnTo>
                  <a:cubicBezTo>
                    <a:pt x="123" y="434"/>
                    <a:pt x="210" y="340"/>
                    <a:pt x="275" y="340"/>
                  </a:cubicBezTo>
                  <a:close/>
                  <a:moveTo>
                    <a:pt x="2956" y="131"/>
                  </a:moveTo>
                  <a:cubicBezTo>
                    <a:pt x="2985" y="131"/>
                    <a:pt x="3014" y="159"/>
                    <a:pt x="3014" y="188"/>
                  </a:cubicBezTo>
                  <a:lnTo>
                    <a:pt x="3375" y="1547"/>
                  </a:lnTo>
                  <a:lnTo>
                    <a:pt x="3433" y="1785"/>
                  </a:lnTo>
                  <a:cubicBezTo>
                    <a:pt x="3462" y="1785"/>
                    <a:pt x="3433" y="1814"/>
                    <a:pt x="3433" y="1814"/>
                  </a:cubicBezTo>
                  <a:cubicBezTo>
                    <a:pt x="3433" y="1843"/>
                    <a:pt x="3433" y="1843"/>
                    <a:pt x="3404" y="1843"/>
                  </a:cubicBezTo>
                  <a:lnTo>
                    <a:pt x="1959" y="2241"/>
                  </a:lnTo>
                  <a:lnTo>
                    <a:pt x="1930" y="2241"/>
                  </a:lnTo>
                  <a:cubicBezTo>
                    <a:pt x="1901" y="2241"/>
                    <a:pt x="1901" y="2204"/>
                    <a:pt x="1901" y="2204"/>
                  </a:cubicBezTo>
                  <a:lnTo>
                    <a:pt x="1778" y="1814"/>
                  </a:lnTo>
                  <a:lnTo>
                    <a:pt x="1655" y="1272"/>
                  </a:lnTo>
                  <a:lnTo>
                    <a:pt x="1474" y="615"/>
                  </a:lnTo>
                  <a:cubicBezTo>
                    <a:pt x="1445" y="579"/>
                    <a:pt x="1474" y="579"/>
                    <a:pt x="1474" y="550"/>
                  </a:cubicBezTo>
                  <a:lnTo>
                    <a:pt x="1511" y="521"/>
                  </a:lnTo>
                  <a:lnTo>
                    <a:pt x="2197" y="340"/>
                  </a:lnTo>
                  <a:lnTo>
                    <a:pt x="2956" y="131"/>
                  </a:lnTo>
                  <a:close/>
                  <a:moveTo>
                    <a:pt x="2967" y="0"/>
                  </a:moveTo>
                  <a:cubicBezTo>
                    <a:pt x="2951" y="0"/>
                    <a:pt x="2936" y="3"/>
                    <a:pt x="2920" y="8"/>
                  </a:cubicBezTo>
                  <a:lnTo>
                    <a:pt x="2197" y="217"/>
                  </a:lnTo>
                  <a:lnTo>
                    <a:pt x="304" y="217"/>
                  </a:lnTo>
                  <a:cubicBezTo>
                    <a:pt x="123" y="217"/>
                    <a:pt x="0" y="340"/>
                    <a:pt x="0" y="492"/>
                  </a:cubicBezTo>
                  <a:lnTo>
                    <a:pt x="0" y="1186"/>
                  </a:lnTo>
                  <a:cubicBezTo>
                    <a:pt x="0" y="1301"/>
                    <a:pt x="94" y="1366"/>
                    <a:pt x="181" y="1366"/>
                  </a:cubicBezTo>
                  <a:lnTo>
                    <a:pt x="455" y="1366"/>
                  </a:lnTo>
                  <a:lnTo>
                    <a:pt x="455" y="1699"/>
                  </a:lnTo>
                  <a:cubicBezTo>
                    <a:pt x="455" y="1727"/>
                    <a:pt x="484" y="1756"/>
                    <a:pt x="513" y="1756"/>
                  </a:cubicBezTo>
                  <a:cubicBezTo>
                    <a:pt x="542" y="1756"/>
                    <a:pt x="571" y="1727"/>
                    <a:pt x="571" y="1699"/>
                  </a:cubicBezTo>
                  <a:lnTo>
                    <a:pt x="571" y="1301"/>
                  </a:lnTo>
                  <a:lnTo>
                    <a:pt x="571" y="492"/>
                  </a:lnTo>
                  <a:cubicBezTo>
                    <a:pt x="571" y="434"/>
                    <a:pt x="571" y="369"/>
                    <a:pt x="542" y="340"/>
                  </a:cubicBezTo>
                  <a:lnTo>
                    <a:pt x="1720" y="340"/>
                  </a:lnTo>
                  <a:lnTo>
                    <a:pt x="1474" y="398"/>
                  </a:lnTo>
                  <a:cubicBezTo>
                    <a:pt x="1388" y="434"/>
                    <a:pt x="1330" y="521"/>
                    <a:pt x="1359" y="644"/>
                  </a:cubicBezTo>
                  <a:lnTo>
                    <a:pt x="1511" y="1214"/>
                  </a:lnTo>
                  <a:lnTo>
                    <a:pt x="997" y="1214"/>
                  </a:lnTo>
                  <a:cubicBezTo>
                    <a:pt x="969" y="1214"/>
                    <a:pt x="932" y="1243"/>
                    <a:pt x="932" y="1272"/>
                  </a:cubicBezTo>
                  <a:cubicBezTo>
                    <a:pt x="904" y="1301"/>
                    <a:pt x="932" y="1337"/>
                    <a:pt x="997" y="1337"/>
                  </a:cubicBezTo>
                  <a:lnTo>
                    <a:pt x="1539" y="1337"/>
                  </a:lnTo>
                  <a:lnTo>
                    <a:pt x="1655" y="1756"/>
                  </a:lnTo>
                  <a:lnTo>
                    <a:pt x="997" y="1756"/>
                  </a:lnTo>
                  <a:cubicBezTo>
                    <a:pt x="969" y="1756"/>
                    <a:pt x="932" y="1785"/>
                    <a:pt x="932" y="1785"/>
                  </a:cubicBezTo>
                  <a:cubicBezTo>
                    <a:pt x="904" y="1843"/>
                    <a:pt x="932" y="1908"/>
                    <a:pt x="997" y="1908"/>
                  </a:cubicBezTo>
                  <a:lnTo>
                    <a:pt x="1691" y="1908"/>
                  </a:lnTo>
                  <a:lnTo>
                    <a:pt x="1778" y="2241"/>
                  </a:lnTo>
                  <a:cubicBezTo>
                    <a:pt x="1778" y="2269"/>
                    <a:pt x="1778" y="2298"/>
                    <a:pt x="1807" y="2298"/>
                  </a:cubicBezTo>
                  <a:lnTo>
                    <a:pt x="997" y="2298"/>
                  </a:lnTo>
                  <a:cubicBezTo>
                    <a:pt x="969" y="2298"/>
                    <a:pt x="932" y="2327"/>
                    <a:pt x="932" y="2356"/>
                  </a:cubicBezTo>
                  <a:cubicBezTo>
                    <a:pt x="904" y="2385"/>
                    <a:pt x="932" y="2421"/>
                    <a:pt x="997" y="2421"/>
                  </a:cubicBezTo>
                  <a:lnTo>
                    <a:pt x="2985" y="2421"/>
                  </a:lnTo>
                  <a:cubicBezTo>
                    <a:pt x="3014" y="2421"/>
                    <a:pt x="3042" y="2421"/>
                    <a:pt x="3042" y="2385"/>
                  </a:cubicBezTo>
                  <a:cubicBezTo>
                    <a:pt x="3042" y="2327"/>
                    <a:pt x="3014" y="2298"/>
                    <a:pt x="2985" y="2298"/>
                  </a:cubicBezTo>
                  <a:lnTo>
                    <a:pt x="2233" y="2298"/>
                  </a:lnTo>
                  <a:lnTo>
                    <a:pt x="3375" y="1995"/>
                  </a:lnTo>
                  <a:lnTo>
                    <a:pt x="3375" y="4134"/>
                  </a:lnTo>
                  <a:cubicBezTo>
                    <a:pt x="3375" y="4163"/>
                    <a:pt x="3346" y="4192"/>
                    <a:pt x="3317" y="4192"/>
                  </a:cubicBezTo>
                  <a:lnTo>
                    <a:pt x="665" y="4192"/>
                  </a:lnTo>
                  <a:cubicBezTo>
                    <a:pt x="607" y="4192"/>
                    <a:pt x="571" y="4163"/>
                    <a:pt x="571" y="4134"/>
                  </a:cubicBezTo>
                  <a:lnTo>
                    <a:pt x="571" y="1937"/>
                  </a:lnTo>
                  <a:cubicBezTo>
                    <a:pt x="571" y="1908"/>
                    <a:pt x="571" y="1908"/>
                    <a:pt x="542" y="1879"/>
                  </a:cubicBezTo>
                  <a:cubicBezTo>
                    <a:pt x="484" y="1879"/>
                    <a:pt x="455" y="1908"/>
                    <a:pt x="455" y="1937"/>
                  </a:cubicBezTo>
                  <a:lnTo>
                    <a:pt x="455" y="4134"/>
                  </a:lnTo>
                  <a:cubicBezTo>
                    <a:pt x="455" y="4228"/>
                    <a:pt x="542" y="4314"/>
                    <a:pt x="665" y="4314"/>
                  </a:cubicBezTo>
                  <a:lnTo>
                    <a:pt x="3317" y="4314"/>
                  </a:lnTo>
                  <a:cubicBezTo>
                    <a:pt x="3433" y="4314"/>
                    <a:pt x="3527" y="4228"/>
                    <a:pt x="3527" y="4134"/>
                  </a:cubicBezTo>
                  <a:lnTo>
                    <a:pt x="3527" y="1937"/>
                  </a:lnTo>
                  <a:cubicBezTo>
                    <a:pt x="3527" y="1937"/>
                    <a:pt x="3556" y="1908"/>
                    <a:pt x="3556" y="1879"/>
                  </a:cubicBezTo>
                  <a:cubicBezTo>
                    <a:pt x="3584" y="1843"/>
                    <a:pt x="3584" y="1785"/>
                    <a:pt x="3584" y="1756"/>
                  </a:cubicBezTo>
                  <a:lnTo>
                    <a:pt x="3527" y="1518"/>
                  </a:lnTo>
                  <a:lnTo>
                    <a:pt x="3527" y="521"/>
                  </a:lnTo>
                  <a:cubicBezTo>
                    <a:pt x="3527" y="340"/>
                    <a:pt x="3375" y="217"/>
                    <a:pt x="3223" y="217"/>
                  </a:cubicBezTo>
                  <a:lnTo>
                    <a:pt x="3165" y="217"/>
                  </a:lnTo>
                  <a:lnTo>
                    <a:pt x="3136" y="159"/>
                  </a:lnTo>
                  <a:cubicBezTo>
                    <a:pt x="3106" y="57"/>
                    <a:pt x="3042" y="0"/>
                    <a:pt x="29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30"/>
            <p:cNvSpPr/>
            <p:nvPr/>
          </p:nvSpPr>
          <p:spPr>
            <a:xfrm>
              <a:off x="4972787" y="3706021"/>
              <a:ext cx="116183" cy="118103"/>
            </a:xfrm>
            <a:custGeom>
              <a:avLst/>
              <a:gdLst/>
              <a:ahLst/>
              <a:cxnLst/>
              <a:rect l="l" t="t" r="r" b="b"/>
              <a:pathLst>
                <a:path w="1331" h="1353" extrusionOk="0">
                  <a:moveTo>
                    <a:pt x="1170" y="711"/>
                  </a:moveTo>
                  <a:cubicBezTo>
                    <a:pt x="1179" y="711"/>
                    <a:pt x="1179" y="723"/>
                    <a:pt x="1179" y="723"/>
                  </a:cubicBezTo>
                  <a:cubicBezTo>
                    <a:pt x="1208" y="752"/>
                    <a:pt x="1179" y="781"/>
                    <a:pt x="1179" y="781"/>
                  </a:cubicBezTo>
                  <a:lnTo>
                    <a:pt x="1150" y="781"/>
                  </a:lnTo>
                  <a:lnTo>
                    <a:pt x="1150" y="723"/>
                  </a:lnTo>
                  <a:cubicBezTo>
                    <a:pt x="1159" y="714"/>
                    <a:pt x="1166" y="711"/>
                    <a:pt x="1170" y="711"/>
                  </a:cubicBezTo>
                  <a:close/>
                  <a:moveTo>
                    <a:pt x="666" y="124"/>
                  </a:moveTo>
                  <a:lnTo>
                    <a:pt x="695" y="153"/>
                  </a:lnTo>
                  <a:lnTo>
                    <a:pt x="723" y="181"/>
                  </a:lnTo>
                  <a:cubicBezTo>
                    <a:pt x="723" y="210"/>
                    <a:pt x="752" y="239"/>
                    <a:pt x="788" y="268"/>
                  </a:cubicBezTo>
                  <a:lnTo>
                    <a:pt x="875" y="268"/>
                  </a:lnTo>
                  <a:lnTo>
                    <a:pt x="933" y="239"/>
                  </a:lnTo>
                  <a:cubicBezTo>
                    <a:pt x="933" y="239"/>
                    <a:pt x="969" y="239"/>
                    <a:pt x="998" y="268"/>
                  </a:cubicBezTo>
                  <a:lnTo>
                    <a:pt x="1027" y="304"/>
                  </a:lnTo>
                  <a:lnTo>
                    <a:pt x="1085" y="601"/>
                  </a:lnTo>
                  <a:cubicBezTo>
                    <a:pt x="1056" y="543"/>
                    <a:pt x="1027" y="485"/>
                    <a:pt x="998" y="420"/>
                  </a:cubicBezTo>
                  <a:cubicBezTo>
                    <a:pt x="976" y="333"/>
                    <a:pt x="901" y="291"/>
                    <a:pt x="813" y="291"/>
                  </a:cubicBezTo>
                  <a:cubicBezTo>
                    <a:pt x="784" y="291"/>
                    <a:pt x="754" y="295"/>
                    <a:pt x="723" y="304"/>
                  </a:cubicBezTo>
                  <a:cubicBezTo>
                    <a:pt x="695" y="304"/>
                    <a:pt x="695" y="304"/>
                    <a:pt x="695" y="333"/>
                  </a:cubicBezTo>
                  <a:cubicBezTo>
                    <a:pt x="666" y="391"/>
                    <a:pt x="572" y="485"/>
                    <a:pt x="456" y="543"/>
                  </a:cubicBezTo>
                  <a:cubicBezTo>
                    <a:pt x="391" y="572"/>
                    <a:pt x="333" y="601"/>
                    <a:pt x="246" y="629"/>
                  </a:cubicBezTo>
                  <a:cubicBezTo>
                    <a:pt x="210" y="629"/>
                    <a:pt x="210" y="666"/>
                    <a:pt x="210" y="695"/>
                  </a:cubicBezTo>
                  <a:lnTo>
                    <a:pt x="210" y="810"/>
                  </a:lnTo>
                  <a:lnTo>
                    <a:pt x="210" y="846"/>
                  </a:lnTo>
                  <a:lnTo>
                    <a:pt x="153" y="572"/>
                  </a:lnTo>
                  <a:cubicBezTo>
                    <a:pt x="124" y="514"/>
                    <a:pt x="124" y="420"/>
                    <a:pt x="181" y="362"/>
                  </a:cubicBezTo>
                  <a:cubicBezTo>
                    <a:pt x="210" y="268"/>
                    <a:pt x="275" y="239"/>
                    <a:pt x="362" y="210"/>
                  </a:cubicBezTo>
                  <a:lnTo>
                    <a:pt x="666" y="124"/>
                  </a:lnTo>
                  <a:close/>
                  <a:moveTo>
                    <a:pt x="246" y="962"/>
                  </a:moveTo>
                  <a:lnTo>
                    <a:pt x="246" y="1027"/>
                  </a:lnTo>
                  <a:lnTo>
                    <a:pt x="210" y="1027"/>
                  </a:lnTo>
                  <a:cubicBezTo>
                    <a:pt x="181" y="991"/>
                    <a:pt x="181" y="962"/>
                    <a:pt x="210" y="962"/>
                  </a:cubicBezTo>
                  <a:close/>
                  <a:moveTo>
                    <a:pt x="816" y="409"/>
                  </a:moveTo>
                  <a:cubicBezTo>
                    <a:pt x="846" y="409"/>
                    <a:pt x="883" y="437"/>
                    <a:pt x="904" y="485"/>
                  </a:cubicBezTo>
                  <a:cubicBezTo>
                    <a:pt x="933" y="543"/>
                    <a:pt x="969" y="629"/>
                    <a:pt x="998" y="695"/>
                  </a:cubicBezTo>
                  <a:cubicBezTo>
                    <a:pt x="1027" y="752"/>
                    <a:pt x="1027" y="810"/>
                    <a:pt x="1056" y="875"/>
                  </a:cubicBezTo>
                  <a:lnTo>
                    <a:pt x="1056" y="991"/>
                  </a:lnTo>
                  <a:cubicBezTo>
                    <a:pt x="1027" y="1056"/>
                    <a:pt x="846" y="1208"/>
                    <a:pt x="788" y="1236"/>
                  </a:cubicBezTo>
                  <a:cubicBezTo>
                    <a:pt x="723" y="1236"/>
                    <a:pt x="514" y="1208"/>
                    <a:pt x="456" y="1143"/>
                  </a:cubicBezTo>
                  <a:cubicBezTo>
                    <a:pt x="391" y="1114"/>
                    <a:pt x="362" y="962"/>
                    <a:pt x="333" y="723"/>
                  </a:cubicBezTo>
                  <a:cubicBezTo>
                    <a:pt x="391" y="723"/>
                    <a:pt x="485" y="695"/>
                    <a:pt x="543" y="666"/>
                  </a:cubicBezTo>
                  <a:cubicBezTo>
                    <a:pt x="637" y="572"/>
                    <a:pt x="723" y="485"/>
                    <a:pt x="788" y="420"/>
                  </a:cubicBezTo>
                  <a:cubicBezTo>
                    <a:pt x="796" y="412"/>
                    <a:pt x="806" y="409"/>
                    <a:pt x="816" y="409"/>
                  </a:cubicBezTo>
                  <a:close/>
                  <a:moveTo>
                    <a:pt x="637" y="1"/>
                  </a:moveTo>
                  <a:lnTo>
                    <a:pt x="333" y="88"/>
                  </a:lnTo>
                  <a:cubicBezTo>
                    <a:pt x="210" y="124"/>
                    <a:pt x="124" y="181"/>
                    <a:pt x="66" y="304"/>
                  </a:cubicBezTo>
                  <a:cubicBezTo>
                    <a:pt x="1" y="391"/>
                    <a:pt x="1" y="514"/>
                    <a:pt x="30" y="601"/>
                  </a:cubicBezTo>
                  <a:lnTo>
                    <a:pt x="95" y="904"/>
                  </a:lnTo>
                  <a:cubicBezTo>
                    <a:pt x="35" y="1016"/>
                    <a:pt x="108" y="1146"/>
                    <a:pt x="237" y="1146"/>
                  </a:cubicBezTo>
                  <a:cubicBezTo>
                    <a:pt x="249" y="1146"/>
                    <a:pt x="262" y="1145"/>
                    <a:pt x="275" y="1143"/>
                  </a:cubicBezTo>
                  <a:lnTo>
                    <a:pt x="304" y="1143"/>
                  </a:lnTo>
                  <a:cubicBezTo>
                    <a:pt x="304" y="1208"/>
                    <a:pt x="333" y="1236"/>
                    <a:pt x="362" y="1265"/>
                  </a:cubicBezTo>
                  <a:cubicBezTo>
                    <a:pt x="456" y="1323"/>
                    <a:pt x="637" y="1352"/>
                    <a:pt x="752" y="1352"/>
                  </a:cubicBezTo>
                  <a:lnTo>
                    <a:pt x="817" y="1352"/>
                  </a:lnTo>
                  <a:cubicBezTo>
                    <a:pt x="933" y="1323"/>
                    <a:pt x="1114" y="1143"/>
                    <a:pt x="1179" y="1056"/>
                  </a:cubicBezTo>
                  <a:lnTo>
                    <a:pt x="1179" y="904"/>
                  </a:lnTo>
                  <a:lnTo>
                    <a:pt x="1208" y="904"/>
                  </a:lnTo>
                  <a:cubicBezTo>
                    <a:pt x="1265" y="875"/>
                    <a:pt x="1330" y="781"/>
                    <a:pt x="1294" y="695"/>
                  </a:cubicBezTo>
                  <a:cubicBezTo>
                    <a:pt x="1294" y="666"/>
                    <a:pt x="1265" y="629"/>
                    <a:pt x="1236" y="601"/>
                  </a:cubicBezTo>
                  <a:lnTo>
                    <a:pt x="1150" y="268"/>
                  </a:lnTo>
                  <a:cubicBezTo>
                    <a:pt x="1114" y="210"/>
                    <a:pt x="1085" y="181"/>
                    <a:pt x="1056" y="153"/>
                  </a:cubicBezTo>
                  <a:cubicBezTo>
                    <a:pt x="998" y="124"/>
                    <a:pt x="933" y="124"/>
                    <a:pt x="904" y="124"/>
                  </a:cubicBezTo>
                  <a:lnTo>
                    <a:pt x="846" y="153"/>
                  </a:lnTo>
                  <a:lnTo>
                    <a:pt x="817" y="124"/>
                  </a:lnTo>
                  <a:cubicBezTo>
                    <a:pt x="817" y="30"/>
                    <a:pt x="723" y="1"/>
                    <a:pt x="6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30"/>
            <p:cNvSpPr/>
            <p:nvPr/>
          </p:nvSpPr>
          <p:spPr>
            <a:xfrm>
              <a:off x="5041570" y="3769131"/>
              <a:ext cx="12657" cy="10824"/>
            </a:xfrm>
            <a:custGeom>
              <a:avLst/>
              <a:gdLst/>
              <a:ahLst/>
              <a:cxnLst/>
              <a:rect l="l" t="t" r="r" b="b"/>
              <a:pathLst>
                <a:path w="145" h="124" extrusionOk="0">
                  <a:moveTo>
                    <a:pt x="58" y="0"/>
                  </a:moveTo>
                  <a:cubicBezTo>
                    <a:pt x="29" y="0"/>
                    <a:pt x="0" y="58"/>
                    <a:pt x="0" y="87"/>
                  </a:cubicBezTo>
                  <a:cubicBezTo>
                    <a:pt x="0" y="123"/>
                    <a:pt x="29" y="123"/>
                    <a:pt x="58" y="123"/>
                  </a:cubicBezTo>
                  <a:lnTo>
                    <a:pt x="87" y="123"/>
                  </a:lnTo>
                  <a:cubicBezTo>
                    <a:pt x="116" y="123"/>
                    <a:pt x="145" y="87"/>
                    <a:pt x="116" y="58"/>
                  </a:cubicBezTo>
                  <a:cubicBezTo>
                    <a:pt x="116" y="0"/>
                    <a:pt x="87" y="0"/>
                    <a:pt x="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30"/>
            <p:cNvSpPr/>
            <p:nvPr/>
          </p:nvSpPr>
          <p:spPr>
            <a:xfrm>
              <a:off x="5012590" y="3776725"/>
              <a:ext cx="13268" cy="10737"/>
            </a:xfrm>
            <a:custGeom>
              <a:avLst/>
              <a:gdLst/>
              <a:ahLst/>
              <a:cxnLst/>
              <a:rect l="l" t="t" r="r" b="b"/>
              <a:pathLst>
                <a:path w="152" h="123" extrusionOk="0">
                  <a:moveTo>
                    <a:pt x="58" y="0"/>
                  </a:moveTo>
                  <a:cubicBezTo>
                    <a:pt x="29" y="0"/>
                    <a:pt x="0" y="36"/>
                    <a:pt x="0" y="94"/>
                  </a:cubicBezTo>
                  <a:cubicBezTo>
                    <a:pt x="0" y="123"/>
                    <a:pt x="29" y="123"/>
                    <a:pt x="58" y="123"/>
                  </a:cubicBezTo>
                  <a:lnTo>
                    <a:pt x="87" y="123"/>
                  </a:lnTo>
                  <a:cubicBezTo>
                    <a:pt x="116" y="123"/>
                    <a:pt x="152" y="94"/>
                    <a:pt x="116" y="65"/>
                  </a:cubicBezTo>
                  <a:lnTo>
                    <a:pt x="116" y="36"/>
                  </a:lnTo>
                  <a:cubicBezTo>
                    <a:pt x="116" y="0"/>
                    <a:pt x="87" y="0"/>
                    <a:pt x="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0"/>
            <p:cNvSpPr/>
            <p:nvPr/>
          </p:nvSpPr>
          <p:spPr>
            <a:xfrm>
              <a:off x="5028302" y="3940042"/>
              <a:ext cx="52461" cy="43034"/>
            </a:xfrm>
            <a:custGeom>
              <a:avLst/>
              <a:gdLst/>
              <a:ahLst/>
              <a:cxnLst/>
              <a:rect l="l" t="t" r="r" b="b"/>
              <a:pathLst>
                <a:path w="601" h="493" extrusionOk="0">
                  <a:moveTo>
                    <a:pt x="409" y="125"/>
                  </a:moveTo>
                  <a:cubicBezTo>
                    <a:pt x="420" y="125"/>
                    <a:pt x="434" y="134"/>
                    <a:pt x="449" y="152"/>
                  </a:cubicBezTo>
                  <a:cubicBezTo>
                    <a:pt x="449" y="152"/>
                    <a:pt x="478" y="181"/>
                    <a:pt x="449" y="210"/>
                  </a:cubicBezTo>
                  <a:lnTo>
                    <a:pt x="297" y="362"/>
                  </a:lnTo>
                  <a:lnTo>
                    <a:pt x="152" y="210"/>
                  </a:lnTo>
                  <a:cubicBezTo>
                    <a:pt x="116" y="210"/>
                    <a:pt x="116" y="181"/>
                    <a:pt x="152" y="152"/>
                  </a:cubicBezTo>
                  <a:lnTo>
                    <a:pt x="210" y="152"/>
                  </a:lnTo>
                  <a:lnTo>
                    <a:pt x="239" y="181"/>
                  </a:lnTo>
                  <a:lnTo>
                    <a:pt x="268" y="181"/>
                  </a:lnTo>
                  <a:cubicBezTo>
                    <a:pt x="278" y="191"/>
                    <a:pt x="288" y="194"/>
                    <a:pt x="299" y="194"/>
                  </a:cubicBezTo>
                  <a:cubicBezTo>
                    <a:pt x="320" y="194"/>
                    <a:pt x="343" y="181"/>
                    <a:pt x="362" y="181"/>
                  </a:cubicBezTo>
                  <a:lnTo>
                    <a:pt x="391" y="152"/>
                  </a:lnTo>
                  <a:cubicBezTo>
                    <a:pt x="391" y="134"/>
                    <a:pt x="398" y="125"/>
                    <a:pt x="409" y="125"/>
                  </a:cubicBezTo>
                  <a:close/>
                  <a:moveTo>
                    <a:pt x="181" y="1"/>
                  </a:moveTo>
                  <a:cubicBezTo>
                    <a:pt x="116" y="1"/>
                    <a:pt x="87" y="30"/>
                    <a:pt x="59" y="59"/>
                  </a:cubicBezTo>
                  <a:cubicBezTo>
                    <a:pt x="1" y="116"/>
                    <a:pt x="1" y="239"/>
                    <a:pt x="59" y="297"/>
                  </a:cubicBezTo>
                  <a:lnTo>
                    <a:pt x="210" y="449"/>
                  </a:lnTo>
                  <a:cubicBezTo>
                    <a:pt x="239" y="478"/>
                    <a:pt x="239" y="478"/>
                    <a:pt x="268" y="478"/>
                  </a:cubicBezTo>
                  <a:cubicBezTo>
                    <a:pt x="277" y="488"/>
                    <a:pt x="289" y="493"/>
                    <a:pt x="302" y="493"/>
                  </a:cubicBezTo>
                  <a:cubicBezTo>
                    <a:pt x="333" y="493"/>
                    <a:pt x="371" y="469"/>
                    <a:pt x="391" y="449"/>
                  </a:cubicBezTo>
                  <a:lnTo>
                    <a:pt x="543" y="297"/>
                  </a:lnTo>
                  <a:cubicBezTo>
                    <a:pt x="600" y="239"/>
                    <a:pt x="600" y="116"/>
                    <a:pt x="543" y="59"/>
                  </a:cubicBezTo>
                  <a:cubicBezTo>
                    <a:pt x="514" y="30"/>
                    <a:pt x="449" y="1"/>
                    <a:pt x="420" y="1"/>
                  </a:cubicBezTo>
                  <a:cubicBezTo>
                    <a:pt x="362" y="1"/>
                    <a:pt x="333" y="30"/>
                    <a:pt x="297" y="59"/>
                  </a:cubicBezTo>
                  <a:cubicBezTo>
                    <a:pt x="268" y="30"/>
                    <a:pt x="210" y="1"/>
                    <a:pt x="1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0"/>
            <p:cNvSpPr/>
            <p:nvPr/>
          </p:nvSpPr>
          <p:spPr>
            <a:xfrm>
              <a:off x="5017566" y="3994947"/>
              <a:ext cx="71403" cy="24005"/>
            </a:xfrm>
            <a:custGeom>
              <a:avLst/>
              <a:gdLst/>
              <a:ahLst/>
              <a:cxnLst/>
              <a:rect l="l" t="t" r="r" b="b"/>
              <a:pathLst>
                <a:path w="818" h="275" extrusionOk="0">
                  <a:moveTo>
                    <a:pt x="124" y="0"/>
                  </a:moveTo>
                  <a:cubicBezTo>
                    <a:pt x="59" y="29"/>
                    <a:pt x="30" y="94"/>
                    <a:pt x="30" y="123"/>
                  </a:cubicBezTo>
                  <a:cubicBezTo>
                    <a:pt x="1" y="152"/>
                    <a:pt x="30" y="181"/>
                    <a:pt x="59" y="210"/>
                  </a:cubicBezTo>
                  <a:cubicBezTo>
                    <a:pt x="95" y="210"/>
                    <a:pt x="124" y="210"/>
                    <a:pt x="124" y="181"/>
                  </a:cubicBezTo>
                  <a:cubicBezTo>
                    <a:pt x="153" y="152"/>
                    <a:pt x="153" y="123"/>
                    <a:pt x="182" y="123"/>
                  </a:cubicBezTo>
                  <a:cubicBezTo>
                    <a:pt x="182" y="152"/>
                    <a:pt x="182" y="181"/>
                    <a:pt x="210" y="210"/>
                  </a:cubicBezTo>
                  <a:cubicBezTo>
                    <a:pt x="210" y="246"/>
                    <a:pt x="275" y="275"/>
                    <a:pt x="304" y="275"/>
                  </a:cubicBezTo>
                  <a:cubicBezTo>
                    <a:pt x="333" y="275"/>
                    <a:pt x="333" y="275"/>
                    <a:pt x="333" y="246"/>
                  </a:cubicBezTo>
                  <a:cubicBezTo>
                    <a:pt x="362" y="246"/>
                    <a:pt x="391" y="210"/>
                    <a:pt x="420" y="210"/>
                  </a:cubicBezTo>
                  <a:cubicBezTo>
                    <a:pt x="489" y="168"/>
                    <a:pt x="573" y="141"/>
                    <a:pt x="647" y="141"/>
                  </a:cubicBezTo>
                  <a:cubicBezTo>
                    <a:pt x="674" y="141"/>
                    <a:pt x="700" y="144"/>
                    <a:pt x="723" y="152"/>
                  </a:cubicBezTo>
                  <a:cubicBezTo>
                    <a:pt x="752" y="152"/>
                    <a:pt x="781" y="152"/>
                    <a:pt x="817" y="123"/>
                  </a:cubicBezTo>
                  <a:cubicBezTo>
                    <a:pt x="817" y="65"/>
                    <a:pt x="817" y="29"/>
                    <a:pt x="752" y="29"/>
                  </a:cubicBezTo>
                  <a:cubicBezTo>
                    <a:pt x="722" y="22"/>
                    <a:pt x="687" y="18"/>
                    <a:pt x="650" y="18"/>
                  </a:cubicBezTo>
                  <a:cubicBezTo>
                    <a:pt x="548" y="18"/>
                    <a:pt x="431" y="46"/>
                    <a:pt x="362" y="94"/>
                  </a:cubicBezTo>
                  <a:lnTo>
                    <a:pt x="333" y="123"/>
                  </a:lnTo>
                  <a:lnTo>
                    <a:pt x="304" y="123"/>
                  </a:lnTo>
                  <a:lnTo>
                    <a:pt x="304" y="65"/>
                  </a:lnTo>
                  <a:cubicBezTo>
                    <a:pt x="304" y="29"/>
                    <a:pt x="275" y="29"/>
                    <a:pt x="2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9" name="Google Shape;729;p30"/>
          <p:cNvGrpSpPr/>
          <p:nvPr/>
        </p:nvGrpSpPr>
        <p:grpSpPr>
          <a:xfrm>
            <a:off x="1903474" y="1237673"/>
            <a:ext cx="321140" cy="377704"/>
            <a:chOff x="3995152" y="3663773"/>
            <a:chExt cx="321140" cy="377704"/>
          </a:xfrm>
        </p:grpSpPr>
        <p:sp>
          <p:nvSpPr>
            <p:cNvPr id="730" name="Google Shape;730;p30"/>
            <p:cNvSpPr/>
            <p:nvPr/>
          </p:nvSpPr>
          <p:spPr>
            <a:xfrm>
              <a:off x="3995152" y="3663773"/>
              <a:ext cx="321140" cy="377704"/>
            </a:xfrm>
            <a:custGeom>
              <a:avLst/>
              <a:gdLst/>
              <a:ahLst/>
              <a:cxnLst/>
              <a:rect l="l" t="t" r="r" b="b"/>
              <a:pathLst>
                <a:path w="3679" h="4327" extrusionOk="0">
                  <a:moveTo>
                    <a:pt x="3526" y="3281"/>
                  </a:moveTo>
                  <a:lnTo>
                    <a:pt x="3526" y="3498"/>
                  </a:lnTo>
                  <a:cubicBezTo>
                    <a:pt x="3526" y="3585"/>
                    <a:pt x="3461" y="3679"/>
                    <a:pt x="3346" y="3679"/>
                  </a:cubicBezTo>
                  <a:lnTo>
                    <a:pt x="1807" y="3679"/>
                  </a:lnTo>
                  <a:lnTo>
                    <a:pt x="2052" y="3433"/>
                  </a:lnTo>
                  <a:cubicBezTo>
                    <a:pt x="2081" y="3404"/>
                    <a:pt x="2081" y="3375"/>
                    <a:pt x="2110" y="3346"/>
                  </a:cubicBezTo>
                  <a:lnTo>
                    <a:pt x="3346" y="3346"/>
                  </a:lnTo>
                  <a:cubicBezTo>
                    <a:pt x="3404" y="3346"/>
                    <a:pt x="3498" y="3317"/>
                    <a:pt x="3526" y="3281"/>
                  </a:cubicBezTo>
                  <a:close/>
                  <a:moveTo>
                    <a:pt x="1835" y="2053"/>
                  </a:moveTo>
                  <a:cubicBezTo>
                    <a:pt x="1872" y="2053"/>
                    <a:pt x="1901" y="2053"/>
                    <a:pt x="1929" y="2082"/>
                  </a:cubicBezTo>
                  <a:cubicBezTo>
                    <a:pt x="1958" y="2140"/>
                    <a:pt x="1958" y="2197"/>
                    <a:pt x="1929" y="2262"/>
                  </a:cubicBezTo>
                  <a:lnTo>
                    <a:pt x="1626" y="2530"/>
                  </a:lnTo>
                  <a:cubicBezTo>
                    <a:pt x="1597" y="2559"/>
                    <a:pt x="1597" y="2624"/>
                    <a:pt x="1626" y="2682"/>
                  </a:cubicBezTo>
                  <a:lnTo>
                    <a:pt x="1720" y="2804"/>
                  </a:lnTo>
                  <a:lnTo>
                    <a:pt x="1626" y="2891"/>
                  </a:lnTo>
                  <a:cubicBezTo>
                    <a:pt x="1597" y="2891"/>
                    <a:pt x="1597" y="2956"/>
                    <a:pt x="1626" y="2985"/>
                  </a:cubicBezTo>
                  <a:lnTo>
                    <a:pt x="1720" y="2985"/>
                  </a:lnTo>
                  <a:lnTo>
                    <a:pt x="1778" y="2891"/>
                  </a:lnTo>
                  <a:lnTo>
                    <a:pt x="1872" y="3014"/>
                  </a:lnTo>
                  <a:lnTo>
                    <a:pt x="1749" y="3137"/>
                  </a:lnTo>
                  <a:cubicBezTo>
                    <a:pt x="1720" y="3166"/>
                    <a:pt x="1720" y="3224"/>
                    <a:pt x="1749" y="3224"/>
                  </a:cubicBezTo>
                  <a:cubicBezTo>
                    <a:pt x="1778" y="3252"/>
                    <a:pt x="1778" y="3252"/>
                    <a:pt x="1807" y="3252"/>
                  </a:cubicBezTo>
                  <a:cubicBezTo>
                    <a:pt x="1807" y="3252"/>
                    <a:pt x="1835" y="3252"/>
                    <a:pt x="1835" y="3224"/>
                  </a:cubicBezTo>
                  <a:lnTo>
                    <a:pt x="1958" y="3137"/>
                  </a:lnTo>
                  <a:cubicBezTo>
                    <a:pt x="1987" y="3195"/>
                    <a:pt x="1987" y="3224"/>
                    <a:pt x="1987" y="3252"/>
                  </a:cubicBezTo>
                  <a:lnTo>
                    <a:pt x="1987" y="3281"/>
                  </a:lnTo>
                  <a:cubicBezTo>
                    <a:pt x="1987" y="3317"/>
                    <a:pt x="1958" y="3317"/>
                    <a:pt x="1958" y="3346"/>
                  </a:cubicBezTo>
                  <a:lnTo>
                    <a:pt x="1655" y="3614"/>
                  </a:lnTo>
                  <a:cubicBezTo>
                    <a:pt x="1655" y="3643"/>
                    <a:pt x="1626" y="3679"/>
                    <a:pt x="1597" y="3679"/>
                  </a:cubicBezTo>
                  <a:lnTo>
                    <a:pt x="1568" y="3679"/>
                  </a:lnTo>
                  <a:cubicBezTo>
                    <a:pt x="1534" y="3713"/>
                    <a:pt x="1488" y="3727"/>
                    <a:pt x="1438" y="3727"/>
                  </a:cubicBezTo>
                  <a:cubicBezTo>
                    <a:pt x="1403" y="3727"/>
                    <a:pt x="1366" y="3720"/>
                    <a:pt x="1330" y="3708"/>
                  </a:cubicBezTo>
                  <a:lnTo>
                    <a:pt x="1207" y="3679"/>
                  </a:lnTo>
                  <a:cubicBezTo>
                    <a:pt x="1197" y="3667"/>
                    <a:pt x="1188" y="3663"/>
                    <a:pt x="1179" y="3663"/>
                  </a:cubicBezTo>
                  <a:cubicBezTo>
                    <a:pt x="1162" y="3663"/>
                    <a:pt x="1149" y="3679"/>
                    <a:pt x="1149" y="3679"/>
                  </a:cubicBezTo>
                  <a:lnTo>
                    <a:pt x="1055" y="3765"/>
                  </a:lnTo>
                  <a:lnTo>
                    <a:pt x="571" y="3252"/>
                  </a:lnTo>
                  <a:cubicBezTo>
                    <a:pt x="636" y="3195"/>
                    <a:pt x="665" y="3101"/>
                    <a:pt x="665" y="3014"/>
                  </a:cubicBezTo>
                  <a:lnTo>
                    <a:pt x="665" y="2956"/>
                  </a:lnTo>
                  <a:lnTo>
                    <a:pt x="665" y="2833"/>
                  </a:lnTo>
                  <a:lnTo>
                    <a:pt x="817" y="2262"/>
                  </a:lnTo>
                  <a:lnTo>
                    <a:pt x="845" y="2234"/>
                  </a:lnTo>
                  <a:lnTo>
                    <a:pt x="903" y="2234"/>
                  </a:lnTo>
                  <a:cubicBezTo>
                    <a:pt x="968" y="2262"/>
                    <a:pt x="997" y="2320"/>
                    <a:pt x="997" y="2378"/>
                  </a:cubicBezTo>
                  <a:lnTo>
                    <a:pt x="903" y="2739"/>
                  </a:lnTo>
                  <a:cubicBezTo>
                    <a:pt x="874" y="2776"/>
                    <a:pt x="903" y="2804"/>
                    <a:pt x="903" y="2804"/>
                  </a:cubicBezTo>
                  <a:lnTo>
                    <a:pt x="903" y="2833"/>
                  </a:lnTo>
                  <a:lnTo>
                    <a:pt x="997" y="2833"/>
                  </a:lnTo>
                  <a:lnTo>
                    <a:pt x="1749" y="2082"/>
                  </a:lnTo>
                  <a:cubicBezTo>
                    <a:pt x="1778" y="2053"/>
                    <a:pt x="1807" y="2053"/>
                    <a:pt x="1835" y="2053"/>
                  </a:cubicBezTo>
                  <a:close/>
                  <a:moveTo>
                    <a:pt x="390" y="3252"/>
                  </a:moveTo>
                  <a:lnTo>
                    <a:pt x="1055" y="3946"/>
                  </a:lnTo>
                  <a:lnTo>
                    <a:pt x="1084" y="3946"/>
                  </a:lnTo>
                  <a:cubicBezTo>
                    <a:pt x="1084" y="3946"/>
                    <a:pt x="1084" y="3975"/>
                    <a:pt x="1055" y="3975"/>
                  </a:cubicBezTo>
                  <a:lnTo>
                    <a:pt x="968" y="4069"/>
                  </a:lnTo>
                  <a:lnTo>
                    <a:pt x="932" y="4069"/>
                  </a:lnTo>
                  <a:lnTo>
                    <a:pt x="874" y="4004"/>
                  </a:lnTo>
                  <a:lnTo>
                    <a:pt x="542" y="3679"/>
                  </a:lnTo>
                  <a:cubicBezTo>
                    <a:pt x="542" y="3661"/>
                    <a:pt x="528" y="3652"/>
                    <a:pt x="509" y="3652"/>
                  </a:cubicBezTo>
                  <a:cubicBezTo>
                    <a:pt x="491" y="3652"/>
                    <a:pt x="470" y="3661"/>
                    <a:pt x="455" y="3679"/>
                  </a:cubicBezTo>
                  <a:lnTo>
                    <a:pt x="455" y="3765"/>
                  </a:lnTo>
                  <a:lnTo>
                    <a:pt x="752" y="4040"/>
                  </a:lnTo>
                  <a:lnTo>
                    <a:pt x="607" y="4185"/>
                  </a:lnTo>
                  <a:lnTo>
                    <a:pt x="123" y="3708"/>
                  </a:lnTo>
                  <a:lnTo>
                    <a:pt x="275" y="3585"/>
                  </a:lnTo>
                  <a:lnTo>
                    <a:pt x="304" y="3585"/>
                  </a:lnTo>
                  <a:cubicBezTo>
                    <a:pt x="304" y="3599"/>
                    <a:pt x="318" y="3607"/>
                    <a:pt x="336" y="3607"/>
                  </a:cubicBezTo>
                  <a:cubicBezTo>
                    <a:pt x="354" y="3607"/>
                    <a:pt x="376" y="3599"/>
                    <a:pt x="390" y="3585"/>
                  </a:cubicBezTo>
                  <a:lnTo>
                    <a:pt x="390" y="3498"/>
                  </a:lnTo>
                  <a:lnTo>
                    <a:pt x="304" y="3433"/>
                  </a:lnTo>
                  <a:lnTo>
                    <a:pt x="275" y="3375"/>
                  </a:lnTo>
                  <a:cubicBezTo>
                    <a:pt x="246" y="3375"/>
                    <a:pt x="246" y="3375"/>
                    <a:pt x="275" y="3346"/>
                  </a:cubicBezTo>
                  <a:lnTo>
                    <a:pt x="361" y="3252"/>
                  </a:lnTo>
                  <a:close/>
                  <a:moveTo>
                    <a:pt x="1330" y="1"/>
                  </a:moveTo>
                  <a:cubicBezTo>
                    <a:pt x="1294" y="1"/>
                    <a:pt x="1265" y="30"/>
                    <a:pt x="1265" y="66"/>
                  </a:cubicBezTo>
                  <a:lnTo>
                    <a:pt x="1265" y="1330"/>
                  </a:lnTo>
                  <a:cubicBezTo>
                    <a:pt x="1289" y="1352"/>
                    <a:pt x="1312" y="1361"/>
                    <a:pt x="1332" y="1361"/>
                  </a:cubicBezTo>
                  <a:cubicBezTo>
                    <a:pt x="1365" y="1361"/>
                    <a:pt x="1387" y="1335"/>
                    <a:pt x="1387" y="1294"/>
                  </a:cubicBezTo>
                  <a:lnTo>
                    <a:pt x="1387" y="333"/>
                  </a:lnTo>
                  <a:cubicBezTo>
                    <a:pt x="1387" y="210"/>
                    <a:pt x="1474" y="124"/>
                    <a:pt x="1597" y="124"/>
                  </a:cubicBezTo>
                  <a:lnTo>
                    <a:pt x="3346" y="124"/>
                  </a:lnTo>
                  <a:cubicBezTo>
                    <a:pt x="3461" y="124"/>
                    <a:pt x="3526" y="210"/>
                    <a:pt x="3526" y="333"/>
                  </a:cubicBezTo>
                  <a:lnTo>
                    <a:pt x="3526" y="3043"/>
                  </a:lnTo>
                  <a:cubicBezTo>
                    <a:pt x="3526" y="3137"/>
                    <a:pt x="3461" y="3224"/>
                    <a:pt x="3346" y="3224"/>
                  </a:cubicBezTo>
                  <a:lnTo>
                    <a:pt x="2110" y="3224"/>
                  </a:lnTo>
                  <a:cubicBezTo>
                    <a:pt x="2110" y="3166"/>
                    <a:pt x="2110" y="3101"/>
                    <a:pt x="2081" y="3072"/>
                  </a:cubicBezTo>
                  <a:lnTo>
                    <a:pt x="2016" y="2985"/>
                  </a:lnTo>
                  <a:lnTo>
                    <a:pt x="1835" y="2776"/>
                  </a:lnTo>
                  <a:lnTo>
                    <a:pt x="1749" y="2624"/>
                  </a:lnTo>
                  <a:lnTo>
                    <a:pt x="2016" y="2349"/>
                  </a:lnTo>
                  <a:cubicBezTo>
                    <a:pt x="2110" y="2262"/>
                    <a:pt x="2110" y="2082"/>
                    <a:pt x="2016" y="1988"/>
                  </a:cubicBezTo>
                  <a:cubicBezTo>
                    <a:pt x="1958" y="1959"/>
                    <a:pt x="1901" y="1930"/>
                    <a:pt x="1835" y="1930"/>
                  </a:cubicBezTo>
                  <a:cubicBezTo>
                    <a:pt x="1778" y="1930"/>
                    <a:pt x="1691" y="1959"/>
                    <a:pt x="1655" y="1988"/>
                  </a:cubicBezTo>
                  <a:lnTo>
                    <a:pt x="1387" y="2262"/>
                  </a:lnTo>
                  <a:lnTo>
                    <a:pt x="1387" y="1569"/>
                  </a:lnTo>
                  <a:cubicBezTo>
                    <a:pt x="1387" y="1540"/>
                    <a:pt x="1359" y="1511"/>
                    <a:pt x="1330" y="1511"/>
                  </a:cubicBezTo>
                  <a:cubicBezTo>
                    <a:pt x="1320" y="1501"/>
                    <a:pt x="1310" y="1496"/>
                    <a:pt x="1302" y="1496"/>
                  </a:cubicBezTo>
                  <a:cubicBezTo>
                    <a:pt x="1280" y="1496"/>
                    <a:pt x="1265" y="1527"/>
                    <a:pt x="1265" y="1569"/>
                  </a:cubicBezTo>
                  <a:lnTo>
                    <a:pt x="1265" y="2378"/>
                  </a:lnTo>
                  <a:lnTo>
                    <a:pt x="1055" y="2595"/>
                  </a:lnTo>
                  <a:lnTo>
                    <a:pt x="1113" y="2414"/>
                  </a:lnTo>
                  <a:cubicBezTo>
                    <a:pt x="1113" y="2349"/>
                    <a:pt x="1113" y="2291"/>
                    <a:pt x="1084" y="2234"/>
                  </a:cubicBezTo>
                  <a:cubicBezTo>
                    <a:pt x="1039" y="2161"/>
                    <a:pt x="938" y="2092"/>
                    <a:pt x="854" y="2092"/>
                  </a:cubicBezTo>
                  <a:cubicBezTo>
                    <a:pt x="830" y="2092"/>
                    <a:pt x="807" y="2098"/>
                    <a:pt x="788" y="2111"/>
                  </a:cubicBezTo>
                  <a:cubicBezTo>
                    <a:pt x="752" y="2140"/>
                    <a:pt x="723" y="2169"/>
                    <a:pt x="694" y="2234"/>
                  </a:cubicBezTo>
                  <a:lnTo>
                    <a:pt x="542" y="2804"/>
                  </a:lnTo>
                  <a:lnTo>
                    <a:pt x="542" y="2956"/>
                  </a:lnTo>
                  <a:lnTo>
                    <a:pt x="542" y="3014"/>
                  </a:lnTo>
                  <a:cubicBezTo>
                    <a:pt x="542" y="3072"/>
                    <a:pt x="513" y="3101"/>
                    <a:pt x="484" y="3166"/>
                  </a:cubicBezTo>
                  <a:lnTo>
                    <a:pt x="455" y="3166"/>
                  </a:lnTo>
                  <a:lnTo>
                    <a:pt x="455" y="3137"/>
                  </a:lnTo>
                  <a:cubicBezTo>
                    <a:pt x="436" y="3126"/>
                    <a:pt x="414" y="3122"/>
                    <a:pt x="393" y="3122"/>
                  </a:cubicBezTo>
                  <a:cubicBezTo>
                    <a:pt x="344" y="3122"/>
                    <a:pt x="295" y="3145"/>
                    <a:pt x="275" y="3166"/>
                  </a:cubicBezTo>
                  <a:lnTo>
                    <a:pt x="181" y="3252"/>
                  </a:lnTo>
                  <a:cubicBezTo>
                    <a:pt x="123" y="3317"/>
                    <a:pt x="123" y="3404"/>
                    <a:pt x="181" y="3462"/>
                  </a:cubicBezTo>
                  <a:lnTo>
                    <a:pt x="181" y="3498"/>
                  </a:lnTo>
                  <a:lnTo>
                    <a:pt x="29" y="3643"/>
                  </a:lnTo>
                  <a:lnTo>
                    <a:pt x="0" y="3643"/>
                  </a:lnTo>
                  <a:cubicBezTo>
                    <a:pt x="0" y="3708"/>
                    <a:pt x="0" y="3737"/>
                    <a:pt x="29" y="3794"/>
                  </a:cubicBezTo>
                  <a:lnTo>
                    <a:pt x="542" y="4307"/>
                  </a:lnTo>
                  <a:cubicBezTo>
                    <a:pt x="569" y="4319"/>
                    <a:pt x="595" y="4326"/>
                    <a:pt x="618" y="4326"/>
                  </a:cubicBezTo>
                  <a:cubicBezTo>
                    <a:pt x="650" y="4326"/>
                    <a:pt x="677" y="4312"/>
                    <a:pt x="694" y="4279"/>
                  </a:cubicBezTo>
                  <a:lnTo>
                    <a:pt x="845" y="4127"/>
                  </a:lnTo>
                  <a:lnTo>
                    <a:pt x="845" y="4156"/>
                  </a:lnTo>
                  <a:cubicBezTo>
                    <a:pt x="874" y="4185"/>
                    <a:pt x="903" y="4185"/>
                    <a:pt x="968" y="4185"/>
                  </a:cubicBezTo>
                  <a:cubicBezTo>
                    <a:pt x="997" y="4185"/>
                    <a:pt x="1026" y="4185"/>
                    <a:pt x="1055" y="4156"/>
                  </a:cubicBezTo>
                  <a:lnTo>
                    <a:pt x="1149" y="4069"/>
                  </a:lnTo>
                  <a:cubicBezTo>
                    <a:pt x="1207" y="4004"/>
                    <a:pt x="1207" y="3946"/>
                    <a:pt x="1178" y="3888"/>
                  </a:cubicBezTo>
                  <a:lnTo>
                    <a:pt x="1178" y="3859"/>
                  </a:lnTo>
                  <a:lnTo>
                    <a:pt x="1149" y="3859"/>
                  </a:lnTo>
                  <a:lnTo>
                    <a:pt x="1207" y="3794"/>
                  </a:lnTo>
                  <a:lnTo>
                    <a:pt x="1294" y="3823"/>
                  </a:lnTo>
                  <a:cubicBezTo>
                    <a:pt x="1346" y="3839"/>
                    <a:pt x="1398" y="3848"/>
                    <a:pt x="1448" y="3848"/>
                  </a:cubicBezTo>
                  <a:cubicBezTo>
                    <a:pt x="1515" y="3848"/>
                    <a:pt x="1576" y="3832"/>
                    <a:pt x="1626" y="3794"/>
                  </a:cubicBezTo>
                  <a:lnTo>
                    <a:pt x="3613" y="3794"/>
                  </a:lnTo>
                  <a:cubicBezTo>
                    <a:pt x="3642" y="3794"/>
                    <a:pt x="3678" y="3794"/>
                    <a:pt x="3678" y="3765"/>
                  </a:cubicBezTo>
                  <a:lnTo>
                    <a:pt x="3678" y="66"/>
                  </a:lnTo>
                  <a:cubicBezTo>
                    <a:pt x="3678" y="30"/>
                    <a:pt x="3642" y="1"/>
                    <a:pt x="36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30"/>
            <p:cNvSpPr/>
            <p:nvPr/>
          </p:nvSpPr>
          <p:spPr>
            <a:xfrm>
              <a:off x="4192512" y="3965880"/>
              <a:ext cx="34218" cy="10824"/>
            </a:xfrm>
            <a:custGeom>
              <a:avLst/>
              <a:gdLst/>
              <a:ahLst/>
              <a:cxnLst/>
              <a:rect l="l" t="t" r="r" b="b"/>
              <a:pathLst>
                <a:path w="392" h="124" extrusionOk="0">
                  <a:moveTo>
                    <a:pt x="88" y="1"/>
                  </a:moveTo>
                  <a:cubicBezTo>
                    <a:pt x="59" y="1"/>
                    <a:pt x="30" y="1"/>
                    <a:pt x="30" y="37"/>
                  </a:cubicBezTo>
                  <a:cubicBezTo>
                    <a:pt x="1" y="95"/>
                    <a:pt x="30" y="124"/>
                    <a:pt x="88" y="124"/>
                  </a:cubicBezTo>
                  <a:lnTo>
                    <a:pt x="333" y="124"/>
                  </a:lnTo>
                  <a:cubicBezTo>
                    <a:pt x="362" y="124"/>
                    <a:pt x="391" y="95"/>
                    <a:pt x="391" y="66"/>
                  </a:cubicBezTo>
                  <a:cubicBezTo>
                    <a:pt x="391" y="37"/>
                    <a:pt x="362" y="1"/>
                    <a:pt x="3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30"/>
            <p:cNvSpPr/>
            <p:nvPr/>
          </p:nvSpPr>
          <p:spPr>
            <a:xfrm>
              <a:off x="4258153" y="3690309"/>
              <a:ext cx="23394" cy="10824"/>
            </a:xfrm>
            <a:custGeom>
              <a:avLst/>
              <a:gdLst/>
              <a:ahLst/>
              <a:cxnLst/>
              <a:rect l="l" t="t" r="r" b="b"/>
              <a:pathLst>
                <a:path w="268" h="124" extrusionOk="0">
                  <a:moveTo>
                    <a:pt x="58" y="0"/>
                  </a:moveTo>
                  <a:cubicBezTo>
                    <a:pt x="29" y="0"/>
                    <a:pt x="29" y="0"/>
                    <a:pt x="0" y="29"/>
                  </a:cubicBezTo>
                  <a:cubicBezTo>
                    <a:pt x="0" y="87"/>
                    <a:pt x="29" y="123"/>
                    <a:pt x="58" y="123"/>
                  </a:cubicBezTo>
                  <a:lnTo>
                    <a:pt x="210" y="123"/>
                  </a:lnTo>
                  <a:cubicBezTo>
                    <a:pt x="239" y="123"/>
                    <a:pt x="268" y="87"/>
                    <a:pt x="268" y="58"/>
                  </a:cubicBezTo>
                  <a:cubicBezTo>
                    <a:pt x="268" y="29"/>
                    <a:pt x="239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0"/>
            <p:cNvSpPr/>
            <p:nvPr/>
          </p:nvSpPr>
          <p:spPr>
            <a:xfrm>
              <a:off x="4147733" y="3764068"/>
              <a:ext cx="123777" cy="94710"/>
            </a:xfrm>
            <a:custGeom>
              <a:avLst/>
              <a:gdLst/>
              <a:ahLst/>
              <a:cxnLst/>
              <a:rect l="l" t="t" r="r" b="b"/>
              <a:pathLst>
                <a:path w="1418" h="1085" extrusionOk="0">
                  <a:moveTo>
                    <a:pt x="1039" y="111"/>
                  </a:moveTo>
                  <a:cubicBezTo>
                    <a:pt x="1099" y="111"/>
                    <a:pt x="1161" y="134"/>
                    <a:pt x="1208" y="181"/>
                  </a:cubicBezTo>
                  <a:cubicBezTo>
                    <a:pt x="1294" y="268"/>
                    <a:pt x="1294" y="420"/>
                    <a:pt x="1208" y="506"/>
                  </a:cubicBezTo>
                  <a:lnTo>
                    <a:pt x="752" y="933"/>
                  </a:lnTo>
                  <a:cubicBezTo>
                    <a:pt x="738" y="947"/>
                    <a:pt x="723" y="954"/>
                    <a:pt x="709" y="954"/>
                  </a:cubicBezTo>
                  <a:cubicBezTo>
                    <a:pt x="695" y="954"/>
                    <a:pt x="680" y="947"/>
                    <a:pt x="666" y="933"/>
                  </a:cubicBezTo>
                  <a:lnTo>
                    <a:pt x="239" y="506"/>
                  </a:lnTo>
                  <a:cubicBezTo>
                    <a:pt x="153" y="420"/>
                    <a:pt x="153" y="268"/>
                    <a:pt x="239" y="181"/>
                  </a:cubicBezTo>
                  <a:cubicBezTo>
                    <a:pt x="268" y="145"/>
                    <a:pt x="333" y="116"/>
                    <a:pt x="391" y="116"/>
                  </a:cubicBezTo>
                  <a:cubicBezTo>
                    <a:pt x="449" y="116"/>
                    <a:pt x="514" y="145"/>
                    <a:pt x="572" y="181"/>
                  </a:cubicBezTo>
                  <a:lnTo>
                    <a:pt x="601" y="210"/>
                  </a:lnTo>
                  <a:cubicBezTo>
                    <a:pt x="629" y="239"/>
                    <a:pt x="666" y="268"/>
                    <a:pt x="695" y="268"/>
                  </a:cubicBezTo>
                  <a:cubicBezTo>
                    <a:pt x="752" y="268"/>
                    <a:pt x="781" y="268"/>
                    <a:pt x="810" y="210"/>
                  </a:cubicBezTo>
                  <a:lnTo>
                    <a:pt x="875" y="181"/>
                  </a:lnTo>
                  <a:cubicBezTo>
                    <a:pt x="919" y="134"/>
                    <a:pt x="978" y="111"/>
                    <a:pt x="1039" y="111"/>
                  </a:cubicBezTo>
                  <a:close/>
                  <a:moveTo>
                    <a:pt x="391" y="1"/>
                  </a:moveTo>
                  <a:cubicBezTo>
                    <a:pt x="304" y="1"/>
                    <a:pt x="210" y="30"/>
                    <a:pt x="153" y="87"/>
                  </a:cubicBezTo>
                  <a:cubicBezTo>
                    <a:pt x="1" y="239"/>
                    <a:pt x="1" y="449"/>
                    <a:pt x="153" y="600"/>
                  </a:cubicBezTo>
                  <a:lnTo>
                    <a:pt x="572" y="1020"/>
                  </a:lnTo>
                  <a:cubicBezTo>
                    <a:pt x="601" y="1048"/>
                    <a:pt x="666" y="1085"/>
                    <a:pt x="723" y="1085"/>
                  </a:cubicBezTo>
                  <a:cubicBezTo>
                    <a:pt x="752" y="1085"/>
                    <a:pt x="810" y="1048"/>
                    <a:pt x="846" y="1020"/>
                  </a:cubicBezTo>
                  <a:lnTo>
                    <a:pt x="1294" y="600"/>
                  </a:lnTo>
                  <a:cubicBezTo>
                    <a:pt x="1417" y="449"/>
                    <a:pt x="1417" y="239"/>
                    <a:pt x="1294" y="87"/>
                  </a:cubicBezTo>
                  <a:cubicBezTo>
                    <a:pt x="1208" y="30"/>
                    <a:pt x="1114" y="1"/>
                    <a:pt x="1027" y="1"/>
                  </a:cubicBezTo>
                  <a:cubicBezTo>
                    <a:pt x="933" y="1"/>
                    <a:pt x="846" y="30"/>
                    <a:pt x="781" y="87"/>
                  </a:cubicBezTo>
                  <a:lnTo>
                    <a:pt x="723" y="145"/>
                  </a:lnTo>
                  <a:lnTo>
                    <a:pt x="695" y="145"/>
                  </a:lnTo>
                  <a:lnTo>
                    <a:pt x="666" y="87"/>
                  </a:lnTo>
                  <a:cubicBezTo>
                    <a:pt x="572" y="30"/>
                    <a:pt x="485" y="1"/>
                    <a:pt x="3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734" name="Google Shape;734;p30"/>
          <p:cNvCxnSpPr>
            <a:stCxn id="708" idx="2"/>
            <a:endCxn id="702" idx="0"/>
          </p:cNvCxnSpPr>
          <p:nvPr/>
        </p:nvCxnSpPr>
        <p:spPr>
          <a:xfrm>
            <a:off x="2064044" y="1711225"/>
            <a:ext cx="0" cy="24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735" name="Google Shape;735;p30"/>
          <p:cNvCxnSpPr>
            <a:stCxn id="709" idx="2"/>
            <a:endCxn id="704" idx="0"/>
          </p:cNvCxnSpPr>
          <p:nvPr/>
        </p:nvCxnSpPr>
        <p:spPr>
          <a:xfrm>
            <a:off x="4568894" y="1711225"/>
            <a:ext cx="0" cy="24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736" name="Google Shape;736;p30"/>
          <p:cNvCxnSpPr>
            <a:stCxn id="710" idx="2"/>
            <a:endCxn id="703" idx="0"/>
          </p:cNvCxnSpPr>
          <p:nvPr/>
        </p:nvCxnSpPr>
        <p:spPr>
          <a:xfrm>
            <a:off x="7082981" y="1711225"/>
            <a:ext cx="0" cy="2487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3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742" name="Google Shape;742;p31"/>
          <p:cNvGrpSpPr/>
          <p:nvPr/>
        </p:nvGrpSpPr>
        <p:grpSpPr>
          <a:xfrm>
            <a:off x="633513" y="1569700"/>
            <a:ext cx="2883911" cy="567000"/>
            <a:chOff x="633513" y="1569700"/>
            <a:chExt cx="2883911" cy="567000"/>
          </a:xfrm>
        </p:grpSpPr>
        <p:sp>
          <p:nvSpPr>
            <p:cNvPr id="743" name="Google Shape;743;p31"/>
            <p:cNvSpPr txBox="1"/>
            <p:nvPr/>
          </p:nvSpPr>
          <p:spPr>
            <a:xfrm>
              <a:off x="633513" y="1571950"/>
              <a:ext cx="1660800" cy="56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744" name="Google Shape;744;p31"/>
            <p:cNvSpPr/>
            <p:nvPr/>
          </p:nvSpPr>
          <p:spPr>
            <a:xfrm>
              <a:off x="2370524" y="1569700"/>
              <a:ext cx="11469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20XX</a:t>
              </a:r>
              <a:endParaRPr sz="19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745" name="Google Shape;745;p31"/>
          <p:cNvGrpSpPr/>
          <p:nvPr/>
        </p:nvGrpSpPr>
        <p:grpSpPr>
          <a:xfrm>
            <a:off x="633513" y="2612001"/>
            <a:ext cx="2883911" cy="567000"/>
            <a:chOff x="633513" y="2612001"/>
            <a:chExt cx="2883911" cy="567000"/>
          </a:xfrm>
        </p:grpSpPr>
        <p:sp>
          <p:nvSpPr>
            <p:cNvPr id="746" name="Google Shape;746;p31"/>
            <p:cNvSpPr txBox="1"/>
            <p:nvPr/>
          </p:nvSpPr>
          <p:spPr>
            <a:xfrm>
              <a:off x="633513" y="2615385"/>
              <a:ext cx="1660800" cy="56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Neptune is the farthest planet from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747" name="Google Shape;747;p31"/>
            <p:cNvSpPr/>
            <p:nvPr/>
          </p:nvSpPr>
          <p:spPr>
            <a:xfrm>
              <a:off x="2370524" y="2612001"/>
              <a:ext cx="11469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accent1"/>
                  </a:solidFill>
                  <a:latin typeface="Unbounded"/>
                  <a:ea typeface="Unbounded"/>
                  <a:cs typeface="Unbounded"/>
                  <a:sym typeface="Unbounded"/>
                </a:rPr>
                <a:t>20XX</a:t>
              </a:r>
              <a:endParaRPr sz="1900" b="1">
                <a:solidFill>
                  <a:schemeClr val="accen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748" name="Google Shape;748;p31"/>
          <p:cNvGrpSpPr/>
          <p:nvPr/>
        </p:nvGrpSpPr>
        <p:grpSpPr>
          <a:xfrm>
            <a:off x="633513" y="3654303"/>
            <a:ext cx="2883911" cy="567000"/>
            <a:chOff x="633513" y="3654303"/>
            <a:chExt cx="2883911" cy="567000"/>
          </a:xfrm>
        </p:grpSpPr>
        <p:sp>
          <p:nvSpPr>
            <p:cNvPr id="749" name="Google Shape;749;p31"/>
            <p:cNvSpPr txBox="1"/>
            <p:nvPr/>
          </p:nvSpPr>
          <p:spPr>
            <a:xfrm>
              <a:off x="633513" y="3656562"/>
              <a:ext cx="1660800" cy="56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Venus is the second planet from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750" name="Google Shape;750;p31"/>
            <p:cNvSpPr/>
            <p:nvPr/>
          </p:nvSpPr>
          <p:spPr>
            <a:xfrm>
              <a:off x="2370524" y="3654303"/>
              <a:ext cx="11469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lt2"/>
                  </a:solidFill>
                  <a:latin typeface="Unbounded"/>
                  <a:ea typeface="Unbounded"/>
                  <a:cs typeface="Unbounded"/>
                  <a:sym typeface="Unbounded"/>
                </a:rPr>
                <a:t>20XX</a:t>
              </a:r>
              <a:endParaRPr sz="1900" b="1">
                <a:solidFill>
                  <a:schemeClr val="lt2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751" name="Google Shape;751;p31"/>
          <p:cNvGrpSpPr/>
          <p:nvPr/>
        </p:nvGrpSpPr>
        <p:grpSpPr>
          <a:xfrm>
            <a:off x="5739588" y="1569700"/>
            <a:ext cx="2693112" cy="567000"/>
            <a:chOff x="5739588" y="1569700"/>
            <a:chExt cx="2693112" cy="567000"/>
          </a:xfrm>
        </p:grpSpPr>
        <p:sp>
          <p:nvSpPr>
            <p:cNvPr id="752" name="Google Shape;752;p31"/>
            <p:cNvSpPr txBox="1"/>
            <p:nvPr/>
          </p:nvSpPr>
          <p:spPr>
            <a:xfrm>
              <a:off x="6958800" y="1571950"/>
              <a:ext cx="1473900" cy="56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Despite being red, Mars is a cold place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753" name="Google Shape;753;p31"/>
            <p:cNvSpPr/>
            <p:nvPr/>
          </p:nvSpPr>
          <p:spPr>
            <a:xfrm>
              <a:off x="5739588" y="1569700"/>
              <a:ext cx="11430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20XX</a:t>
              </a:r>
              <a:endParaRPr sz="19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754" name="Google Shape;754;p31"/>
          <p:cNvGrpSpPr/>
          <p:nvPr/>
        </p:nvGrpSpPr>
        <p:grpSpPr>
          <a:xfrm>
            <a:off x="5739588" y="2612006"/>
            <a:ext cx="2693112" cy="567000"/>
            <a:chOff x="5739588" y="2612006"/>
            <a:chExt cx="2693112" cy="567000"/>
          </a:xfrm>
        </p:grpSpPr>
        <p:sp>
          <p:nvSpPr>
            <p:cNvPr id="755" name="Google Shape;755;p31"/>
            <p:cNvSpPr txBox="1"/>
            <p:nvPr/>
          </p:nvSpPr>
          <p:spPr>
            <a:xfrm>
              <a:off x="6958800" y="2615379"/>
              <a:ext cx="1473900" cy="56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the biggest planet of them all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756" name="Google Shape;756;p31"/>
            <p:cNvSpPr/>
            <p:nvPr/>
          </p:nvSpPr>
          <p:spPr>
            <a:xfrm>
              <a:off x="5739588" y="2612006"/>
              <a:ext cx="11430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accent1"/>
                  </a:solidFill>
                  <a:latin typeface="Unbounded"/>
                  <a:ea typeface="Unbounded"/>
                  <a:cs typeface="Unbounded"/>
                  <a:sym typeface="Unbounded"/>
                </a:rPr>
                <a:t>20XX</a:t>
              </a:r>
              <a:endParaRPr sz="1900" b="1">
                <a:solidFill>
                  <a:schemeClr val="accen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757" name="Google Shape;757;p31"/>
          <p:cNvGrpSpPr/>
          <p:nvPr/>
        </p:nvGrpSpPr>
        <p:grpSpPr>
          <a:xfrm>
            <a:off x="5739588" y="3654312"/>
            <a:ext cx="2693112" cy="567000"/>
            <a:chOff x="5739588" y="3654312"/>
            <a:chExt cx="2693112" cy="567000"/>
          </a:xfrm>
        </p:grpSpPr>
        <p:sp>
          <p:nvSpPr>
            <p:cNvPr id="758" name="Google Shape;758;p31"/>
            <p:cNvSpPr txBox="1"/>
            <p:nvPr/>
          </p:nvSpPr>
          <p:spPr>
            <a:xfrm>
              <a:off x="6958800" y="3656551"/>
              <a:ext cx="1473900" cy="56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Earth is the third planet from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759" name="Google Shape;759;p31"/>
            <p:cNvSpPr/>
            <p:nvPr/>
          </p:nvSpPr>
          <p:spPr>
            <a:xfrm>
              <a:off x="5739588" y="3654312"/>
              <a:ext cx="11430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lt2"/>
                  </a:solidFill>
                  <a:latin typeface="Unbounded"/>
                  <a:ea typeface="Unbounded"/>
                  <a:cs typeface="Unbounded"/>
                  <a:sym typeface="Unbounded"/>
                </a:rPr>
                <a:t>20XX</a:t>
              </a:r>
              <a:endParaRPr sz="1900" b="1">
                <a:solidFill>
                  <a:schemeClr val="lt2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sp>
        <p:nvSpPr>
          <p:cNvPr id="760" name="Google Shape;760;p31"/>
          <p:cNvSpPr/>
          <p:nvPr/>
        </p:nvSpPr>
        <p:spPr>
          <a:xfrm>
            <a:off x="3753812" y="1569700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1" name="Google Shape;761;p31"/>
          <p:cNvSpPr/>
          <p:nvPr/>
        </p:nvSpPr>
        <p:spPr>
          <a:xfrm>
            <a:off x="3753812" y="2613135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2" name="Google Shape;762;p31"/>
          <p:cNvSpPr/>
          <p:nvPr/>
        </p:nvSpPr>
        <p:spPr>
          <a:xfrm>
            <a:off x="3753812" y="3654312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3" name="Google Shape;763;p31"/>
          <p:cNvSpPr/>
          <p:nvPr/>
        </p:nvSpPr>
        <p:spPr>
          <a:xfrm>
            <a:off x="4870800" y="1569700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4" name="Google Shape;764;p31"/>
          <p:cNvSpPr/>
          <p:nvPr/>
        </p:nvSpPr>
        <p:spPr>
          <a:xfrm>
            <a:off x="4870800" y="2613135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5" name="Google Shape;765;p31"/>
          <p:cNvSpPr/>
          <p:nvPr/>
        </p:nvSpPr>
        <p:spPr>
          <a:xfrm>
            <a:off x="4870800" y="3654312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66" name="Google Shape;766;p31"/>
          <p:cNvCxnSpPr>
            <a:stCxn id="760" idx="2"/>
            <a:endCxn id="761" idx="0"/>
          </p:cNvCxnSpPr>
          <p:nvPr/>
        </p:nvCxnSpPr>
        <p:spPr>
          <a:xfrm rot="-5400000" flipH="1">
            <a:off x="3836012" y="2374600"/>
            <a:ext cx="476400" cy="600"/>
          </a:xfrm>
          <a:prstGeom prst="bentConnector3">
            <a:avLst>
              <a:gd name="adj1" fmla="val 50004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767" name="Google Shape;767;p31"/>
          <p:cNvCxnSpPr>
            <a:stCxn id="761" idx="2"/>
            <a:endCxn id="762" idx="0"/>
          </p:cNvCxnSpPr>
          <p:nvPr/>
        </p:nvCxnSpPr>
        <p:spPr>
          <a:xfrm rot="-5400000" flipH="1">
            <a:off x="3837062" y="3416985"/>
            <a:ext cx="474300" cy="600"/>
          </a:xfrm>
          <a:prstGeom prst="bentConnector3">
            <a:avLst>
              <a:gd name="adj1" fmla="val 49987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768" name="Google Shape;768;p31"/>
          <p:cNvCxnSpPr>
            <a:stCxn id="762" idx="2"/>
            <a:endCxn id="763" idx="0"/>
          </p:cNvCxnSpPr>
          <p:nvPr/>
        </p:nvCxnSpPr>
        <p:spPr>
          <a:xfrm rot="-5400000">
            <a:off x="3306512" y="2337012"/>
            <a:ext cx="2651700" cy="1116900"/>
          </a:xfrm>
          <a:prstGeom prst="bentConnector5">
            <a:avLst>
              <a:gd name="adj1" fmla="val -8980"/>
              <a:gd name="adj2" fmla="val 50004"/>
              <a:gd name="adj3" fmla="val 108977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769" name="Google Shape;769;p31"/>
          <p:cNvCxnSpPr>
            <a:stCxn id="763" idx="2"/>
            <a:endCxn id="764" idx="0"/>
          </p:cNvCxnSpPr>
          <p:nvPr/>
        </p:nvCxnSpPr>
        <p:spPr>
          <a:xfrm rot="-5400000" flipH="1">
            <a:off x="4953000" y="2374600"/>
            <a:ext cx="476400" cy="600"/>
          </a:xfrm>
          <a:prstGeom prst="bentConnector3">
            <a:avLst>
              <a:gd name="adj1" fmla="val 50004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770" name="Google Shape;770;p31"/>
          <p:cNvCxnSpPr>
            <a:stCxn id="764" idx="2"/>
            <a:endCxn id="765" idx="0"/>
          </p:cNvCxnSpPr>
          <p:nvPr/>
        </p:nvCxnSpPr>
        <p:spPr>
          <a:xfrm rot="-5400000" flipH="1">
            <a:off x="4954050" y="3416985"/>
            <a:ext cx="474300" cy="600"/>
          </a:xfrm>
          <a:prstGeom prst="bentConnector3">
            <a:avLst>
              <a:gd name="adj1" fmla="val 49987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771" name="Google Shape;771;p31"/>
          <p:cNvCxnSpPr>
            <a:stCxn id="744" idx="3"/>
            <a:endCxn id="760" idx="1"/>
          </p:cNvCxnSpPr>
          <p:nvPr/>
        </p:nvCxnSpPr>
        <p:spPr>
          <a:xfrm>
            <a:off x="3517424" y="1853200"/>
            <a:ext cx="236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2" name="Google Shape;772;p31"/>
          <p:cNvCxnSpPr>
            <a:stCxn id="747" idx="3"/>
            <a:endCxn id="761" idx="1"/>
          </p:cNvCxnSpPr>
          <p:nvPr/>
        </p:nvCxnSpPr>
        <p:spPr>
          <a:xfrm>
            <a:off x="3517424" y="2895501"/>
            <a:ext cx="236400" cy="1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3" name="Google Shape;773;p31"/>
          <p:cNvCxnSpPr>
            <a:stCxn id="750" idx="3"/>
            <a:endCxn id="762" idx="1"/>
          </p:cNvCxnSpPr>
          <p:nvPr/>
        </p:nvCxnSpPr>
        <p:spPr>
          <a:xfrm>
            <a:off x="3517424" y="3937803"/>
            <a:ext cx="236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4" name="Google Shape;774;p31"/>
          <p:cNvCxnSpPr>
            <a:stCxn id="763" idx="3"/>
            <a:endCxn id="753" idx="1"/>
          </p:cNvCxnSpPr>
          <p:nvPr/>
        </p:nvCxnSpPr>
        <p:spPr>
          <a:xfrm>
            <a:off x="5511000" y="1853200"/>
            <a:ext cx="228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5" name="Google Shape;775;p31"/>
          <p:cNvCxnSpPr>
            <a:stCxn id="764" idx="3"/>
            <a:endCxn id="756" idx="1"/>
          </p:cNvCxnSpPr>
          <p:nvPr/>
        </p:nvCxnSpPr>
        <p:spPr>
          <a:xfrm rot="10800000" flipH="1">
            <a:off x="5511000" y="2895435"/>
            <a:ext cx="228600" cy="1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76" name="Google Shape;776;p31"/>
          <p:cNvCxnSpPr>
            <a:stCxn id="765" idx="3"/>
            <a:endCxn id="759" idx="1"/>
          </p:cNvCxnSpPr>
          <p:nvPr/>
        </p:nvCxnSpPr>
        <p:spPr>
          <a:xfrm>
            <a:off x="5511000" y="3937812"/>
            <a:ext cx="228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777" name="Google Shape;777;p31"/>
          <p:cNvGrpSpPr/>
          <p:nvPr/>
        </p:nvGrpSpPr>
        <p:grpSpPr>
          <a:xfrm>
            <a:off x="3885719" y="3753351"/>
            <a:ext cx="376387" cy="368923"/>
            <a:chOff x="3976184" y="3646412"/>
            <a:chExt cx="376387" cy="368923"/>
          </a:xfrm>
        </p:grpSpPr>
        <p:sp>
          <p:nvSpPr>
            <p:cNvPr id="778" name="Google Shape;778;p31"/>
            <p:cNvSpPr/>
            <p:nvPr/>
          </p:nvSpPr>
          <p:spPr>
            <a:xfrm>
              <a:off x="4023221" y="3712281"/>
              <a:ext cx="185720" cy="10154"/>
            </a:xfrm>
            <a:custGeom>
              <a:avLst/>
              <a:gdLst/>
              <a:ahLst/>
              <a:cxnLst/>
              <a:rect l="l" t="t" r="r" b="b"/>
              <a:pathLst>
                <a:path w="2140" h="117" extrusionOk="0">
                  <a:moveTo>
                    <a:pt x="66" y="1"/>
                  </a:moveTo>
                  <a:cubicBezTo>
                    <a:pt x="30" y="1"/>
                    <a:pt x="1" y="30"/>
                    <a:pt x="1" y="58"/>
                  </a:cubicBezTo>
                  <a:cubicBezTo>
                    <a:pt x="1" y="87"/>
                    <a:pt x="30" y="116"/>
                    <a:pt x="66" y="116"/>
                  </a:cubicBezTo>
                  <a:lnTo>
                    <a:pt x="2082" y="116"/>
                  </a:lnTo>
                  <a:cubicBezTo>
                    <a:pt x="2111" y="116"/>
                    <a:pt x="2140" y="87"/>
                    <a:pt x="2140" y="58"/>
                  </a:cubicBezTo>
                  <a:cubicBezTo>
                    <a:pt x="2140" y="30"/>
                    <a:pt x="2111" y="1"/>
                    <a:pt x="20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31"/>
            <p:cNvSpPr/>
            <p:nvPr/>
          </p:nvSpPr>
          <p:spPr>
            <a:xfrm>
              <a:off x="4023221" y="3748644"/>
              <a:ext cx="149357" cy="10761"/>
            </a:xfrm>
            <a:custGeom>
              <a:avLst/>
              <a:gdLst/>
              <a:ahLst/>
              <a:cxnLst/>
              <a:rect l="l" t="t" r="r" b="b"/>
              <a:pathLst>
                <a:path w="1721" h="124" extrusionOk="0">
                  <a:moveTo>
                    <a:pt x="66" y="1"/>
                  </a:moveTo>
                  <a:cubicBezTo>
                    <a:pt x="30" y="1"/>
                    <a:pt x="1" y="30"/>
                    <a:pt x="1" y="59"/>
                  </a:cubicBezTo>
                  <a:cubicBezTo>
                    <a:pt x="1" y="87"/>
                    <a:pt x="30" y="124"/>
                    <a:pt x="66" y="124"/>
                  </a:cubicBezTo>
                  <a:lnTo>
                    <a:pt x="1656" y="124"/>
                  </a:lnTo>
                  <a:cubicBezTo>
                    <a:pt x="1692" y="124"/>
                    <a:pt x="1721" y="87"/>
                    <a:pt x="1721" y="59"/>
                  </a:cubicBezTo>
                  <a:cubicBezTo>
                    <a:pt x="1721" y="30"/>
                    <a:pt x="1692" y="1"/>
                    <a:pt x="16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31"/>
            <p:cNvSpPr/>
            <p:nvPr/>
          </p:nvSpPr>
          <p:spPr>
            <a:xfrm>
              <a:off x="4227077" y="3748644"/>
              <a:ext cx="84095" cy="136166"/>
            </a:xfrm>
            <a:custGeom>
              <a:avLst/>
              <a:gdLst/>
              <a:ahLst/>
              <a:cxnLst/>
              <a:rect l="l" t="t" r="r" b="b"/>
              <a:pathLst>
                <a:path w="969" h="1569" extrusionOk="0">
                  <a:moveTo>
                    <a:pt x="65" y="1"/>
                  </a:moveTo>
                  <a:cubicBezTo>
                    <a:pt x="29" y="1"/>
                    <a:pt x="0" y="30"/>
                    <a:pt x="0" y="59"/>
                  </a:cubicBezTo>
                  <a:lnTo>
                    <a:pt x="0" y="1504"/>
                  </a:lnTo>
                  <a:cubicBezTo>
                    <a:pt x="0" y="1533"/>
                    <a:pt x="29" y="1569"/>
                    <a:pt x="65" y="1569"/>
                  </a:cubicBezTo>
                  <a:lnTo>
                    <a:pt x="904" y="1569"/>
                  </a:lnTo>
                  <a:cubicBezTo>
                    <a:pt x="969" y="1569"/>
                    <a:pt x="969" y="1533"/>
                    <a:pt x="969" y="1504"/>
                  </a:cubicBezTo>
                  <a:lnTo>
                    <a:pt x="969" y="962"/>
                  </a:lnTo>
                  <a:cubicBezTo>
                    <a:pt x="969" y="933"/>
                    <a:pt x="969" y="904"/>
                    <a:pt x="932" y="904"/>
                  </a:cubicBezTo>
                  <a:cubicBezTo>
                    <a:pt x="917" y="896"/>
                    <a:pt x="904" y="893"/>
                    <a:pt x="892" y="893"/>
                  </a:cubicBezTo>
                  <a:cubicBezTo>
                    <a:pt x="861" y="893"/>
                    <a:pt x="846" y="920"/>
                    <a:pt x="846" y="962"/>
                  </a:cubicBezTo>
                  <a:lnTo>
                    <a:pt x="846" y="1446"/>
                  </a:lnTo>
                  <a:lnTo>
                    <a:pt x="123" y="1446"/>
                  </a:lnTo>
                  <a:lnTo>
                    <a:pt x="123" y="124"/>
                  </a:lnTo>
                  <a:lnTo>
                    <a:pt x="846" y="124"/>
                  </a:lnTo>
                  <a:lnTo>
                    <a:pt x="846" y="666"/>
                  </a:lnTo>
                  <a:cubicBezTo>
                    <a:pt x="846" y="694"/>
                    <a:pt x="875" y="723"/>
                    <a:pt x="904" y="723"/>
                  </a:cubicBezTo>
                  <a:cubicBezTo>
                    <a:pt x="932" y="723"/>
                    <a:pt x="969" y="694"/>
                    <a:pt x="969" y="666"/>
                  </a:cubicBezTo>
                  <a:lnTo>
                    <a:pt x="969" y="59"/>
                  </a:lnTo>
                  <a:cubicBezTo>
                    <a:pt x="969" y="30"/>
                    <a:pt x="969" y="1"/>
                    <a:pt x="9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31"/>
            <p:cNvSpPr/>
            <p:nvPr/>
          </p:nvSpPr>
          <p:spPr>
            <a:xfrm>
              <a:off x="4125453" y="3787523"/>
              <a:ext cx="83487" cy="97286"/>
            </a:xfrm>
            <a:custGeom>
              <a:avLst/>
              <a:gdLst/>
              <a:ahLst/>
              <a:cxnLst/>
              <a:rect l="l" t="t" r="r" b="b"/>
              <a:pathLst>
                <a:path w="962" h="1121" extrusionOk="0">
                  <a:moveTo>
                    <a:pt x="839" y="124"/>
                  </a:moveTo>
                  <a:lnTo>
                    <a:pt x="839" y="998"/>
                  </a:lnTo>
                  <a:lnTo>
                    <a:pt x="116" y="998"/>
                  </a:lnTo>
                  <a:lnTo>
                    <a:pt x="116" y="124"/>
                  </a:lnTo>
                  <a:close/>
                  <a:moveTo>
                    <a:pt x="58" y="1"/>
                  </a:moveTo>
                  <a:cubicBezTo>
                    <a:pt x="29" y="1"/>
                    <a:pt x="1" y="37"/>
                    <a:pt x="1" y="66"/>
                  </a:cubicBezTo>
                  <a:lnTo>
                    <a:pt x="1" y="1056"/>
                  </a:lnTo>
                  <a:cubicBezTo>
                    <a:pt x="1" y="1085"/>
                    <a:pt x="29" y="1121"/>
                    <a:pt x="58" y="1121"/>
                  </a:cubicBezTo>
                  <a:lnTo>
                    <a:pt x="904" y="1121"/>
                  </a:lnTo>
                  <a:cubicBezTo>
                    <a:pt x="933" y="1121"/>
                    <a:pt x="962" y="1085"/>
                    <a:pt x="962" y="1056"/>
                  </a:cubicBezTo>
                  <a:lnTo>
                    <a:pt x="962" y="66"/>
                  </a:lnTo>
                  <a:cubicBezTo>
                    <a:pt x="962" y="37"/>
                    <a:pt x="933" y="1"/>
                    <a:pt x="9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31"/>
            <p:cNvSpPr/>
            <p:nvPr/>
          </p:nvSpPr>
          <p:spPr>
            <a:xfrm>
              <a:off x="4023221" y="3824580"/>
              <a:ext cx="84181" cy="60229"/>
            </a:xfrm>
            <a:custGeom>
              <a:avLst/>
              <a:gdLst/>
              <a:ahLst/>
              <a:cxnLst/>
              <a:rect l="l" t="t" r="r" b="b"/>
              <a:pathLst>
                <a:path w="970" h="694" extrusionOk="0">
                  <a:moveTo>
                    <a:pt x="846" y="116"/>
                  </a:moveTo>
                  <a:lnTo>
                    <a:pt x="846" y="571"/>
                  </a:lnTo>
                  <a:lnTo>
                    <a:pt x="124" y="571"/>
                  </a:lnTo>
                  <a:lnTo>
                    <a:pt x="124" y="116"/>
                  </a:lnTo>
                  <a:close/>
                  <a:moveTo>
                    <a:pt x="66" y="0"/>
                  </a:moveTo>
                  <a:cubicBezTo>
                    <a:pt x="30" y="0"/>
                    <a:pt x="1" y="29"/>
                    <a:pt x="1" y="58"/>
                  </a:cubicBezTo>
                  <a:lnTo>
                    <a:pt x="1" y="629"/>
                  </a:lnTo>
                  <a:cubicBezTo>
                    <a:pt x="1" y="658"/>
                    <a:pt x="30" y="694"/>
                    <a:pt x="66" y="694"/>
                  </a:cubicBezTo>
                  <a:lnTo>
                    <a:pt x="904" y="694"/>
                  </a:lnTo>
                  <a:cubicBezTo>
                    <a:pt x="933" y="694"/>
                    <a:pt x="969" y="658"/>
                    <a:pt x="969" y="629"/>
                  </a:cubicBezTo>
                  <a:lnTo>
                    <a:pt x="969" y="58"/>
                  </a:lnTo>
                  <a:cubicBezTo>
                    <a:pt x="969" y="29"/>
                    <a:pt x="933" y="0"/>
                    <a:pt x="9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31"/>
            <p:cNvSpPr/>
            <p:nvPr/>
          </p:nvSpPr>
          <p:spPr>
            <a:xfrm>
              <a:off x="3976184" y="3646412"/>
              <a:ext cx="376387" cy="368923"/>
            </a:xfrm>
            <a:custGeom>
              <a:avLst/>
              <a:gdLst/>
              <a:ahLst/>
              <a:cxnLst/>
              <a:rect l="l" t="t" r="r" b="b"/>
              <a:pathLst>
                <a:path w="4337" h="4251" extrusionOk="0">
                  <a:moveTo>
                    <a:pt x="2291" y="3108"/>
                  </a:moveTo>
                  <a:lnTo>
                    <a:pt x="2443" y="3347"/>
                  </a:lnTo>
                  <a:lnTo>
                    <a:pt x="1901" y="3347"/>
                  </a:lnTo>
                  <a:lnTo>
                    <a:pt x="2082" y="3108"/>
                  </a:lnTo>
                  <a:close/>
                  <a:moveTo>
                    <a:pt x="2530" y="3469"/>
                  </a:moveTo>
                  <a:lnTo>
                    <a:pt x="2595" y="3585"/>
                  </a:lnTo>
                  <a:lnTo>
                    <a:pt x="1778" y="3585"/>
                  </a:lnTo>
                  <a:lnTo>
                    <a:pt x="1836" y="3469"/>
                  </a:lnTo>
                  <a:close/>
                  <a:moveTo>
                    <a:pt x="2559" y="3108"/>
                  </a:moveTo>
                  <a:lnTo>
                    <a:pt x="3166" y="4040"/>
                  </a:lnTo>
                  <a:cubicBezTo>
                    <a:pt x="3186" y="4081"/>
                    <a:pt x="3145" y="4122"/>
                    <a:pt x="3099" y="4122"/>
                  </a:cubicBezTo>
                  <a:cubicBezTo>
                    <a:pt x="3080" y="4122"/>
                    <a:pt x="3060" y="4115"/>
                    <a:pt x="3043" y="4098"/>
                  </a:cubicBezTo>
                  <a:lnTo>
                    <a:pt x="2443" y="3108"/>
                  </a:lnTo>
                  <a:close/>
                  <a:moveTo>
                    <a:pt x="66" y="1"/>
                  </a:moveTo>
                  <a:cubicBezTo>
                    <a:pt x="30" y="1"/>
                    <a:pt x="1" y="37"/>
                    <a:pt x="1" y="66"/>
                  </a:cubicBezTo>
                  <a:lnTo>
                    <a:pt x="1" y="2956"/>
                  </a:lnTo>
                  <a:cubicBezTo>
                    <a:pt x="1" y="3043"/>
                    <a:pt x="66" y="3108"/>
                    <a:pt x="152" y="3108"/>
                  </a:cubicBezTo>
                  <a:lnTo>
                    <a:pt x="1656" y="3108"/>
                  </a:lnTo>
                  <a:lnTo>
                    <a:pt x="1475" y="3376"/>
                  </a:lnTo>
                  <a:cubicBezTo>
                    <a:pt x="1446" y="3404"/>
                    <a:pt x="1475" y="3433"/>
                    <a:pt x="1511" y="3469"/>
                  </a:cubicBezTo>
                  <a:cubicBezTo>
                    <a:pt x="1519" y="3478"/>
                    <a:pt x="1528" y="3481"/>
                    <a:pt x="1536" y="3481"/>
                  </a:cubicBezTo>
                  <a:cubicBezTo>
                    <a:pt x="1556" y="3481"/>
                    <a:pt x="1577" y="3459"/>
                    <a:pt x="1598" y="3433"/>
                  </a:cubicBezTo>
                  <a:lnTo>
                    <a:pt x="1807" y="3108"/>
                  </a:lnTo>
                  <a:lnTo>
                    <a:pt x="1930" y="3108"/>
                  </a:lnTo>
                  <a:lnTo>
                    <a:pt x="1294" y="4098"/>
                  </a:lnTo>
                  <a:cubicBezTo>
                    <a:pt x="1286" y="4115"/>
                    <a:pt x="1272" y="4122"/>
                    <a:pt x="1258" y="4122"/>
                  </a:cubicBezTo>
                  <a:cubicBezTo>
                    <a:pt x="1224" y="4122"/>
                    <a:pt x="1187" y="4081"/>
                    <a:pt x="1208" y="4040"/>
                  </a:cubicBezTo>
                  <a:lnTo>
                    <a:pt x="1417" y="3708"/>
                  </a:lnTo>
                  <a:cubicBezTo>
                    <a:pt x="1446" y="3679"/>
                    <a:pt x="1446" y="3614"/>
                    <a:pt x="1417" y="3614"/>
                  </a:cubicBezTo>
                  <a:cubicBezTo>
                    <a:pt x="1403" y="3600"/>
                    <a:pt x="1388" y="3592"/>
                    <a:pt x="1374" y="3592"/>
                  </a:cubicBezTo>
                  <a:cubicBezTo>
                    <a:pt x="1359" y="3592"/>
                    <a:pt x="1345" y="3600"/>
                    <a:pt x="1330" y="3614"/>
                  </a:cubicBezTo>
                  <a:lnTo>
                    <a:pt x="1114" y="3975"/>
                  </a:lnTo>
                  <a:cubicBezTo>
                    <a:pt x="1056" y="4069"/>
                    <a:pt x="1085" y="4192"/>
                    <a:pt x="1179" y="4221"/>
                  </a:cubicBezTo>
                  <a:cubicBezTo>
                    <a:pt x="1199" y="4241"/>
                    <a:pt x="1227" y="4251"/>
                    <a:pt x="1257" y="4251"/>
                  </a:cubicBezTo>
                  <a:cubicBezTo>
                    <a:pt x="1314" y="4251"/>
                    <a:pt x="1379" y="4217"/>
                    <a:pt x="1417" y="4156"/>
                  </a:cubicBezTo>
                  <a:lnTo>
                    <a:pt x="1692" y="3708"/>
                  </a:lnTo>
                  <a:lnTo>
                    <a:pt x="2682" y="3708"/>
                  </a:lnTo>
                  <a:lnTo>
                    <a:pt x="2956" y="4156"/>
                  </a:lnTo>
                  <a:cubicBezTo>
                    <a:pt x="2994" y="4217"/>
                    <a:pt x="3044" y="4251"/>
                    <a:pt x="3100" y="4251"/>
                  </a:cubicBezTo>
                  <a:cubicBezTo>
                    <a:pt x="3130" y="4251"/>
                    <a:pt x="3162" y="4241"/>
                    <a:pt x="3195" y="4221"/>
                  </a:cubicBezTo>
                  <a:cubicBezTo>
                    <a:pt x="3281" y="4156"/>
                    <a:pt x="3318" y="4069"/>
                    <a:pt x="3253" y="3975"/>
                  </a:cubicBezTo>
                  <a:lnTo>
                    <a:pt x="2711" y="3108"/>
                  </a:lnTo>
                  <a:lnTo>
                    <a:pt x="4185" y="3108"/>
                  </a:lnTo>
                  <a:cubicBezTo>
                    <a:pt x="4279" y="3108"/>
                    <a:pt x="4337" y="3043"/>
                    <a:pt x="4337" y="2956"/>
                  </a:cubicBezTo>
                  <a:lnTo>
                    <a:pt x="4337" y="66"/>
                  </a:lnTo>
                  <a:cubicBezTo>
                    <a:pt x="4337" y="37"/>
                    <a:pt x="4308" y="1"/>
                    <a:pt x="4279" y="1"/>
                  </a:cubicBezTo>
                  <a:lnTo>
                    <a:pt x="846" y="1"/>
                  </a:lnTo>
                  <a:cubicBezTo>
                    <a:pt x="817" y="66"/>
                    <a:pt x="846" y="124"/>
                    <a:pt x="904" y="124"/>
                  </a:cubicBezTo>
                  <a:lnTo>
                    <a:pt x="4185" y="124"/>
                  </a:lnTo>
                  <a:cubicBezTo>
                    <a:pt x="4221" y="124"/>
                    <a:pt x="4221" y="124"/>
                    <a:pt x="4221" y="153"/>
                  </a:cubicBezTo>
                  <a:lnTo>
                    <a:pt x="4221" y="304"/>
                  </a:lnTo>
                  <a:lnTo>
                    <a:pt x="2985" y="304"/>
                  </a:lnTo>
                  <a:cubicBezTo>
                    <a:pt x="2956" y="304"/>
                    <a:pt x="2920" y="333"/>
                    <a:pt x="2920" y="362"/>
                  </a:cubicBezTo>
                  <a:cubicBezTo>
                    <a:pt x="2920" y="427"/>
                    <a:pt x="2956" y="456"/>
                    <a:pt x="2985" y="456"/>
                  </a:cubicBezTo>
                  <a:lnTo>
                    <a:pt x="4221" y="456"/>
                  </a:lnTo>
                  <a:lnTo>
                    <a:pt x="4221" y="2956"/>
                  </a:lnTo>
                  <a:lnTo>
                    <a:pt x="4185" y="2985"/>
                  </a:lnTo>
                  <a:lnTo>
                    <a:pt x="152" y="2985"/>
                  </a:lnTo>
                  <a:lnTo>
                    <a:pt x="124" y="2956"/>
                  </a:lnTo>
                  <a:lnTo>
                    <a:pt x="124" y="456"/>
                  </a:lnTo>
                  <a:lnTo>
                    <a:pt x="2682" y="456"/>
                  </a:lnTo>
                  <a:cubicBezTo>
                    <a:pt x="2711" y="456"/>
                    <a:pt x="2739" y="427"/>
                    <a:pt x="2739" y="398"/>
                  </a:cubicBezTo>
                  <a:cubicBezTo>
                    <a:pt x="2739" y="333"/>
                    <a:pt x="2711" y="304"/>
                    <a:pt x="2682" y="304"/>
                  </a:cubicBezTo>
                  <a:lnTo>
                    <a:pt x="124" y="304"/>
                  </a:lnTo>
                  <a:lnTo>
                    <a:pt x="124" y="153"/>
                  </a:lnTo>
                  <a:cubicBezTo>
                    <a:pt x="124" y="124"/>
                    <a:pt x="124" y="124"/>
                    <a:pt x="152" y="124"/>
                  </a:cubicBezTo>
                  <a:lnTo>
                    <a:pt x="637" y="124"/>
                  </a:lnTo>
                  <a:cubicBezTo>
                    <a:pt x="694" y="66"/>
                    <a:pt x="637" y="1"/>
                    <a:pt x="6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4" name="Google Shape;784;p31"/>
          <p:cNvGrpSpPr/>
          <p:nvPr/>
        </p:nvGrpSpPr>
        <p:grpSpPr>
          <a:xfrm>
            <a:off x="5002750" y="3749619"/>
            <a:ext cx="376300" cy="376387"/>
            <a:chOff x="3140280" y="3646412"/>
            <a:chExt cx="376300" cy="376387"/>
          </a:xfrm>
        </p:grpSpPr>
        <p:sp>
          <p:nvSpPr>
            <p:cNvPr id="785" name="Google Shape;785;p31"/>
            <p:cNvSpPr/>
            <p:nvPr/>
          </p:nvSpPr>
          <p:spPr>
            <a:xfrm>
              <a:off x="3140280" y="3646412"/>
              <a:ext cx="376300" cy="376387"/>
            </a:xfrm>
            <a:custGeom>
              <a:avLst/>
              <a:gdLst/>
              <a:ahLst/>
              <a:cxnLst/>
              <a:rect l="l" t="t" r="r" b="b"/>
              <a:pathLst>
                <a:path w="4336" h="4337" extrusionOk="0">
                  <a:moveTo>
                    <a:pt x="2168" y="1"/>
                  </a:moveTo>
                  <a:cubicBezTo>
                    <a:pt x="1836" y="1"/>
                    <a:pt x="1532" y="66"/>
                    <a:pt x="1265" y="218"/>
                  </a:cubicBezTo>
                  <a:cubicBezTo>
                    <a:pt x="1236" y="218"/>
                    <a:pt x="1207" y="247"/>
                    <a:pt x="1236" y="276"/>
                  </a:cubicBezTo>
                  <a:cubicBezTo>
                    <a:pt x="1236" y="333"/>
                    <a:pt x="1265" y="333"/>
                    <a:pt x="1294" y="333"/>
                  </a:cubicBezTo>
                  <a:cubicBezTo>
                    <a:pt x="1568" y="182"/>
                    <a:pt x="1864" y="124"/>
                    <a:pt x="2168" y="124"/>
                  </a:cubicBezTo>
                  <a:cubicBezTo>
                    <a:pt x="3281" y="124"/>
                    <a:pt x="4213" y="1056"/>
                    <a:pt x="4213" y="2169"/>
                  </a:cubicBezTo>
                  <a:cubicBezTo>
                    <a:pt x="4213" y="3289"/>
                    <a:pt x="3281" y="4221"/>
                    <a:pt x="2168" y="4221"/>
                  </a:cubicBezTo>
                  <a:cubicBezTo>
                    <a:pt x="1055" y="4221"/>
                    <a:pt x="123" y="3289"/>
                    <a:pt x="123" y="2169"/>
                  </a:cubicBezTo>
                  <a:cubicBezTo>
                    <a:pt x="123" y="1482"/>
                    <a:pt x="484" y="846"/>
                    <a:pt x="1055" y="456"/>
                  </a:cubicBezTo>
                  <a:cubicBezTo>
                    <a:pt x="1084" y="427"/>
                    <a:pt x="1084" y="398"/>
                    <a:pt x="1084" y="362"/>
                  </a:cubicBezTo>
                  <a:cubicBezTo>
                    <a:pt x="1070" y="348"/>
                    <a:pt x="1055" y="341"/>
                    <a:pt x="1040" y="341"/>
                  </a:cubicBezTo>
                  <a:cubicBezTo>
                    <a:pt x="1024" y="341"/>
                    <a:pt x="1008" y="348"/>
                    <a:pt x="990" y="362"/>
                  </a:cubicBezTo>
                  <a:cubicBezTo>
                    <a:pt x="361" y="760"/>
                    <a:pt x="0" y="1446"/>
                    <a:pt x="0" y="2169"/>
                  </a:cubicBezTo>
                  <a:cubicBezTo>
                    <a:pt x="0" y="2747"/>
                    <a:pt x="239" y="3289"/>
                    <a:pt x="629" y="3708"/>
                  </a:cubicBezTo>
                  <a:cubicBezTo>
                    <a:pt x="1055" y="4098"/>
                    <a:pt x="1597" y="4337"/>
                    <a:pt x="2168" y="4337"/>
                  </a:cubicBezTo>
                  <a:cubicBezTo>
                    <a:pt x="2739" y="4337"/>
                    <a:pt x="3281" y="4098"/>
                    <a:pt x="3700" y="3708"/>
                  </a:cubicBezTo>
                  <a:cubicBezTo>
                    <a:pt x="4097" y="3289"/>
                    <a:pt x="4336" y="2747"/>
                    <a:pt x="4336" y="2169"/>
                  </a:cubicBezTo>
                  <a:cubicBezTo>
                    <a:pt x="4336" y="1598"/>
                    <a:pt x="4097" y="1056"/>
                    <a:pt x="3700" y="637"/>
                  </a:cubicBezTo>
                  <a:cubicBezTo>
                    <a:pt x="3281" y="218"/>
                    <a:pt x="2739" y="1"/>
                    <a:pt x="21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31"/>
            <p:cNvSpPr/>
            <p:nvPr/>
          </p:nvSpPr>
          <p:spPr>
            <a:xfrm>
              <a:off x="3171609" y="3677828"/>
              <a:ext cx="313641" cy="312079"/>
            </a:xfrm>
            <a:custGeom>
              <a:avLst/>
              <a:gdLst/>
              <a:ahLst/>
              <a:cxnLst/>
              <a:rect l="l" t="t" r="r" b="b"/>
              <a:pathLst>
                <a:path w="3614" h="3596" extrusionOk="0">
                  <a:moveTo>
                    <a:pt x="1684" y="0"/>
                  </a:moveTo>
                  <a:cubicBezTo>
                    <a:pt x="1236" y="36"/>
                    <a:pt x="846" y="246"/>
                    <a:pt x="542" y="542"/>
                  </a:cubicBezTo>
                  <a:cubicBezTo>
                    <a:pt x="239" y="846"/>
                    <a:pt x="29" y="1236"/>
                    <a:pt x="0" y="1691"/>
                  </a:cubicBezTo>
                  <a:cubicBezTo>
                    <a:pt x="0" y="1720"/>
                    <a:pt x="87" y="1749"/>
                    <a:pt x="87" y="1749"/>
                  </a:cubicBezTo>
                  <a:lnTo>
                    <a:pt x="304" y="1749"/>
                  </a:lnTo>
                  <a:cubicBezTo>
                    <a:pt x="304" y="1749"/>
                    <a:pt x="391" y="1778"/>
                    <a:pt x="391" y="1807"/>
                  </a:cubicBezTo>
                  <a:cubicBezTo>
                    <a:pt x="391" y="1843"/>
                    <a:pt x="362" y="1872"/>
                    <a:pt x="304" y="1872"/>
                  </a:cubicBezTo>
                  <a:lnTo>
                    <a:pt x="87" y="1872"/>
                  </a:lnTo>
                  <a:cubicBezTo>
                    <a:pt x="29" y="1872"/>
                    <a:pt x="0" y="1901"/>
                    <a:pt x="0" y="1930"/>
                  </a:cubicBezTo>
                  <a:cubicBezTo>
                    <a:pt x="29" y="2385"/>
                    <a:pt x="239" y="2775"/>
                    <a:pt x="542" y="3071"/>
                  </a:cubicBezTo>
                  <a:cubicBezTo>
                    <a:pt x="846" y="3375"/>
                    <a:pt x="1236" y="3555"/>
                    <a:pt x="1684" y="3584"/>
                  </a:cubicBezTo>
                  <a:cubicBezTo>
                    <a:pt x="1692" y="3592"/>
                    <a:pt x="1700" y="3596"/>
                    <a:pt x="1708" y="3596"/>
                  </a:cubicBezTo>
                  <a:cubicBezTo>
                    <a:pt x="1730" y="3596"/>
                    <a:pt x="1749" y="3569"/>
                    <a:pt x="1749" y="3527"/>
                  </a:cubicBezTo>
                  <a:lnTo>
                    <a:pt x="1749" y="3288"/>
                  </a:lnTo>
                  <a:cubicBezTo>
                    <a:pt x="1749" y="3252"/>
                    <a:pt x="1778" y="3223"/>
                    <a:pt x="1807" y="3223"/>
                  </a:cubicBezTo>
                  <a:cubicBezTo>
                    <a:pt x="1836" y="3223"/>
                    <a:pt x="1865" y="3288"/>
                    <a:pt x="1865" y="3288"/>
                  </a:cubicBezTo>
                  <a:lnTo>
                    <a:pt x="1865" y="3527"/>
                  </a:lnTo>
                  <a:cubicBezTo>
                    <a:pt x="1865" y="3569"/>
                    <a:pt x="1880" y="3596"/>
                    <a:pt x="1903" y="3596"/>
                  </a:cubicBezTo>
                  <a:cubicBezTo>
                    <a:pt x="1911" y="3596"/>
                    <a:pt x="1920" y="3592"/>
                    <a:pt x="1930" y="3584"/>
                  </a:cubicBezTo>
                  <a:cubicBezTo>
                    <a:pt x="2255" y="3584"/>
                    <a:pt x="2558" y="3469"/>
                    <a:pt x="2797" y="3288"/>
                  </a:cubicBezTo>
                  <a:cubicBezTo>
                    <a:pt x="2833" y="3288"/>
                    <a:pt x="2862" y="3252"/>
                    <a:pt x="2833" y="3223"/>
                  </a:cubicBezTo>
                  <a:cubicBezTo>
                    <a:pt x="2833" y="3203"/>
                    <a:pt x="2801" y="3182"/>
                    <a:pt x="2771" y="3182"/>
                  </a:cubicBezTo>
                  <a:cubicBezTo>
                    <a:pt x="2759" y="3182"/>
                    <a:pt x="2748" y="3186"/>
                    <a:pt x="2739" y="3194"/>
                  </a:cubicBezTo>
                  <a:cubicBezTo>
                    <a:pt x="2530" y="3346"/>
                    <a:pt x="2255" y="3433"/>
                    <a:pt x="1988" y="3469"/>
                  </a:cubicBezTo>
                  <a:lnTo>
                    <a:pt x="1988" y="3317"/>
                  </a:lnTo>
                  <a:cubicBezTo>
                    <a:pt x="1988" y="3194"/>
                    <a:pt x="1930" y="3107"/>
                    <a:pt x="1807" y="3107"/>
                  </a:cubicBezTo>
                  <a:cubicBezTo>
                    <a:pt x="1713" y="3107"/>
                    <a:pt x="1626" y="3194"/>
                    <a:pt x="1626" y="3317"/>
                  </a:cubicBezTo>
                  <a:lnTo>
                    <a:pt x="1626" y="3469"/>
                  </a:lnTo>
                  <a:cubicBezTo>
                    <a:pt x="846" y="3375"/>
                    <a:pt x="239" y="2775"/>
                    <a:pt x="152" y="1987"/>
                  </a:cubicBezTo>
                  <a:lnTo>
                    <a:pt x="333" y="1987"/>
                  </a:lnTo>
                  <a:cubicBezTo>
                    <a:pt x="391" y="1987"/>
                    <a:pt x="448" y="1959"/>
                    <a:pt x="485" y="1930"/>
                  </a:cubicBezTo>
                  <a:cubicBezTo>
                    <a:pt x="571" y="1778"/>
                    <a:pt x="448" y="1626"/>
                    <a:pt x="333" y="1626"/>
                  </a:cubicBezTo>
                  <a:lnTo>
                    <a:pt x="152" y="1626"/>
                  </a:lnTo>
                  <a:cubicBezTo>
                    <a:pt x="239" y="846"/>
                    <a:pt x="846" y="246"/>
                    <a:pt x="1626" y="152"/>
                  </a:cubicBezTo>
                  <a:lnTo>
                    <a:pt x="1626" y="427"/>
                  </a:lnTo>
                  <a:cubicBezTo>
                    <a:pt x="1626" y="513"/>
                    <a:pt x="1684" y="607"/>
                    <a:pt x="1807" y="607"/>
                  </a:cubicBezTo>
                  <a:cubicBezTo>
                    <a:pt x="1894" y="607"/>
                    <a:pt x="1988" y="513"/>
                    <a:pt x="1988" y="427"/>
                  </a:cubicBezTo>
                  <a:lnTo>
                    <a:pt x="1988" y="152"/>
                  </a:lnTo>
                  <a:cubicBezTo>
                    <a:pt x="2768" y="246"/>
                    <a:pt x="3375" y="846"/>
                    <a:pt x="3462" y="1626"/>
                  </a:cubicBezTo>
                  <a:lnTo>
                    <a:pt x="3252" y="1626"/>
                  </a:lnTo>
                  <a:cubicBezTo>
                    <a:pt x="3223" y="1626"/>
                    <a:pt x="3158" y="1662"/>
                    <a:pt x="3129" y="1691"/>
                  </a:cubicBezTo>
                  <a:cubicBezTo>
                    <a:pt x="3043" y="1843"/>
                    <a:pt x="3129" y="1987"/>
                    <a:pt x="3281" y="1987"/>
                  </a:cubicBezTo>
                  <a:lnTo>
                    <a:pt x="3462" y="1987"/>
                  </a:lnTo>
                  <a:cubicBezTo>
                    <a:pt x="3433" y="2385"/>
                    <a:pt x="3252" y="2746"/>
                    <a:pt x="2949" y="3014"/>
                  </a:cubicBezTo>
                  <a:lnTo>
                    <a:pt x="2949" y="3107"/>
                  </a:lnTo>
                  <a:cubicBezTo>
                    <a:pt x="2963" y="3122"/>
                    <a:pt x="2987" y="3129"/>
                    <a:pt x="3007" y="3129"/>
                  </a:cubicBezTo>
                  <a:cubicBezTo>
                    <a:pt x="3026" y="3129"/>
                    <a:pt x="3043" y="3122"/>
                    <a:pt x="3043" y="3107"/>
                  </a:cubicBezTo>
                  <a:cubicBezTo>
                    <a:pt x="3375" y="2804"/>
                    <a:pt x="3556" y="2385"/>
                    <a:pt x="3614" y="1930"/>
                  </a:cubicBezTo>
                  <a:cubicBezTo>
                    <a:pt x="3614" y="1901"/>
                    <a:pt x="3585" y="1872"/>
                    <a:pt x="3520" y="1872"/>
                  </a:cubicBezTo>
                  <a:lnTo>
                    <a:pt x="3281" y="1872"/>
                  </a:lnTo>
                  <a:cubicBezTo>
                    <a:pt x="3281" y="1872"/>
                    <a:pt x="3223" y="1843"/>
                    <a:pt x="3223" y="1807"/>
                  </a:cubicBezTo>
                  <a:cubicBezTo>
                    <a:pt x="3223" y="1778"/>
                    <a:pt x="3252" y="1749"/>
                    <a:pt x="3281" y="1749"/>
                  </a:cubicBezTo>
                  <a:lnTo>
                    <a:pt x="3520" y="1749"/>
                  </a:lnTo>
                  <a:cubicBezTo>
                    <a:pt x="3585" y="1749"/>
                    <a:pt x="3614" y="1720"/>
                    <a:pt x="3614" y="1691"/>
                  </a:cubicBezTo>
                  <a:cubicBezTo>
                    <a:pt x="3585" y="1236"/>
                    <a:pt x="3375" y="846"/>
                    <a:pt x="3072" y="542"/>
                  </a:cubicBezTo>
                  <a:cubicBezTo>
                    <a:pt x="2768" y="246"/>
                    <a:pt x="2378" y="36"/>
                    <a:pt x="1930" y="0"/>
                  </a:cubicBezTo>
                  <a:cubicBezTo>
                    <a:pt x="1894" y="0"/>
                    <a:pt x="1865" y="36"/>
                    <a:pt x="1865" y="65"/>
                  </a:cubicBezTo>
                  <a:lnTo>
                    <a:pt x="1865" y="398"/>
                  </a:lnTo>
                  <a:cubicBezTo>
                    <a:pt x="1865" y="427"/>
                    <a:pt x="1836" y="455"/>
                    <a:pt x="1807" y="455"/>
                  </a:cubicBezTo>
                  <a:cubicBezTo>
                    <a:pt x="1778" y="455"/>
                    <a:pt x="1749" y="427"/>
                    <a:pt x="1749" y="398"/>
                  </a:cubicBezTo>
                  <a:lnTo>
                    <a:pt x="1749" y="65"/>
                  </a:lnTo>
                  <a:cubicBezTo>
                    <a:pt x="1749" y="36"/>
                    <a:pt x="1713" y="0"/>
                    <a:pt x="168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31"/>
            <p:cNvSpPr/>
            <p:nvPr/>
          </p:nvSpPr>
          <p:spPr>
            <a:xfrm>
              <a:off x="3302046" y="3764352"/>
              <a:ext cx="52765" cy="52158"/>
            </a:xfrm>
            <a:custGeom>
              <a:avLst/>
              <a:gdLst/>
              <a:ahLst/>
              <a:cxnLst/>
              <a:rect l="l" t="t" r="r" b="b"/>
              <a:pathLst>
                <a:path w="608" h="601" extrusionOk="0">
                  <a:moveTo>
                    <a:pt x="304" y="123"/>
                  </a:moveTo>
                  <a:cubicBezTo>
                    <a:pt x="391" y="123"/>
                    <a:pt x="485" y="210"/>
                    <a:pt x="485" y="304"/>
                  </a:cubicBezTo>
                  <a:cubicBezTo>
                    <a:pt x="485" y="391"/>
                    <a:pt x="391" y="485"/>
                    <a:pt x="304" y="485"/>
                  </a:cubicBezTo>
                  <a:cubicBezTo>
                    <a:pt x="210" y="485"/>
                    <a:pt x="123" y="391"/>
                    <a:pt x="123" y="304"/>
                  </a:cubicBezTo>
                  <a:cubicBezTo>
                    <a:pt x="123" y="210"/>
                    <a:pt x="210" y="123"/>
                    <a:pt x="304" y="123"/>
                  </a:cubicBezTo>
                  <a:close/>
                  <a:moveTo>
                    <a:pt x="304" y="0"/>
                  </a:moveTo>
                  <a:cubicBezTo>
                    <a:pt x="123" y="0"/>
                    <a:pt x="0" y="152"/>
                    <a:pt x="0" y="304"/>
                  </a:cubicBezTo>
                  <a:cubicBezTo>
                    <a:pt x="0" y="485"/>
                    <a:pt x="123" y="600"/>
                    <a:pt x="304" y="600"/>
                  </a:cubicBezTo>
                  <a:cubicBezTo>
                    <a:pt x="485" y="600"/>
                    <a:pt x="607" y="485"/>
                    <a:pt x="607" y="304"/>
                  </a:cubicBezTo>
                  <a:cubicBezTo>
                    <a:pt x="607" y="152"/>
                    <a:pt x="485" y="0"/>
                    <a:pt x="30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31"/>
            <p:cNvSpPr/>
            <p:nvPr/>
          </p:nvSpPr>
          <p:spPr>
            <a:xfrm>
              <a:off x="3364791" y="3761835"/>
              <a:ext cx="47124" cy="47124"/>
            </a:xfrm>
            <a:custGeom>
              <a:avLst/>
              <a:gdLst/>
              <a:ahLst/>
              <a:cxnLst/>
              <a:rect l="l" t="t" r="r" b="b"/>
              <a:pathLst>
                <a:path w="543" h="543" extrusionOk="0">
                  <a:moveTo>
                    <a:pt x="275" y="116"/>
                  </a:moveTo>
                  <a:cubicBezTo>
                    <a:pt x="361" y="116"/>
                    <a:pt x="426" y="181"/>
                    <a:pt x="426" y="268"/>
                  </a:cubicBezTo>
                  <a:cubicBezTo>
                    <a:pt x="426" y="362"/>
                    <a:pt x="361" y="420"/>
                    <a:pt x="275" y="420"/>
                  </a:cubicBezTo>
                  <a:cubicBezTo>
                    <a:pt x="210" y="420"/>
                    <a:pt x="152" y="362"/>
                    <a:pt x="152" y="268"/>
                  </a:cubicBezTo>
                  <a:cubicBezTo>
                    <a:pt x="152" y="181"/>
                    <a:pt x="210" y="116"/>
                    <a:pt x="275" y="116"/>
                  </a:cubicBezTo>
                  <a:close/>
                  <a:moveTo>
                    <a:pt x="275" y="1"/>
                  </a:moveTo>
                  <a:cubicBezTo>
                    <a:pt x="123" y="1"/>
                    <a:pt x="0" y="116"/>
                    <a:pt x="0" y="268"/>
                  </a:cubicBezTo>
                  <a:cubicBezTo>
                    <a:pt x="0" y="420"/>
                    <a:pt x="123" y="542"/>
                    <a:pt x="275" y="542"/>
                  </a:cubicBezTo>
                  <a:cubicBezTo>
                    <a:pt x="426" y="542"/>
                    <a:pt x="542" y="420"/>
                    <a:pt x="542" y="268"/>
                  </a:cubicBezTo>
                  <a:cubicBezTo>
                    <a:pt x="542" y="116"/>
                    <a:pt x="426" y="1"/>
                    <a:pt x="2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1"/>
            <p:cNvSpPr/>
            <p:nvPr/>
          </p:nvSpPr>
          <p:spPr>
            <a:xfrm>
              <a:off x="3241818" y="3761835"/>
              <a:ext cx="47124" cy="47124"/>
            </a:xfrm>
            <a:custGeom>
              <a:avLst/>
              <a:gdLst/>
              <a:ahLst/>
              <a:cxnLst/>
              <a:rect l="l" t="t" r="r" b="b"/>
              <a:pathLst>
                <a:path w="543" h="543" extrusionOk="0">
                  <a:moveTo>
                    <a:pt x="275" y="116"/>
                  </a:moveTo>
                  <a:cubicBezTo>
                    <a:pt x="362" y="116"/>
                    <a:pt x="427" y="181"/>
                    <a:pt x="427" y="268"/>
                  </a:cubicBezTo>
                  <a:cubicBezTo>
                    <a:pt x="427" y="362"/>
                    <a:pt x="362" y="420"/>
                    <a:pt x="275" y="420"/>
                  </a:cubicBezTo>
                  <a:cubicBezTo>
                    <a:pt x="218" y="420"/>
                    <a:pt x="152" y="362"/>
                    <a:pt x="152" y="268"/>
                  </a:cubicBezTo>
                  <a:cubicBezTo>
                    <a:pt x="152" y="181"/>
                    <a:pt x="218" y="116"/>
                    <a:pt x="275" y="116"/>
                  </a:cubicBezTo>
                  <a:close/>
                  <a:moveTo>
                    <a:pt x="275" y="1"/>
                  </a:moveTo>
                  <a:cubicBezTo>
                    <a:pt x="124" y="1"/>
                    <a:pt x="1" y="116"/>
                    <a:pt x="1" y="268"/>
                  </a:cubicBezTo>
                  <a:cubicBezTo>
                    <a:pt x="1" y="420"/>
                    <a:pt x="124" y="542"/>
                    <a:pt x="275" y="542"/>
                  </a:cubicBezTo>
                  <a:cubicBezTo>
                    <a:pt x="427" y="542"/>
                    <a:pt x="543" y="420"/>
                    <a:pt x="543" y="268"/>
                  </a:cubicBezTo>
                  <a:cubicBezTo>
                    <a:pt x="543" y="116"/>
                    <a:pt x="427" y="1"/>
                    <a:pt x="2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31"/>
            <p:cNvSpPr/>
            <p:nvPr/>
          </p:nvSpPr>
          <p:spPr>
            <a:xfrm>
              <a:off x="3226196" y="3816422"/>
              <a:ext cx="203858" cy="89128"/>
            </a:xfrm>
            <a:custGeom>
              <a:avLst/>
              <a:gdLst/>
              <a:ahLst/>
              <a:cxnLst/>
              <a:rect l="l" t="t" r="r" b="b"/>
              <a:pathLst>
                <a:path w="2349" h="1027" extrusionOk="0">
                  <a:moveTo>
                    <a:pt x="1872" y="123"/>
                  </a:moveTo>
                  <a:cubicBezTo>
                    <a:pt x="2052" y="123"/>
                    <a:pt x="2233" y="275"/>
                    <a:pt x="2233" y="484"/>
                  </a:cubicBezTo>
                  <a:lnTo>
                    <a:pt x="2233" y="607"/>
                  </a:lnTo>
                  <a:cubicBezTo>
                    <a:pt x="2233" y="636"/>
                    <a:pt x="2168" y="694"/>
                    <a:pt x="2139" y="694"/>
                  </a:cubicBezTo>
                  <a:lnTo>
                    <a:pt x="1720" y="694"/>
                  </a:lnTo>
                  <a:lnTo>
                    <a:pt x="1720" y="636"/>
                  </a:lnTo>
                  <a:cubicBezTo>
                    <a:pt x="1720" y="484"/>
                    <a:pt x="1662" y="362"/>
                    <a:pt x="1597" y="275"/>
                  </a:cubicBezTo>
                  <a:cubicBezTo>
                    <a:pt x="1662" y="181"/>
                    <a:pt x="1749" y="123"/>
                    <a:pt x="1872" y="123"/>
                  </a:cubicBezTo>
                  <a:close/>
                  <a:moveTo>
                    <a:pt x="1178" y="210"/>
                  </a:moveTo>
                  <a:cubicBezTo>
                    <a:pt x="1388" y="210"/>
                    <a:pt x="1568" y="390"/>
                    <a:pt x="1568" y="636"/>
                  </a:cubicBezTo>
                  <a:lnTo>
                    <a:pt x="1568" y="817"/>
                  </a:lnTo>
                  <a:cubicBezTo>
                    <a:pt x="1568" y="875"/>
                    <a:pt x="1539" y="903"/>
                    <a:pt x="1481" y="903"/>
                  </a:cubicBezTo>
                  <a:lnTo>
                    <a:pt x="874" y="903"/>
                  </a:lnTo>
                  <a:cubicBezTo>
                    <a:pt x="817" y="903"/>
                    <a:pt x="788" y="875"/>
                    <a:pt x="788" y="817"/>
                  </a:cubicBezTo>
                  <a:lnTo>
                    <a:pt x="788" y="636"/>
                  </a:lnTo>
                  <a:cubicBezTo>
                    <a:pt x="788" y="390"/>
                    <a:pt x="968" y="210"/>
                    <a:pt x="1178" y="210"/>
                  </a:cubicBezTo>
                  <a:close/>
                  <a:moveTo>
                    <a:pt x="455" y="0"/>
                  </a:moveTo>
                  <a:cubicBezTo>
                    <a:pt x="398" y="0"/>
                    <a:pt x="304" y="29"/>
                    <a:pt x="246" y="65"/>
                  </a:cubicBezTo>
                  <a:cubicBezTo>
                    <a:pt x="217" y="65"/>
                    <a:pt x="181" y="123"/>
                    <a:pt x="217" y="123"/>
                  </a:cubicBezTo>
                  <a:cubicBezTo>
                    <a:pt x="217" y="181"/>
                    <a:pt x="275" y="181"/>
                    <a:pt x="304" y="181"/>
                  </a:cubicBezTo>
                  <a:cubicBezTo>
                    <a:pt x="361" y="152"/>
                    <a:pt x="426" y="123"/>
                    <a:pt x="455" y="123"/>
                  </a:cubicBezTo>
                  <a:lnTo>
                    <a:pt x="484" y="123"/>
                  </a:lnTo>
                  <a:cubicBezTo>
                    <a:pt x="607" y="123"/>
                    <a:pt x="694" y="181"/>
                    <a:pt x="759" y="304"/>
                  </a:cubicBezTo>
                  <a:cubicBezTo>
                    <a:pt x="694" y="390"/>
                    <a:pt x="636" y="484"/>
                    <a:pt x="636" y="636"/>
                  </a:cubicBezTo>
                  <a:lnTo>
                    <a:pt x="636" y="694"/>
                  </a:lnTo>
                  <a:lnTo>
                    <a:pt x="217" y="694"/>
                  </a:lnTo>
                  <a:cubicBezTo>
                    <a:pt x="152" y="694"/>
                    <a:pt x="123" y="636"/>
                    <a:pt x="123" y="607"/>
                  </a:cubicBezTo>
                  <a:cubicBezTo>
                    <a:pt x="123" y="542"/>
                    <a:pt x="123" y="427"/>
                    <a:pt x="152" y="362"/>
                  </a:cubicBezTo>
                  <a:cubicBezTo>
                    <a:pt x="152" y="333"/>
                    <a:pt x="123" y="304"/>
                    <a:pt x="94" y="275"/>
                  </a:cubicBezTo>
                  <a:cubicBezTo>
                    <a:pt x="65" y="275"/>
                    <a:pt x="36" y="304"/>
                    <a:pt x="36" y="333"/>
                  </a:cubicBezTo>
                  <a:cubicBezTo>
                    <a:pt x="0" y="390"/>
                    <a:pt x="0" y="513"/>
                    <a:pt x="0" y="607"/>
                  </a:cubicBezTo>
                  <a:cubicBezTo>
                    <a:pt x="0" y="723"/>
                    <a:pt x="94" y="817"/>
                    <a:pt x="217" y="817"/>
                  </a:cubicBezTo>
                  <a:lnTo>
                    <a:pt x="636" y="817"/>
                  </a:lnTo>
                  <a:cubicBezTo>
                    <a:pt x="636" y="932"/>
                    <a:pt x="759" y="1026"/>
                    <a:pt x="874" y="1026"/>
                  </a:cubicBezTo>
                  <a:lnTo>
                    <a:pt x="1481" y="1026"/>
                  </a:lnTo>
                  <a:cubicBezTo>
                    <a:pt x="1597" y="1026"/>
                    <a:pt x="1720" y="932"/>
                    <a:pt x="1720" y="817"/>
                  </a:cubicBezTo>
                  <a:lnTo>
                    <a:pt x="2139" y="817"/>
                  </a:lnTo>
                  <a:cubicBezTo>
                    <a:pt x="2262" y="817"/>
                    <a:pt x="2349" y="723"/>
                    <a:pt x="2349" y="607"/>
                  </a:cubicBezTo>
                  <a:lnTo>
                    <a:pt x="2349" y="484"/>
                  </a:lnTo>
                  <a:cubicBezTo>
                    <a:pt x="2349" y="210"/>
                    <a:pt x="2139" y="0"/>
                    <a:pt x="1872" y="0"/>
                  </a:cubicBezTo>
                  <a:cubicBezTo>
                    <a:pt x="1720" y="0"/>
                    <a:pt x="1568" y="65"/>
                    <a:pt x="1510" y="181"/>
                  </a:cubicBezTo>
                  <a:cubicBezTo>
                    <a:pt x="1416" y="123"/>
                    <a:pt x="1301" y="94"/>
                    <a:pt x="1178" y="94"/>
                  </a:cubicBezTo>
                  <a:cubicBezTo>
                    <a:pt x="1055" y="94"/>
                    <a:pt x="939" y="123"/>
                    <a:pt x="846" y="210"/>
                  </a:cubicBezTo>
                  <a:cubicBezTo>
                    <a:pt x="759" y="65"/>
                    <a:pt x="636" y="0"/>
                    <a:pt x="48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1" name="Google Shape;791;p31"/>
          <p:cNvGrpSpPr/>
          <p:nvPr/>
        </p:nvGrpSpPr>
        <p:grpSpPr>
          <a:xfrm>
            <a:off x="5062892" y="2708443"/>
            <a:ext cx="256016" cy="376385"/>
            <a:chOff x="3234267" y="3040659"/>
            <a:chExt cx="256016" cy="376385"/>
          </a:xfrm>
        </p:grpSpPr>
        <p:sp>
          <p:nvSpPr>
            <p:cNvPr id="792" name="Google Shape;792;p31"/>
            <p:cNvSpPr/>
            <p:nvPr/>
          </p:nvSpPr>
          <p:spPr>
            <a:xfrm>
              <a:off x="3234267" y="3153305"/>
              <a:ext cx="256016" cy="263740"/>
            </a:xfrm>
            <a:custGeom>
              <a:avLst/>
              <a:gdLst/>
              <a:ahLst/>
              <a:cxnLst/>
              <a:rect l="l" t="t" r="r" b="b"/>
              <a:pathLst>
                <a:path w="2950" h="3039" extrusionOk="0">
                  <a:moveTo>
                    <a:pt x="70" y="1"/>
                  </a:moveTo>
                  <a:cubicBezTo>
                    <a:pt x="30" y="1"/>
                    <a:pt x="1" y="42"/>
                    <a:pt x="1" y="83"/>
                  </a:cubicBezTo>
                  <a:lnTo>
                    <a:pt x="1" y="2973"/>
                  </a:lnTo>
                  <a:cubicBezTo>
                    <a:pt x="1" y="3009"/>
                    <a:pt x="30" y="3038"/>
                    <a:pt x="59" y="3038"/>
                  </a:cubicBezTo>
                  <a:lnTo>
                    <a:pt x="2863" y="3038"/>
                  </a:lnTo>
                  <a:cubicBezTo>
                    <a:pt x="2920" y="3038"/>
                    <a:pt x="2949" y="3009"/>
                    <a:pt x="2949" y="2973"/>
                  </a:cubicBezTo>
                  <a:lnTo>
                    <a:pt x="2949" y="957"/>
                  </a:lnTo>
                  <a:lnTo>
                    <a:pt x="2920" y="928"/>
                  </a:lnTo>
                  <a:cubicBezTo>
                    <a:pt x="2912" y="911"/>
                    <a:pt x="2898" y="904"/>
                    <a:pt x="2882" y="904"/>
                  </a:cubicBezTo>
                  <a:cubicBezTo>
                    <a:pt x="2845" y="904"/>
                    <a:pt x="2798" y="945"/>
                    <a:pt x="2798" y="986"/>
                  </a:cubicBezTo>
                  <a:lnTo>
                    <a:pt x="2798" y="2858"/>
                  </a:lnTo>
                  <a:cubicBezTo>
                    <a:pt x="2798" y="2886"/>
                    <a:pt x="2798" y="2915"/>
                    <a:pt x="2769" y="2915"/>
                  </a:cubicBezTo>
                  <a:lnTo>
                    <a:pt x="182" y="2915"/>
                  </a:lnTo>
                  <a:cubicBezTo>
                    <a:pt x="153" y="2915"/>
                    <a:pt x="124" y="2886"/>
                    <a:pt x="124" y="2858"/>
                  </a:cubicBezTo>
                  <a:lnTo>
                    <a:pt x="124" y="54"/>
                  </a:lnTo>
                  <a:lnTo>
                    <a:pt x="124" y="25"/>
                  </a:lnTo>
                  <a:cubicBezTo>
                    <a:pt x="105" y="8"/>
                    <a:pt x="86" y="1"/>
                    <a:pt x="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93" name="Google Shape;793;p31"/>
            <p:cNvSpPr/>
            <p:nvPr/>
          </p:nvSpPr>
          <p:spPr>
            <a:xfrm>
              <a:off x="3234267" y="3040659"/>
              <a:ext cx="256016" cy="177822"/>
            </a:xfrm>
            <a:custGeom>
              <a:avLst/>
              <a:gdLst/>
              <a:ahLst/>
              <a:cxnLst/>
              <a:rect l="l" t="t" r="r" b="b"/>
              <a:pathLst>
                <a:path w="2950" h="2049" extrusionOk="0">
                  <a:moveTo>
                    <a:pt x="1114" y="810"/>
                  </a:moveTo>
                  <a:lnTo>
                    <a:pt x="1114" y="1056"/>
                  </a:lnTo>
                  <a:lnTo>
                    <a:pt x="991" y="1056"/>
                  </a:lnTo>
                  <a:cubicBezTo>
                    <a:pt x="933" y="1056"/>
                    <a:pt x="875" y="990"/>
                    <a:pt x="904" y="904"/>
                  </a:cubicBezTo>
                  <a:cubicBezTo>
                    <a:pt x="904" y="875"/>
                    <a:pt x="962" y="810"/>
                    <a:pt x="991" y="810"/>
                  </a:cubicBezTo>
                  <a:close/>
                  <a:moveTo>
                    <a:pt x="1598" y="116"/>
                  </a:moveTo>
                  <a:cubicBezTo>
                    <a:pt x="1656" y="116"/>
                    <a:pt x="1685" y="181"/>
                    <a:pt x="1685" y="239"/>
                  </a:cubicBezTo>
                  <a:lnTo>
                    <a:pt x="1685" y="1056"/>
                  </a:lnTo>
                  <a:lnTo>
                    <a:pt x="1266" y="1056"/>
                  </a:lnTo>
                  <a:lnTo>
                    <a:pt x="1266" y="239"/>
                  </a:lnTo>
                  <a:cubicBezTo>
                    <a:pt x="1266" y="181"/>
                    <a:pt x="1295" y="116"/>
                    <a:pt x="1352" y="116"/>
                  </a:cubicBezTo>
                  <a:close/>
                  <a:moveTo>
                    <a:pt x="1959" y="810"/>
                  </a:moveTo>
                  <a:cubicBezTo>
                    <a:pt x="2017" y="810"/>
                    <a:pt x="2046" y="875"/>
                    <a:pt x="2046" y="933"/>
                  </a:cubicBezTo>
                  <a:cubicBezTo>
                    <a:pt x="2046" y="990"/>
                    <a:pt x="1988" y="1056"/>
                    <a:pt x="1930" y="1056"/>
                  </a:cubicBezTo>
                  <a:lnTo>
                    <a:pt x="1808" y="1056"/>
                  </a:lnTo>
                  <a:lnTo>
                    <a:pt x="1808" y="810"/>
                  </a:lnTo>
                  <a:close/>
                  <a:moveTo>
                    <a:pt x="1352" y="0"/>
                  </a:moveTo>
                  <a:cubicBezTo>
                    <a:pt x="1237" y="0"/>
                    <a:pt x="1114" y="87"/>
                    <a:pt x="1114" y="239"/>
                  </a:cubicBezTo>
                  <a:lnTo>
                    <a:pt x="1114" y="420"/>
                  </a:lnTo>
                  <a:lnTo>
                    <a:pt x="59" y="420"/>
                  </a:lnTo>
                  <a:cubicBezTo>
                    <a:pt x="30" y="420"/>
                    <a:pt x="1" y="449"/>
                    <a:pt x="1" y="477"/>
                  </a:cubicBezTo>
                  <a:lnTo>
                    <a:pt x="1" y="1113"/>
                  </a:lnTo>
                  <a:cubicBezTo>
                    <a:pt x="23" y="1135"/>
                    <a:pt x="46" y="1145"/>
                    <a:pt x="66" y="1145"/>
                  </a:cubicBezTo>
                  <a:cubicBezTo>
                    <a:pt x="99" y="1145"/>
                    <a:pt x="124" y="1120"/>
                    <a:pt x="124" y="1084"/>
                  </a:cubicBezTo>
                  <a:lnTo>
                    <a:pt x="124" y="904"/>
                  </a:lnTo>
                  <a:cubicBezTo>
                    <a:pt x="124" y="694"/>
                    <a:pt x="305" y="542"/>
                    <a:pt x="485" y="542"/>
                  </a:cubicBezTo>
                  <a:lnTo>
                    <a:pt x="1114" y="542"/>
                  </a:lnTo>
                  <a:lnTo>
                    <a:pt x="1114" y="694"/>
                  </a:lnTo>
                  <a:lnTo>
                    <a:pt x="962" y="694"/>
                  </a:lnTo>
                  <a:cubicBezTo>
                    <a:pt x="904" y="694"/>
                    <a:pt x="875" y="723"/>
                    <a:pt x="846" y="752"/>
                  </a:cubicBezTo>
                  <a:cubicBezTo>
                    <a:pt x="695" y="933"/>
                    <a:pt x="810" y="1171"/>
                    <a:pt x="991" y="1171"/>
                  </a:cubicBezTo>
                  <a:lnTo>
                    <a:pt x="1988" y="1171"/>
                  </a:lnTo>
                  <a:cubicBezTo>
                    <a:pt x="2046" y="1171"/>
                    <a:pt x="2075" y="1142"/>
                    <a:pt x="2111" y="1113"/>
                  </a:cubicBezTo>
                  <a:cubicBezTo>
                    <a:pt x="2256" y="904"/>
                    <a:pt x="2140" y="694"/>
                    <a:pt x="1959" y="694"/>
                  </a:cubicBezTo>
                  <a:lnTo>
                    <a:pt x="1808" y="694"/>
                  </a:lnTo>
                  <a:lnTo>
                    <a:pt x="1808" y="542"/>
                  </a:lnTo>
                  <a:lnTo>
                    <a:pt x="2769" y="542"/>
                  </a:lnTo>
                  <a:cubicBezTo>
                    <a:pt x="2798" y="542"/>
                    <a:pt x="2798" y="571"/>
                    <a:pt x="2798" y="600"/>
                  </a:cubicBezTo>
                  <a:lnTo>
                    <a:pt x="2798" y="2017"/>
                  </a:lnTo>
                  <a:cubicBezTo>
                    <a:pt x="2822" y="2039"/>
                    <a:pt x="2850" y="2048"/>
                    <a:pt x="2876" y="2048"/>
                  </a:cubicBezTo>
                  <a:cubicBezTo>
                    <a:pt x="2916" y="2048"/>
                    <a:pt x="2949" y="2023"/>
                    <a:pt x="2949" y="1988"/>
                  </a:cubicBezTo>
                  <a:lnTo>
                    <a:pt x="2949" y="477"/>
                  </a:lnTo>
                  <a:cubicBezTo>
                    <a:pt x="2949" y="449"/>
                    <a:pt x="2920" y="420"/>
                    <a:pt x="2863" y="420"/>
                  </a:cubicBezTo>
                  <a:lnTo>
                    <a:pt x="1808" y="420"/>
                  </a:lnTo>
                  <a:lnTo>
                    <a:pt x="1808" y="239"/>
                  </a:lnTo>
                  <a:cubicBezTo>
                    <a:pt x="1808" y="87"/>
                    <a:pt x="1714" y="0"/>
                    <a:pt x="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94" name="Google Shape;794;p31"/>
            <p:cNvSpPr/>
            <p:nvPr/>
          </p:nvSpPr>
          <p:spPr>
            <a:xfrm>
              <a:off x="3335891" y="3166062"/>
              <a:ext cx="50249" cy="49641"/>
            </a:xfrm>
            <a:custGeom>
              <a:avLst/>
              <a:gdLst/>
              <a:ahLst/>
              <a:cxnLst/>
              <a:rect l="l" t="t" r="r" b="b"/>
              <a:pathLst>
                <a:path w="579" h="572" extrusionOk="0">
                  <a:moveTo>
                    <a:pt x="304" y="116"/>
                  </a:moveTo>
                  <a:cubicBezTo>
                    <a:pt x="398" y="116"/>
                    <a:pt x="456" y="181"/>
                    <a:pt x="456" y="268"/>
                  </a:cubicBezTo>
                  <a:cubicBezTo>
                    <a:pt x="456" y="362"/>
                    <a:pt x="398" y="449"/>
                    <a:pt x="304" y="449"/>
                  </a:cubicBezTo>
                  <a:cubicBezTo>
                    <a:pt x="217" y="449"/>
                    <a:pt x="152" y="362"/>
                    <a:pt x="152" y="268"/>
                  </a:cubicBezTo>
                  <a:cubicBezTo>
                    <a:pt x="152" y="181"/>
                    <a:pt x="217" y="116"/>
                    <a:pt x="304" y="116"/>
                  </a:cubicBezTo>
                  <a:close/>
                  <a:moveTo>
                    <a:pt x="304" y="1"/>
                  </a:moveTo>
                  <a:cubicBezTo>
                    <a:pt x="152" y="1"/>
                    <a:pt x="1" y="116"/>
                    <a:pt x="1" y="268"/>
                  </a:cubicBezTo>
                  <a:cubicBezTo>
                    <a:pt x="1" y="449"/>
                    <a:pt x="152" y="572"/>
                    <a:pt x="304" y="572"/>
                  </a:cubicBezTo>
                  <a:cubicBezTo>
                    <a:pt x="456" y="572"/>
                    <a:pt x="579" y="449"/>
                    <a:pt x="579" y="268"/>
                  </a:cubicBezTo>
                  <a:cubicBezTo>
                    <a:pt x="579" y="116"/>
                    <a:pt x="456" y="1"/>
                    <a:pt x="3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95" name="Google Shape;795;p31"/>
            <p:cNvSpPr/>
            <p:nvPr/>
          </p:nvSpPr>
          <p:spPr>
            <a:xfrm>
              <a:off x="3317754" y="3226290"/>
              <a:ext cx="86611" cy="70296"/>
            </a:xfrm>
            <a:custGeom>
              <a:avLst/>
              <a:gdLst/>
              <a:ahLst/>
              <a:cxnLst/>
              <a:rect l="l" t="t" r="r" b="b"/>
              <a:pathLst>
                <a:path w="998" h="810" extrusionOk="0">
                  <a:moveTo>
                    <a:pt x="513" y="0"/>
                  </a:moveTo>
                  <a:cubicBezTo>
                    <a:pt x="390" y="0"/>
                    <a:pt x="275" y="29"/>
                    <a:pt x="181" y="116"/>
                  </a:cubicBezTo>
                  <a:cubicBezTo>
                    <a:pt x="152" y="116"/>
                    <a:pt x="152" y="181"/>
                    <a:pt x="181" y="181"/>
                  </a:cubicBezTo>
                  <a:cubicBezTo>
                    <a:pt x="181" y="215"/>
                    <a:pt x="203" y="229"/>
                    <a:pt x="227" y="229"/>
                  </a:cubicBezTo>
                  <a:cubicBezTo>
                    <a:pt x="245" y="229"/>
                    <a:pt x="263" y="222"/>
                    <a:pt x="275" y="210"/>
                  </a:cubicBezTo>
                  <a:cubicBezTo>
                    <a:pt x="333" y="145"/>
                    <a:pt x="426" y="116"/>
                    <a:pt x="513" y="116"/>
                  </a:cubicBezTo>
                  <a:cubicBezTo>
                    <a:pt x="723" y="116"/>
                    <a:pt x="874" y="268"/>
                    <a:pt x="874" y="477"/>
                  </a:cubicBezTo>
                  <a:lnTo>
                    <a:pt x="874" y="600"/>
                  </a:lnTo>
                  <a:cubicBezTo>
                    <a:pt x="874" y="658"/>
                    <a:pt x="817" y="687"/>
                    <a:pt x="788" y="687"/>
                  </a:cubicBezTo>
                  <a:lnTo>
                    <a:pt x="246" y="687"/>
                  </a:lnTo>
                  <a:cubicBezTo>
                    <a:pt x="181" y="687"/>
                    <a:pt x="152" y="658"/>
                    <a:pt x="152" y="600"/>
                  </a:cubicBezTo>
                  <a:lnTo>
                    <a:pt x="152" y="448"/>
                  </a:lnTo>
                  <a:cubicBezTo>
                    <a:pt x="152" y="391"/>
                    <a:pt x="123" y="362"/>
                    <a:pt x="94" y="362"/>
                  </a:cubicBezTo>
                  <a:cubicBezTo>
                    <a:pt x="65" y="362"/>
                    <a:pt x="29" y="391"/>
                    <a:pt x="29" y="420"/>
                  </a:cubicBezTo>
                  <a:cubicBezTo>
                    <a:pt x="0" y="448"/>
                    <a:pt x="0" y="542"/>
                    <a:pt x="0" y="600"/>
                  </a:cubicBezTo>
                  <a:cubicBezTo>
                    <a:pt x="0" y="723"/>
                    <a:pt x="123" y="810"/>
                    <a:pt x="246" y="810"/>
                  </a:cubicBezTo>
                  <a:lnTo>
                    <a:pt x="788" y="810"/>
                  </a:lnTo>
                  <a:cubicBezTo>
                    <a:pt x="903" y="810"/>
                    <a:pt x="997" y="723"/>
                    <a:pt x="997" y="600"/>
                  </a:cubicBezTo>
                  <a:lnTo>
                    <a:pt x="997" y="477"/>
                  </a:lnTo>
                  <a:cubicBezTo>
                    <a:pt x="997" y="210"/>
                    <a:pt x="788" y="0"/>
                    <a:pt x="5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96" name="Google Shape;796;p31"/>
            <p:cNvSpPr/>
            <p:nvPr/>
          </p:nvSpPr>
          <p:spPr>
            <a:xfrm>
              <a:off x="3278874" y="3320364"/>
              <a:ext cx="164371" cy="12584"/>
            </a:xfrm>
            <a:custGeom>
              <a:avLst/>
              <a:gdLst/>
              <a:ahLst/>
              <a:cxnLst/>
              <a:rect l="l" t="t" r="r" b="b"/>
              <a:pathLst>
                <a:path w="1894" h="145" extrusionOk="0">
                  <a:moveTo>
                    <a:pt x="87" y="0"/>
                  </a:moveTo>
                  <a:cubicBezTo>
                    <a:pt x="29" y="0"/>
                    <a:pt x="0" y="29"/>
                    <a:pt x="29" y="87"/>
                  </a:cubicBezTo>
                  <a:cubicBezTo>
                    <a:pt x="29" y="116"/>
                    <a:pt x="58" y="145"/>
                    <a:pt x="87" y="145"/>
                  </a:cubicBezTo>
                  <a:lnTo>
                    <a:pt x="1836" y="145"/>
                  </a:lnTo>
                  <a:cubicBezTo>
                    <a:pt x="1864" y="145"/>
                    <a:pt x="1893" y="116"/>
                    <a:pt x="1893" y="87"/>
                  </a:cubicBezTo>
                  <a:cubicBezTo>
                    <a:pt x="1893" y="29"/>
                    <a:pt x="1864" y="0"/>
                    <a:pt x="18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97" name="Google Shape;797;p31"/>
            <p:cNvSpPr/>
            <p:nvPr/>
          </p:nvSpPr>
          <p:spPr>
            <a:xfrm>
              <a:off x="3409311" y="3343536"/>
              <a:ext cx="33933" cy="10761"/>
            </a:xfrm>
            <a:custGeom>
              <a:avLst/>
              <a:gdLst/>
              <a:ahLst/>
              <a:cxnLst/>
              <a:rect l="l" t="t" r="r" b="b"/>
              <a:pathLst>
                <a:path w="391" h="124" extrusionOk="0">
                  <a:moveTo>
                    <a:pt x="94" y="1"/>
                  </a:moveTo>
                  <a:cubicBezTo>
                    <a:pt x="29" y="1"/>
                    <a:pt x="0" y="30"/>
                    <a:pt x="0" y="59"/>
                  </a:cubicBezTo>
                  <a:cubicBezTo>
                    <a:pt x="0" y="95"/>
                    <a:pt x="29" y="124"/>
                    <a:pt x="58" y="124"/>
                  </a:cubicBezTo>
                  <a:lnTo>
                    <a:pt x="333" y="124"/>
                  </a:lnTo>
                  <a:cubicBezTo>
                    <a:pt x="361" y="124"/>
                    <a:pt x="390" y="95"/>
                    <a:pt x="390" y="59"/>
                  </a:cubicBezTo>
                  <a:cubicBezTo>
                    <a:pt x="390" y="30"/>
                    <a:pt x="361" y="1"/>
                    <a:pt x="33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98" name="Google Shape;798;p31"/>
            <p:cNvSpPr/>
            <p:nvPr/>
          </p:nvSpPr>
          <p:spPr>
            <a:xfrm>
              <a:off x="3278874" y="3343536"/>
              <a:ext cx="117333" cy="10761"/>
            </a:xfrm>
            <a:custGeom>
              <a:avLst/>
              <a:gdLst/>
              <a:ahLst/>
              <a:cxnLst/>
              <a:rect l="l" t="t" r="r" b="b"/>
              <a:pathLst>
                <a:path w="1352" h="124" extrusionOk="0">
                  <a:moveTo>
                    <a:pt x="87" y="1"/>
                  </a:moveTo>
                  <a:cubicBezTo>
                    <a:pt x="58" y="1"/>
                    <a:pt x="29" y="30"/>
                    <a:pt x="29" y="59"/>
                  </a:cubicBezTo>
                  <a:cubicBezTo>
                    <a:pt x="0" y="95"/>
                    <a:pt x="29" y="124"/>
                    <a:pt x="87" y="124"/>
                  </a:cubicBezTo>
                  <a:lnTo>
                    <a:pt x="1265" y="124"/>
                  </a:lnTo>
                  <a:cubicBezTo>
                    <a:pt x="1322" y="124"/>
                    <a:pt x="1351" y="95"/>
                    <a:pt x="1351" y="59"/>
                  </a:cubicBezTo>
                  <a:cubicBezTo>
                    <a:pt x="1351" y="30"/>
                    <a:pt x="1322" y="1"/>
                    <a:pt x="12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799" name="Google Shape;799;p31"/>
            <p:cNvSpPr/>
            <p:nvPr/>
          </p:nvSpPr>
          <p:spPr>
            <a:xfrm>
              <a:off x="3317754" y="3367401"/>
              <a:ext cx="86611" cy="10067"/>
            </a:xfrm>
            <a:custGeom>
              <a:avLst/>
              <a:gdLst/>
              <a:ahLst/>
              <a:cxnLst/>
              <a:rect l="l" t="t" r="r" b="b"/>
              <a:pathLst>
                <a:path w="998" h="116" extrusionOk="0">
                  <a:moveTo>
                    <a:pt x="94" y="0"/>
                  </a:moveTo>
                  <a:cubicBezTo>
                    <a:pt x="29" y="0"/>
                    <a:pt x="0" y="29"/>
                    <a:pt x="0" y="58"/>
                  </a:cubicBezTo>
                  <a:cubicBezTo>
                    <a:pt x="29" y="87"/>
                    <a:pt x="65" y="116"/>
                    <a:pt x="94" y="116"/>
                  </a:cubicBezTo>
                  <a:lnTo>
                    <a:pt x="932" y="116"/>
                  </a:lnTo>
                  <a:cubicBezTo>
                    <a:pt x="968" y="116"/>
                    <a:pt x="997" y="87"/>
                    <a:pt x="997" y="58"/>
                  </a:cubicBezTo>
                  <a:cubicBezTo>
                    <a:pt x="997" y="29"/>
                    <a:pt x="968" y="0"/>
                    <a:pt x="9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800" name="Google Shape;800;p31"/>
          <p:cNvGrpSpPr/>
          <p:nvPr/>
        </p:nvGrpSpPr>
        <p:grpSpPr>
          <a:xfrm>
            <a:off x="3885719" y="2708442"/>
            <a:ext cx="376387" cy="376387"/>
            <a:chOff x="3955530" y="3040659"/>
            <a:chExt cx="376387" cy="376387"/>
          </a:xfrm>
        </p:grpSpPr>
        <p:sp>
          <p:nvSpPr>
            <p:cNvPr id="801" name="Google Shape;801;p31"/>
            <p:cNvSpPr/>
            <p:nvPr/>
          </p:nvSpPr>
          <p:spPr>
            <a:xfrm>
              <a:off x="4107315" y="3124059"/>
              <a:ext cx="72813" cy="57799"/>
            </a:xfrm>
            <a:custGeom>
              <a:avLst/>
              <a:gdLst/>
              <a:ahLst/>
              <a:cxnLst/>
              <a:rect l="l" t="t" r="r" b="b"/>
              <a:pathLst>
                <a:path w="839" h="666" extrusionOk="0">
                  <a:moveTo>
                    <a:pt x="419" y="1"/>
                  </a:moveTo>
                  <a:cubicBezTo>
                    <a:pt x="361" y="1"/>
                    <a:pt x="296" y="1"/>
                    <a:pt x="238" y="29"/>
                  </a:cubicBezTo>
                  <a:cubicBezTo>
                    <a:pt x="210" y="58"/>
                    <a:pt x="181" y="95"/>
                    <a:pt x="181" y="123"/>
                  </a:cubicBezTo>
                  <a:cubicBezTo>
                    <a:pt x="201" y="144"/>
                    <a:pt x="222" y="164"/>
                    <a:pt x="242" y="164"/>
                  </a:cubicBezTo>
                  <a:cubicBezTo>
                    <a:pt x="250" y="164"/>
                    <a:pt x="259" y="161"/>
                    <a:pt x="267" y="152"/>
                  </a:cubicBezTo>
                  <a:cubicBezTo>
                    <a:pt x="325" y="123"/>
                    <a:pt x="390" y="123"/>
                    <a:pt x="419" y="123"/>
                  </a:cubicBezTo>
                  <a:cubicBezTo>
                    <a:pt x="571" y="123"/>
                    <a:pt x="723" y="239"/>
                    <a:pt x="723" y="391"/>
                  </a:cubicBezTo>
                  <a:lnTo>
                    <a:pt x="723" y="485"/>
                  </a:lnTo>
                  <a:cubicBezTo>
                    <a:pt x="723" y="514"/>
                    <a:pt x="687" y="543"/>
                    <a:pt x="658" y="543"/>
                  </a:cubicBezTo>
                  <a:lnTo>
                    <a:pt x="181" y="543"/>
                  </a:lnTo>
                  <a:cubicBezTo>
                    <a:pt x="145" y="543"/>
                    <a:pt x="116" y="514"/>
                    <a:pt x="116" y="485"/>
                  </a:cubicBezTo>
                  <a:lnTo>
                    <a:pt x="116" y="333"/>
                  </a:lnTo>
                  <a:cubicBezTo>
                    <a:pt x="145" y="304"/>
                    <a:pt x="116" y="275"/>
                    <a:pt x="87" y="275"/>
                  </a:cubicBezTo>
                  <a:cubicBezTo>
                    <a:pt x="58" y="275"/>
                    <a:pt x="29" y="275"/>
                    <a:pt x="0" y="304"/>
                  </a:cubicBezTo>
                  <a:lnTo>
                    <a:pt x="0" y="485"/>
                  </a:lnTo>
                  <a:cubicBezTo>
                    <a:pt x="0" y="571"/>
                    <a:pt x="87" y="665"/>
                    <a:pt x="181" y="665"/>
                  </a:cubicBezTo>
                  <a:lnTo>
                    <a:pt x="658" y="665"/>
                  </a:lnTo>
                  <a:cubicBezTo>
                    <a:pt x="752" y="665"/>
                    <a:pt x="838" y="571"/>
                    <a:pt x="838" y="485"/>
                  </a:cubicBezTo>
                  <a:lnTo>
                    <a:pt x="838" y="391"/>
                  </a:lnTo>
                  <a:cubicBezTo>
                    <a:pt x="838" y="181"/>
                    <a:pt x="658" y="1"/>
                    <a:pt x="4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02" name="Google Shape;802;p31"/>
            <p:cNvSpPr/>
            <p:nvPr/>
          </p:nvSpPr>
          <p:spPr>
            <a:xfrm>
              <a:off x="4122936" y="3071988"/>
              <a:ext cx="44000" cy="44607"/>
            </a:xfrm>
            <a:custGeom>
              <a:avLst/>
              <a:gdLst/>
              <a:ahLst/>
              <a:cxnLst/>
              <a:rect l="l" t="t" r="r" b="b"/>
              <a:pathLst>
                <a:path w="507" h="514" extrusionOk="0">
                  <a:moveTo>
                    <a:pt x="239" y="116"/>
                  </a:moveTo>
                  <a:cubicBezTo>
                    <a:pt x="297" y="116"/>
                    <a:pt x="362" y="181"/>
                    <a:pt x="362" y="239"/>
                  </a:cubicBezTo>
                  <a:cubicBezTo>
                    <a:pt x="362" y="333"/>
                    <a:pt x="297" y="391"/>
                    <a:pt x="239" y="391"/>
                  </a:cubicBezTo>
                  <a:cubicBezTo>
                    <a:pt x="181" y="391"/>
                    <a:pt x="116" y="333"/>
                    <a:pt x="116" y="239"/>
                  </a:cubicBezTo>
                  <a:cubicBezTo>
                    <a:pt x="116" y="181"/>
                    <a:pt x="181" y="116"/>
                    <a:pt x="239" y="116"/>
                  </a:cubicBezTo>
                  <a:close/>
                  <a:moveTo>
                    <a:pt x="239" y="1"/>
                  </a:moveTo>
                  <a:cubicBezTo>
                    <a:pt x="87" y="1"/>
                    <a:pt x="1" y="116"/>
                    <a:pt x="1" y="239"/>
                  </a:cubicBezTo>
                  <a:cubicBezTo>
                    <a:pt x="1" y="391"/>
                    <a:pt x="87" y="514"/>
                    <a:pt x="239" y="514"/>
                  </a:cubicBezTo>
                  <a:cubicBezTo>
                    <a:pt x="391" y="514"/>
                    <a:pt x="507" y="391"/>
                    <a:pt x="507" y="239"/>
                  </a:cubicBezTo>
                  <a:cubicBezTo>
                    <a:pt x="507" y="116"/>
                    <a:pt x="391" y="1"/>
                    <a:pt x="2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03" name="Google Shape;803;p31"/>
            <p:cNvSpPr/>
            <p:nvPr/>
          </p:nvSpPr>
          <p:spPr>
            <a:xfrm>
              <a:off x="4208852" y="3327915"/>
              <a:ext cx="73507" cy="57712"/>
            </a:xfrm>
            <a:custGeom>
              <a:avLst/>
              <a:gdLst/>
              <a:ahLst/>
              <a:cxnLst/>
              <a:rect l="l" t="t" r="r" b="b"/>
              <a:pathLst>
                <a:path w="847" h="665" extrusionOk="0">
                  <a:moveTo>
                    <a:pt x="420" y="0"/>
                  </a:moveTo>
                  <a:cubicBezTo>
                    <a:pt x="181" y="0"/>
                    <a:pt x="1" y="181"/>
                    <a:pt x="1" y="390"/>
                  </a:cubicBezTo>
                  <a:lnTo>
                    <a:pt x="1" y="484"/>
                  </a:lnTo>
                  <a:cubicBezTo>
                    <a:pt x="1" y="571"/>
                    <a:pt x="95" y="665"/>
                    <a:pt x="181" y="665"/>
                  </a:cubicBezTo>
                  <a:lnTo>
                    <a:pt x="666" y="665"/>
                  </a:lnTo>
                  <a:cubicBezTo>
                    <a:pt x="752" y="665"/>
                    <a:pt x="846" y="571"/>
                    <a:pt x="846" y="484"/>
                  </a:cubicBezTo>
                  <a:lnTo>
                    <a:pt x="846" y="390"/>
                  </a:lnTo>
                  <a:cubicBezTo>
                    <a:pt x="846" y="361"/>
                    <a:pt x="846" y="304"/>
                    <a:pt x="817" y="275"/>
                  </a:cubicBezTo>
                  <a:cubicBezTo>
                    <a:pt x="817" y="249"/>
                    <a:pt x="799" y="227"/>
                    <a:pt x="778" y="227"/>
                  </a:cubicBezTo>
                  <a:cubicBezTo>
                    <a:pt x="769" y="227"/>
                    <a:pt x="760" y="230"/>
                    <a:pt x="752" y="239"/>
                  </a:cubicBezTo>
                  <a:cubicBezTo>
                    <a:pt x="723" y="239"/>
                    <a:pt x="694" y="275"/>
                    <a:pt x="694" y="304"/>
                  </a:cubicBezTo>
                  <a:cubicBezTo>
                    <a:pt x="723" y="332"/>
                    <a:pt x="723" y="361"/>
                    <a:pt x="723" y="390"/>
                  </a:cubicBezTo>
                  <a:lnTo>
                    <a:pt x="723" y="484"/>
                  </a:lnTo>
                  <a:cubicBezTo>
                    <a:pt x="723" y="513"/>
                    <a:pt x="694" y="542"/>
                    <a:pt x="666" y="542"/>
                  </a:cubicBezTo>
                  <a:lnTo>
                    <a:pt x="181" y="542"/>
                  </a:lnTo>
                  <a:cubicBezTo>
                    <a:pt x="152" y="542"/>
                    <a:pt x="124" y="513"/>
                    <a:pt x="124" y="484"/>
                  </a:cubicBezTo>
                  <a:lnTo>
                    <a:pt x="124" y="390"/>
                  </a:lnTo>
                  <a:cubicBezTo>
                    <a:pt x="124" y="239"/>
                    <a:pt x="275" y="123"/>
                    <a:pt x="420" y="123"/>
                  </a:cubicBezTo>
                  <a:cubicBezTo>
                    <a:pt x="456" y="123"/>
                    <a:pt x="514" y="123"/>
                    <a:pt x="543" y="152"/>
                  </a:cubicBezTo>
                  <a:cubicBezTo>
                    <a:pt x="572" y="152"/>
                    <a:pt x="600" y="152"/>
                    <a:pt x="637" y="123"/>
                  </a:cubicBezTo>
                  <a:cubicBezTo>
                    <a:pt x="637" y="94"/>
                    <a:pt x="637" y="29"/>
                    <a:pt x="600" y="29"/>
                  </a:cubicBezTo>
                  <a:cubicBezTo>
                    <a:pt x="543" y="0"/>
                    <a:pt x="485" y="0"/>
                    <a:pt x="4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04" name="Google Shape;804;p31"/>
            <p:cNvSpPr/>
            <p:nvPr/>
          </p:nvSpPr>
          <p:spPr>
            <a:xfrm>
              <a:off x="4224560" y="3275844"/>
              <a:ext cx="42091" cy="41483"/>
            </a:xfrm>
            <a:custGeom>
              <a:avLst/>
              <a:gdLst/>
              <a:ahLst/>
              <a:cxnLst/>
              <a:rect l="l" t="t" r="r" b="b"/>
              <a:pathLst>
                <a:path w="485" h="478" extrusionOk="0">
                  <a:moveTo>
                    <a:pt x="239" y="116"/>
                  </a:moveTo>
                  <a:cubicBezTo>
                    <a:pt x="304" y="116"/>
                    <a:pt x="362" y="181"/>
                    <a:pt x="362" y="239"/>
                  </a:cubicBezTo>
                  <a:cubicBezTo>
                    <a:pt x="362" y="297"/>
                    <a:pt x="304" y="362"/>
                    <a:pt x="239" y="362"/>
                  </a:cubicBezTo>
                  <a:cubicBezTo>
                    <a:pt x="181" y="362"/>
                    <a:pt x="123" y="297"/>
                    <a:pt x="123" y="239"/>
                  </a:cubicBezTo>
                  <a:cubicBezTo>
                    <a:pt x="123" y="181"/>
                    <a:pt x="181" y="116"/>
                    <a:pt x="239" y="116"/>
                  </a:cubicBezTo>
                  <a:close/>
                  <a:moveTo>
                    <a:pt x="239" y="0"/>
                  </a:moveTo>
                  <a:cubicBezTo>
                    <a:pt x="94" y="0"/>
                    <a:pt x="0" y="87"/>
                    <a:pt x="0" y="239"/>
                  </a:cubicBezTo>
                  <a:cubicBezTo>
                    <a:pt x="0" y="390"/>
                    <a:pt x="94" y="477"/>
                    <a:pt x="239" y="477"/>
                  </a:cubicBezTo>
                  <a:cubicBezTo>
                    <a:pt x="391" y="477"/>
                    <a:pt x="485" y="390"/>
                    <a:pt x="485" y="239"/>
                  </a:cubicBezTo>
                  <a:cubicBezTo>
                    <a:pt x="485" y="87"/>
                    <a:pt x="391" y="0"/>
                    <a:pt x="2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05" name="Google Shape;805;p31"/>
            <p:cNvSpPr/>
            <p:nvPr/>
          </p:nvSpPr>
          <p:spPr>
            <a:xfrm>
              <a:off x="3955530" y="3040659"/>
              <a:ext cx="376387" cy="376387"/>
            </a:xfrm>
            <a:custGeom>
              <a:avLst/>
              <a:gdLst/>
              <a:ahLst/>
              <a:cxnLst/>
              <a:rect l="l" t="t" r="r" b="b"/>
              <a:pathLst>
                <a:path w="4337" h="4337" extrusionOk="0">
                  <a:moveTo>
                    <a:pt x="2168" y="116"/>
                  </a:moveTo>
                  <a:cubicBezTo>
                    <a:pt x="2652" y="116"/>
                    <a:pt x="3043" y="514"/>
                    <a:pt x="3043" y="990"/>
                  </a:cubicBezTo>
                  <a:cubicBezTo>
                    <a:pt x="3043" y="1475"/>
                    <a:pt x="2652" y="1865"/>
                    <a:pt x="2168" y="1865"/>
                  </a:cubicBezTo>
                  <a:cubicBezTo>
                    <a:pt x="1684" y="1865"/>
                    <a:pt x="1294" y="1475"/>
                    <a:pt x="1294" y="990"/>
                  </a:cubicBezTo>
                  <a:cubicBezTo>
                    <a:pt x="1294" y="514"/>
                    <a:pt x="1684" y="116"/>
                    <a:pt x="2168" y="116"/>
                  </a:cubicBezTo>
                  <a:close/>
                  <a:moveTo>
                    <a:pt x="3014" y="1532"/>
                  </a:moveTo>
                  <a:cubicBezTo>
                    <a:pt x="3223" y="1742"/>
                    <a:pt x="3339" y="2017"/>
                    <a:pt x="3375" y="2349"/>
                  </a:cubicBezTo>
                  <a:cubicBezTo>
                    <a:pt x="3357" y="2348"/>
                    <a:pt x="3340" y="2348"/>
                    <a:pt x="3322" y="2348"/>
                  </a:cubicBezTo>
                  <a:cubicBezTo>
                    <a:pt x="2770" y="2348"/>
                    <a:pt x="2349" y="2786"/>
                    <a:pt x="2349" y="3339"/>
                  </a:cubicBezTo>
                  <a:cubicBezTo>
                    <a:pt x="2349" y="3491"/>
                    <a:pt x="2378" y="3614"/>
                    <a:pt x="2436" y="3729"/>
                  </a:cubicBezTo>
                  <a:cubicBezTo>
                    <a:pt x="2320" y="3765"/>
                    <a:pt x="2197" y="3765"/>
                    <a:pt x="2074" y="3765"/>
                  </a:cubicBezTo>
                  <a:cubicBezTo>
                    <a:pt x="2016" y="3765"/>
                    <a:pt x="1959" y="3765"/>
                    <a:pt x="1894" y="3729"/>
                  </a:cubicBezTo>
                  <a:cubicBezTo>
                    <a:pt x="1959" y="3614"/>
                    <a:pt x="1987" y="3491"/>
                    <a:pt x="1987" y="3339"/>
                  </a:cubicBezTo>
                  <a:cubicBezTo>
                    <a:pt x="1987" y="2786"/>
                    <a:pt x="1560" y="2348"/>
                    <a:pt x="1014" y="2348"/>
                  </a:cubicBezTo>
                  <a:cubicBezTo>
                    <a:pt x="996" y="2348"/>
                    <a:pt x="979" y="2348"/>
                    <a:pt x="961" y="2349"/>
                  </a:cubicBezTo>
                  <a:cubicBezTo>
                    <a:pt x="990" y="2017"/>
                    <a:pt x="1113" y="1742"/>
                    <a:pt x="1323" y="1532"/>
                  </a:cubicBezTo>
                  <a:cubicBezTo>
                    <a:pt x="1503" y="1807"/>
                    <a:pt x="1807" y="1988"/>
                    <a:pt x="2168" y="1988"/>
                  </a:cubicBezTo>
                  <a:cubicBezTo>
                    <a:pt x="2529" y="1988"/>
                    <a:pt x="2833" y="1807"/>
                    <a:pt x="3014" y="1532"/>
                  </a:cubicBezTo>
                  <a:close/>
                  <a:moveTo>
                    <a:pt x="990" y="2465"/>
                  </a:moveTo>
                  <a:cubicBezTo>
                    <a:pt x="1474" y="2465"/>
                    <a:pt x="1865" y="2862"/>
                    <a:pt x="1865" y="3339"/>
                  </a:cubicBezTo>
                  <a:cubicBezTo>
                    <a:pt x="1865" y="3823"/>
                    <a:pt x="1474" y="4213"/>
                    <a:pt x="990" y="4213"/>
                  </a:cubicBezTo>
                  <a:cubicBezTo>
                    <a:pt x="513" y="4213"/>
                    <a:pt x="123" y="3823"/>
                    <a:pt x="123" y="3339"/>
                  </a:cubicBezTo>
                  <a:cubicBezTo>
                    <a:pt x="123" y="2862"/>
                    <a:pt x="513" y="2465"/>
                    <a:pt x="990" y="2465"/>
                  </a:cubicBezTo>
                  <a:close/>
                  <a:moveTo>
                    <a:pt x="3339" y="2465"/>
                  </a:moveTo>
                  <a:cubicBezTo>
                    <a:pt x="3823" y="2465"/>
                    <a:pt x="4213" y="2862"/>
                    <a:pt x="4213" y="3339"/>
                  </a:cubicBezTo>
                  <a:cubicBezTo>
                    <a:pt x="4213" y="3823"/>
                    <a:pt x="3823" y="4213"/>
                    <a:pt x="3339" y="4213"/>
                  </a:cubicBezTo>
                  <a:cubicBezTo>
                    <a:pt x="2862" y="4213"/>
                    <a:pt x="2472" y="3823"/>
                    <a:pt x="2472" y="3339"/>
                  </a:cubicBezTo>
                  <a:cubicBezTo>
                    <a:pt x="2472" y="2862"/>
                    <a:pt x="2862" y="2465"/>
                    <a:pt x="3339" y="2465"/>
                  </a:cubicBezTo>
                  <a:close/>
                  <a:moveTo>
                    <a:pt x="2168" y="0"/>
                  </a:moveTo>
                  <a:cubicBezTo>
                    <a:pt x="1626" y="0"/>
                    <a:pt x="1171" y="449"/>
                    <a:pt x="1171" y="990"/>
                  </a:cubicBezTo>
                  <a:cubicBezTo>
                    <a:pt x="1171" y="1142"/>
                    <a:pt x="1207" y="1294"/>
                    <a:pt x="1265" y="1417"/>
                  </a:cubicBezTo>
                  <a:cubicBezTo>
                    <a:pt x="990" y="1655"/>
                    <a:pt x="875" y="1988"/>
                    <a:pt x="846" y="2349"/>
                  </a:cubicBezTo>
                  <a:cubicBezTo>
                    <a:pt x="362" y="2436"/>
                    <a:pt x="0" y="2826"/>
                    <a:pt x="0" y="3339"/>
                  </a:cubicBezTo>
                  <a:cubicBezTo>
                    <a:pt x="0" y="3881"/>
                    <a:pt x="448" y="4336"/>
                    <a:pt x="990" y="4336"/>
                  </a:cubicBezTo>
                  <a:cubicBezTo>
                    <a:pt x="1352" y="4336"/>
                    <a:pt x="1655" y="4156"/>
                    <a:pt x="1836" y="3852"/>
                  </a:cubicBezTo>
                  <a:cubicBezTo>
                    <a:pt x="1941" y="3881"/>
                    <a:pt x="2054" y="3895"/>
                    <a:pt x="2168" y="3895"/>
                  </a:cubicBezTo>
                  <a:cubicBezTo>
                    <a:pt x="2282" y="3895"/>
                    <a:pt x="2396" y="3881"/>
                    <a:pt x="2501" y="3852"/>
                  </a:cubicBezTo>
                  <a:cubicBezTo>
                    <a:pt x="2652" y="4156"/>
                    <a:pt x="2977" y="4336"/>
                    <a:pt x="3339" y="4336"/>
                  </a:cubicBezTo>
                  <a:cubicBezTo>
                    <a:pt x="3881" y="4336"/>
                    <a:pt x="4336" y="3881"/>
                    <a:pt x="4336" y="3339"/>
                  </a:cubicBezTo>
                  <a:cubicBezTo>
                    <a:pt x="4336" y="2826"/>
                    <a:pt x="3975" y="2436"/>
                    <a:pt x="3491" y="2349"/>
                  </a:cubicBezTo>
                  <a:cubicBezTo>
                    <a:pt x="3491" y="1988"/>
                    <a:pt x="3339" y="1655"/>
                    <a:pt x="3071" y="1417"/>
                  </a:cubicBezTo>
                  <a:cubicBezTo>
                    <a:pt x="3129" y="1294"/>
                    <a:pt x="3158" y="1142"/>
                    <a:pt x="3158" y="990"/>
                  </a:cubicBezTo>
                  <a:cubicBezTo>
                    <a:pt x="3158" y="449"/>
                    <a:pt x="2710" y="0"/>
                    <a:pt x="21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06" name="Google Shape;806;p31"/>
            <p:cNvSpPr/>
            <p:nvPr/>
          </p:nvSpPr>
          <p:spPr>
            <a:xfrm>
              <a:off x="4005083" y="3327915"/>
              <a:ext cx="73420" cy="57712"/>
            </a:xfrm>
            <a:custGeom>
              <a:avLst/>
              <a:gdLst/>
              <a:ahLst/>
              <a:cxnLst/>
              <a:rect l="l" t="t" r="r" b="b"/>
              <a:pathLst>
                <a:path w="846" h="665" extrusionOk="0">
                  <a:moveTo>
                    <a:pt x="419" y="0"/>
                  </a:moveTo>
                  <a:cubicBezTo>
                    <a:pt x="181" y="0"/>
                    <a:pt x="0" y="181"/>
                    <a:pt x="0" y="390"/>
                  </a:cubicBezTo>
                  <a:lnTo>
                    <a:pt x="0" y="484"/>
                  </a:lnTo>
                  <a:cubicBezTo>
                    <a:pt x="0" y="571"/>
                    <a:pt x="94" y="665"/>
                    <a:pt x="181" y="665"/>
                  </a:cubicBezTo>
                  <a:lnTo>
                    <a:pt x="275" y="665"/>
                  </a:lnTo>
                  <a:cubicBezTo>
                    <a:pt x="304" y="665"/>
                    <a:pt x="333" y="636"/>
                    <a:pt x="333" y="600"/>
                  </a:cubicBezTo>
                  <a:cubicBezTo>
                    <a:pt x="333" y="571"/>
                    <a:pt x="304" y="542"/>
                    <a:pt x="275" y="542"/>
                  </a:cubicBezTo>
                  <a:lnTo>
                    <a:pt x="181" y="542"/>
                  </a:lnTo>
                  <a:cubicBezTo>
                    <a:pt x="152" y="542"/>
                    <a:pt x="123" y="513"/>
                    <a:pt x="123" y="484"/>
                  </a:cubicBezTo>
                  <a:lnTo>
                    <a:pt x="123" y="390"/>
                  </a:lnTo>
                  <a:cubicBezTo>
                    <a:pt x="123" y="239"/>
                    <a:pt x="275" y="123"/>
                    <a:pt x="419" y="123"/>
                  </a:cubicBezTo>
                  <a:cubicBezTo>
                    <a:pt x="571" y="123"/>
                    <a:pt x="723" y="239"/>
                    <a:pt x="723" y="390"/>
                  </a:cubicBezTo>
                  <a:lnTo>
                    <a:pt x="723" y="484"/>
                  </a:lnTo>
                  <a:cubicBezTo>
                    <a:pt x="723" y="513"/>
                    <a:pt x="694" y="542"/>
                    <a:pt x="665" y="542"/>
                  </a:cubicBezTo>
                  <a:lnTo>
                    <a:pt x="571" y="542"/>
                  </a:lnTo>
                  <a:cubicBezTo>
                    <a:pt x="542" y="542"/>
                    <a:pt x="513" y="571"/>
                    <a:pt x="513" y="600"/>
                  </a:cubicBezTo>
                  <a:cubicBezTo>
                    <a:pt x="513" y="636"/>
                    <a:pt x="542" y="665"/>
                    <a:pt x="571" y="665"/>
                  </a:cubicBezTo>
                  <a:lnTo>
                    <a:pt x="665" y="665"/>
                  </a:lnTo>
                  <a:cubicBezTo>
                    <a:pt x="752" y="665"/>
                    <a:pt x="846" y="571"/>
                    <a:pt x="846" y="484"/>
                  </a:cubicBezTo>
                  <a:lnTo>
                    <a:pt x="846" y="390"/>
                  </a:lnTo>
                  <a:cubicBezTo>
                    <a:pt x="846" y="181"/>
                    <a:pt x="665" y="0"/>
                    <a:pt x="4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807" name="Google Shape;807;p31"/>
            <p:cNvSpPr/>
            <p:nvPr/>
          </p:nvSpPr>
          <p:spPr>
            <a:xfrm>
              <a:off x="4020704" y="3275844"/>
              <a:ext cx="44607" cy="41483"/>
            </a:xfrm>
            <a:custGeom>
              <a:avLst/>
              <a:gdLst/>
              <a:ahLst/>
              <a:cxnLst/>
              <a:rect l="l" t="t" r="r" b="b"/>
              <a:pathLst>
                <a:path w="514" h="478" extrusionOk="0">
                  <a:moveTo>
                    <a:pt x="239" y="116"/>
                  </a:moveTo>
                  <a:cubicBezTo>
                    <a:pt x="333" y="116"/>
                    <a:pt x="391" y="181"/>
                    <a:pt x="391" y="239"/>
                  </a:cubicBezTo>
                  <a:cubicBezTo>
                    <a:pt x="391" y="297"/>
                    <a:pt x="333" y="362"/>
                    <a:pt x="239" y="362"/>
                  </a:cubicBezTo>
                  <a:cubicBezTo>
                    <a:pt x="181" y="362"/>
                    <a:pt x="124" y="297"/>
                    <a:pt x="124" y="239"/>
                  </a:cubicBezTo>
                  <a:cubicBezTo>
                    <a:pt x="124" y="181"/>
                    <a:pt x="181" y="116"/>
                    <a:pt x="239" y="116"/>
                  </a:cubicBezTo>
                  <a:close/>
                  <a:moveTo>
                    <a:pt x="239" y="0"/>
                  </a:moveTo>
                  <a:cubicBezTo>
                    <a:pt x="124" y="0"/>
                    <a:pt x="1" y="87"/>
                    <a:pt x="1" y="239"/>
                  </a:cubicBezTo>
                  <a:cubicBezTo>
                    <a:pt x="1" y="390"/>
                    <a:pt x="124" y="477"/>
                    <a:pt x="239" y="477"/>
                  </a:cubicBezTo>
                  <a:cubicBezTo>
                    <a:pt x="391" y="477"/>
                    <a:pt x="514" y="390"/>
                    <a:pt x="514" y="239"/>
                  </a:cubicBezTo>
                  <a:cubicBezTo>
                    <a:pt x="514" y="87"/>
                    <a:pt x="391" y="0"/>
                    <a:pt x="2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sp>
        <p:nvSpPr>
          <p:cNvPr id="808" name="Google Shape;808;p31"/>
          <p:cNvSpPr/>
          <p:nvPr/>
        </p:nvSpPr>
        <p:spPr>
          <a:xfrm>
            <a:off x="3877908" y="1665007"/>
            <a:ext cx="392008" cy="376387"/>
          </a:xfrm>
          <a:custGeom>
            <a:avLst/>
            <a:gdLst/>
            <a:ahLst/>
            <a:cxnLst/>
            <a:rect l="l" t="t" r="r" b="b"/>
            <a:pathLst>
              <a:path w="4517" h="4337" extrusionOk="0">
                <a:moveTo>
                  <a:pt x="2754" y="1526"/>
                </a:moveTo>
                <a:cubicBezTo>
                  <a:pt x="2788" y="1526"/>
                  <a:pt x="2819" y="1540"/>
                  <a:pt x="2833" y="1569"/>
                </a:cubicBezTo>
                <a:cubicBezTo>
                  <a:pt x="2927" y="1627"/>
                  <a:pt x="2927" y="1721"/>
                  <a:pt x="2862" y="1779"/>
                </a:cubicBezTo>
                <a:lnTo>
                  <a:pt x="1901" y="2747"/>
                </a:lnTo>
                <a:cubicBezTo>
                  <a:pt x="1872" y="2776"/>
                  <a:pt x="1843" y="2776"/>
                  <a:pt x="1807" y="2776"/>
                </a:cubicBezTo>
                <a:cubicBezTo>
                  <a:pt x="1749" y="2776"/>
                  <a:pt x="1720" y="2776"/>
                  <a:pt x="1691" y="2747"/>
                </a:cubicBezTo>
                <a:cubicBezTo>
                  <a:pt x="1626" y="2682"/>
                  <a:pt x="1626" y="2595"/>
                  <a:pt x="1691" y="2530"/>
                </a:cubicBezTo>
                <a:lnTo>
                  <a:pt x="2652" y="1569"/>
                </a:lnTo>
                <a:cubicBezTo>
                  <a:pt x="2681" y="1540"/>
                  <a:pt x="2719" y="1526"/>
                  <a:pt x="2754" y="1526"/>
                </a:cubicBezTo>
                <a:close/>
                <a:moveTo>
                  <a:pt x="3498" y="1"/>
                </a:moveTo>
                <a:cubicBezTo>
                  <a:pt x="3469" y="1"/>
                  <a:pt x="3433" y="37"/>
                  <a:pt x="3433" y="66"/>
                </a:cubicBezTo>
                <a:cubicBezTo>
                  <a:pt x="3433" y="95"/>
                  <a:pt x="3469" y="124"/>
                  <a:pt x="3498" y="124"/>
                </a:cubicBezTo>
                <a:cubicBezTo>
                  <a:pt x="3650" y="153"/>
                  <a:pt x="3794" y="218"/>
                  <a:pt x="3917" y="333"/>
                </a:cubicBezTo>
                <a:lnTo>
                  <a:pt x="4069" y="485"/>
                </a:lnTo>
                <a:cubicBezTo>
                  <a:pt x="4372" y="789"/>
                  <a:pt x="4372" y="1266"/>
                  <a:pt x="4069" y="1569"/>
                </a:cubicBezTo>
                <a:lnTo>
                  <a:pt x="3527" y="2111"/>
                </a:lnTo>
                <a:cubicBezTo>
                  <a:pt x="3404" y="2263"/>
                  <a:pt x="3194" y="2321"/>
                  <a:pt x="3014" y="2321"/>
                </a:cubicBezTo>
                <a:cubicBezTo>
                  <a:pt x="2862" y="2321"/>
                  <a:pt x="2746" y="2292"/>
                  <a:pt x="2624" y="2205"/>
                </a:cubicBezTo>
                <a:lnTo>
                  <a:pt x="2891" y="1930"/>
                </a:lnTo>
                <a:cubicBezTo>
                  <a:pt x="2927" y="1959"/>
                  <a:pt x="2956" y="1959"/>
                  <a:pt x="3014" y="1959"/>
                </a:cubicBezTo>
                <a:cubicBezTo>
                  <a:pt x="3108" y="1959"/>
                  <a:pt x="3166" y="1930"/>
                  <a:pt x="3252" y="1901"/>
                </a:cubicBezTo>
                <a:cubicBezTo>
                  <a:pt x="3288" y="1873"/>
                  <a:pt x="3288" y="1844"/>
                  <a:pt x="3288" y="1808"/>
                </a:cubicBezTo>
                <a:cubicBezTo>
                  <a:pt x="3252" y="1779"/>
                  <a:pt x="3223" y="1779"/>
                  <a:pt x="3194" y="1779"/>
                </a:cubicBezTo>
                <a:cubicBezTo>
                  <a:pt x="3137" y="1808"/>
                  <a:pt x="3043" y="1844"/>
                  <a:pt x="2985" y="1844"/>
                </a:cubicBezTo>
                <a:cubicBezTo>
                  <a:pt x="3014" y="1779"/>
                  <a:pt x="3014" y="1750"/>
                  <a:pt x="3014" y="1692"/>
                </a:cubicBezTo>
                <a:cubicBezTo>
                  <a:pt x="3014" y="1598"/>
                  <a:pt x="2985" y="1540"/>
                  <a:pt x="2956" y="1511"/>
                </a:cubicBezTo>
                <a:lnTo>
                  <a:pt x="2927" y="1482"/>
                </a:lnTo>
                <a:cubicBezTo>
                  <a:pt x="2874" y="1430"/>
                  <a:pt x="2813" y="1407"/>
                  <a:pt x="2748" y="1407"/>
                </a:cubicBezTo>
                <a:cubicBezTo>
                  <a:pt x="2698" y="1407"/>
                  <a:pt x="2645" y="1421"/>
                  <a:pt x="2595" y="1446"/>
                </a:cubicBezTo>
                <a:cubicBezTo>
                  <a:pt x="2595" y="1331"/>
                  <a:pt x="2624" y="1208"/>
                  <a:pt x="2710" y="1121"/>
                </a:cubicBezTo>
                <a:lnTo>
                  <a:pt x="3108" y="760"/>
                </a:lnTo>
                <a:cubicBezTo>
                  <a:pt x="3194" y="666"/>
                  <a:pt x="3288" y="637"/>
                  <a:pt x="3404" y="637"/>
                </a:cubicBezTo>
                <a:cubicBezTo>
                  <a:pt x="3498" y="637"/>
                  <a:pt x="3614" y="666"/>
                  <a:pt x="3679" y="760"/>
                </a:cubicBezTo>
                <a:cubicBezTo>
                  <a:pt x="3765" y="818"/>
                  <a:pt x="3794" y="940"/>
                  <a:pt x="3794" y="1027"/>
                </a:cubicBezTo>
                <a:cubicBezTo>
                  <a:pt x="3794" y="1150"/>
                  <a:pt x="3765" y="1237"/>
                  <a:pt x="3679" y="1331"/>
                </a:cubicBezTo>
                <a:lnTo>
                  <a:pt x="3404" y="1598"/>
                </a:lnTo>
                <a:cubicBezTo>
                  <a:pt x="3375" y="1627"/>
                  <a:pt x="3375" y="1663"/>
                  <a:pt x="3404" y="1692"/>
                </a:cubicBezTo>
                <a:cubicBezTo>
                  <a:pt x="3418" y="1706"/>
                  <a:pt x="3435" y="1714"/>
                  <a:pt x="3451" y="1714"/>
                </a:cubicBezTo>
                <a:cubicBezTo>
                  <a:pt x="3467" y="1714"/>
                  <a:pt x="3484" y="1706"/>
                  <a:pt x="3498" y="1692"/>
                </a:cubicBezTo>
                <a:lnTo>
                  <a:pt x="3765" y="1417"/>
                </a:lnTo>
                <a:cubicBezTo>
                  <a:pt x="3888" y="1302"/>
                  <a:pt x="3917" y="1179"/>
                  <a:pt x="3917" y="1027"/>
                </a:cubicBezTo>
                <a:cubicBezTo>
                  <a:pt x="3917" y="875"/>
                  <a:pt x="3888" y="760"/>
                  <a:pt x="3765" y="666"/>
                </a:cubicBezTo>
                <a:cubicBezTo>
                  <a:pt x="3661" y="561"/>
                  <a:pt x="3525" y="509"/>
                  <a:pt x="3390" y="509"/>
                </a:cubicBezTo>
                <a:cubicBezTo>
                  <a:pt x="3254" y="509"/>
                  <a:pt x="3119" y="561"/>
                  <a:pt x="3014" y="666"/>
                </a:cubicBezTo>
                <a:lnTo>
                  <a:pt x="2624" y="1027"/>
                </a:lnTo>
                <a:cubicBezTo>
                  <a:pt x="2501" y="1179"/>
                  <a:pt x="2443" y="1359"/>
                  <a:pt x="2501" y="1540"/>
                </a:cubicBezTo>
                <a:lnTo>
                  <a:pt x="2204" y="1844"/>
                </a:lnTo>
                <a:cubicBezTo>
                  <a:pt x="2024" y="1540"/>
                  <a:pt x="2082" y="1150"/>
                  <a:pt x="2320" y="875"/>
                </a:cubicBezTo>
                <a:lnTo>
                  <a:pt x="2862" y="333"/>
                </a:lnTo>
                <a:cubicBezTo>
                  <a:pt x="2956" y="247"/>
                  <a:pt x="3072" y="182"/>
                  <a:pt x="3223" y="153"/>
                </a:cubicBezTo>
                <a:cubicBezTo>
                  <a:pt x="3252" y="124"/>
                  <a:pt x="3288" y="95"/>
                  <a:pt x="3252" y="66"/>
                </a:cubicBezTo>
                <a:cubicBezTo>
                  <a:pt x="3252" y="46"/>
                  <a:pt x="3238" y="22"/>
                  <a:pt x="3220" y="22"/>
                </a:cubicBezTo>
                <a:cubicBezTo>
                  <a:pt x="3212" y="22"/>
                  <a:pt x="3203" y="26"/>
                  <a:pt x="3194" y="37"/>
                </a:cubicBezTo>
                <a:cubicBezTo>
                  <a:pt x="3043" y="66"/>
                  <a:pt x="2891" y="153"/>
                  <a:pt x="2775" y="247"/>
                </a:cubicBezTo>
                <a:lnTo>
                  <a:pt x="2233" y="789"/>
                </a:lnTo>
                <a:cubicBezTo>
                  <a:pt x="2082" y="940"/>
                  <a:pt x="1988" y="1150"/>
                  <a:pt x="1959" y="1359"/>
                </a:cubicBezTo>
                <a:cubicBezTo>
                  <a:pt x="1959" y="1569"/>
                  <a:pt x="2024" y="1750"/>
                  <a:pt x="2111" y="1930"/>
                </a:cubicBezTo>
                <a:lnTo>
                  <a:pt x="2024" y="2024"/>
                </a:lnTo>
                <a:cubicBezTo>
                  <a:pt x="1843" y="1901"/>
                  <a:pt x="1662" y="1873"/>
                  <a:pt x="1446" y="1873"/>
                </a:cubicBezTo>
                <a:cubicBezTo>
                  <a:pt x="1236" y="1901"/>
                  <a:pt x="1055" y="1988"/>
                  <a:pt x="904" y="2140"/>
                </a:cubicBezTo>
                <a:lnTo>
                  <a:pt x="362" y="2682"/>
                </a:lnTo>
                <a:cubicBezTo>
                  <a:pt x="0" y="3014"/>
                  <a:pt x="0" y="3585"/>
                  <a:pt x="362" y="3918"/>
                </a:cubicBezTo>
                <a:cubicBezTo>
                  <a:pt x="398" y="3975"/>
                  <a:pt x="513" y="4098"/>
                  <a:pt x="579" y="4127"/>
                </a:cubicBezTo>
                <a:cubicBezTo>
                  <a:pt x="593" y="4142"/>
                  <a:pt x="607" y="4149"/>
                  <a:pt x="622" y="4149"/>
                </a:cubicBezTo>
                <a:cubicBezTo>
                  <a:pt x="636" y="4149"/>
                  <a:pt x="651" y="4142"/>
                  <a:pt x="665" y="4127"/>
                </a:cubicBezTo>
                <a:cubicBezTo>
                  <a:pt x="694" y="4098"/>
                  <a:pt x="694" y="4069"/>
                  <a:pt x="665" y="4040"/>
                </a:cubicBezTo>
                <a:cubicBezTo>
                  <a:pt x="607" y="4011"/>
                  <a:pt x="485" y="3860"/>
                  <a:pt x="456" y="3831"/>
                </a:cubicBezTo>
                <a:cubicBezTo>
                  <a:pt x="152" y="3527"/>
                  <a:pt x="152" y="3043"/>
                  <a:pt x="456" y="2776"/>
                </a:cubicBezTo>
                <a:lnTo>
                  <a:pt x="998" y="2234"/>
                </a:lnTo>
                <a:cubicBezTo>
                  <a:pt x="1137" y="2074"/>
                  <a:pt x="1328" y="1997"/>
                  <a:pt x="1523" y="1997"/>
                </a:cubicBezTo>
                <a:cubicBezTo>
                  <a:pt x="1662" y="1997"/>
                  <a:pt x="1804" y="2036"/>
                  <a:pt x="1930" y="2111"/>
                </a:cubicBezTo>
                <a:lnTo>
                  <a:pt x="1662" y="2386"/>
                </a:lnTo>
                <a:cubicBezTo>
                  <a:pt x="1620" y="2377"/>
                  <a:pt x="1575" y="2373"/>
                  <a:pt x="1530" y="2373"/>
                </a:cubicBezTo>
                <a:cubicBezTo>
                  <a:pt x="1385" y="2373"/>
                  <a:pt x="1238" y="2420"/>
                  <a:pt x="1149" y="2530"/>
                </a:cubicBezTo>
                <a:lnTo>
                  <a:pt x="998" y="2682"/>
                </a:lnTo>
                <a:cubicBezTo>
                  <a:pt x="969" y="2682"/>
                  <a:pt x="969" y="2747"/>
                  <a:pt x="998" y="2776"/>
                </a:cubicBezTo>
                <a:lnTo>
                  <a:pt x="1084" y="2776"/>
                </a:lnTo>
                <a:lnTo>
                  <a:pt x="1236" y="2624"/>
                </a:lnTo>
                <a:cubicBezTo>
                  <a:pt x="1330" y="2530"/>
                  <a:pt x="1446" y="2501"/>
                  <a:pt x="1569" y="2501"/>
                </a:cubicBezTo>
                <a:cubicBezTo>
                  <a:pt x="1511" y="2595"/>
                  <a:pt x="1511" y="2747"/>
                  <a:pt x="1597" y="2834"/>
                </a:cubicBezTo>
                <a:cubicBezTo>
                  <a:pt x="1655" y="2892"/>
                  <a:pt x="1722" y="2914"/>
                  <a:pt x="1793" y="2914"/>
                </a:cubicBezTo>
                <a:cubicBezTo>
                  <a:pt x="1837" y="2914"/>
                  <a:pt x="1883" y="2905"/>
                  <a:pt x="1930" y="2891"/>
                </a:cubicBezTo>
                <a:lnTo>
                  <a:pt x="1930" y="2891"/>
                </a:lnTo>
                <a:cubicBezTo>
                  <a:pt x="1930" y="2985"/>
                  <a:pt x="1901" y="3108"/>
                  <a:pt x="1807" y="3195"/>
                </a:cubicBezTo>
                <a:lnTo>
                  <a:pt x="1417" y="3585"/>
                </a:lnTo>
                <a:cubicBezTo>
                  <a:pt x="1341" y="3661"/>
                  <a:pt x="1236" y="3699"/>
                  <a:pt x="1131" y="3699"/>
                </a:cubicBezTo>
                <a:cubicBezTo>
                  <a:pt x="1027" y="3699"/>
                  <a:pt x="922" y="3661"/>
                  <a:pt x="846" y="3585"/>
                </a:cubicBezTo>
                <a:cubicBezTo>
                  <a:pt x="759" y="3498"/>
                  <a:pt x="723" y="3404"/>
                  <a:pt x="723" y="3289"/>
                </a:cubicBezTo>
                <a:cubicBezTo>
                  <a:pt x="723" y="3166"/>
                  <a:pt x="788" y="3043"/>
                  <a:pt x="875" y="2956"/>
                </a:cubicBezTo>
                <a:cubicBezTo>
                  <a:pt x="904" y="2956"/>
                  <a:pt x="904" y="2891"/>
                  <a:pt x="875" y="2863"/>
                </a:cubicBezTo>
                <a:lnTo>
                  <a:pt x="788" y="2863"/>
                </a:lnTo>
                <a:cubicBezTo>
                  <a:pt x="665" y="2985"/>
                  <a:pt x="607" y="3137"/>
                  <a:pt x="607" y="3289"/>
                </a:cubicBezTo>
                <a:cubicBezTo>
                  <a:pt x="607" y="3433"/>
                  <a:pt x="665" y="3585"/>
                  <a:pt x="759" y="3679"/>
                </a:cubicBezTo>
                <a:cubicBezTo>
                  <a:pt x="846" y="3766"/>
                  <a:pt x="998" y="3831"/>
                  <a:pt x="1121" y="3831"/>
                </a:cubicBezTo>
                <a:cubicBezTo>
                  <a:pt x="1265" y="3831"/>
                  <a:pt x="1417" y="3766"/>
                  <a:pt x="1511" y="3679"/>
                </a:cubicBezTo>
                <a:lnTo>
                  <a:pt x="1901" y="3289"/>
                </a:lnTo>
                <a:cubicBezTo>
                  <a:pt x="2024" y="3166"/>
                  <a:pt x="2082" y="2956"/>
                  <a:pt x="2053" y="2776"/>
                </a:cubicBezTo>
                <a:lnTo>
                  <a:pt x="2320" y="2501"/>
                </a:lnTo>
                <a:lnTo>
                  <a:pt x="2320" y="2501"/>
                </a:lnTo>
                <a:cubicBezTo>
                  <a:pt x="2501" y="2805"/>
                  <a:pt x="2443" y="3195"/>
                  <a:pt x="2204" y="3433"/>
                </a:cubicBezTo>
                <a:lnTo>
                  <a:pt x="1662" y="3975"/>
                </a:lnTo>
                <a:cubicBezTo>
                  <a:pt x="1537" y="4126"/>
                  <a:pt x="1353" y="4199"/>
                  <a:pt x="1161" y="4199"/>
                </a:cubicBezTo>
                <a:cubicBezTo>
                  <a:pt x="1075" y="4199"/>
                  <a:pt x="988" y="4185"/>
                  <a:pt x="904" y="4156"/>
                </a:cubicBezTo>
                <a:cubicBezTo>
                  <a:pt x="875" y="4156"/>
                  <a:pt x="846" y="4192"/>
                  <a:pt x="817" y="4221"/>
                </a:cubicBezTo>
                <a:cubicBezTo>
                  <a:pt x="817" y="4250"/>
                  <a:pt x="817" y="4279"/>
                  <a:pt x="875" y="4279"/>
                </a:cubicBezTo>
                <a:cubicBezTo>
                  <a:pt x="940" y="4308"/>
                  <a:pt x="1055" y="4337"/>
                  <a:pt x="1149" y="4337"/>
                </a:cubicBezTo>
                <a:cubicBezTo>
                  <a:pt x="1359" y="4337"/>
                  <a:pt x="1597" y="4250"/>
                  <a:pt x="1749" y="4069"/>
                </a:cubicBezTo>
                <a:lnTo>
                  <a:pt x="2291" y="3527"/>
                </a:lnTo>
                <a:cubicBezTo>
                  <a:pt x="2443" y="3376"/>
                  <a:pt x="2530" y="3166"/>
                  <a:pt x="2566" y="2956"/>
                </a:cubicBezTo>
                <a:cubicBezTo>
                  <a:pt x="2566" y="2776"/>
                  <a:pt x="2501" y="2595"/>
                  <a:pt x="2414" y="2415"/>
                </a:cubicBezTo>
                <a:lnTo>
                  <a:pt x="2501" y="2292"/>
                </a:lnTo>
                <a:cubicBezTo>
                  <a:pt x="2652" y="2415"/>
                  <a:pt x="2833" y="2443"/>
                  <a:pt x="3014" y="2443"/>
                </a:cubicBezTo>
                <a:lnTo>
                  <a:pt x="3072" y="2443"/>
                </a:lnTo>
                <a:cubicBezTo>
                  <a:pt x="3288" y="2443"/>
                  <a:pt x="3469" y="2349"/>
                  <a:pt x="3614" y="2205"/>
                </a:cubicBezTo>
                <a:lnTo>
                  <a:pt x="4156" y="1663"/>
                </a:lnTo>
                <a:cubicBezTo>
                  <a:pt x="4517" y="1302"/>
                  <a:pt x="4517" y="760"/>
                  <a:pt x="4156" y="398"/>
                </a:cubicBezTo>
                <a:lnTo>
                  <a:pt x="4011" y="247"/>
                </a:lnTo>
                <a:cubicBezTo>
                  <a:pt x="3888" y="124"/>
                  <a:pt x="3708" y="37"/>
                  <a:pt x="3498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9" name="Google Shape;809;p31"/>
          <p:cNvGrpSpPr/>
          <p:nvPr/>
        </p:nvGrpSpPr>
        <p:grpSpPr>
          <a:xfrm>
            <a:off x="5002707" y="1701370"/>
            <a:ext cx="376386" cy="303661"/>
            <a:chOff x="3955530" y="2423538"/>
            <a:chExt cx="376386" cy="303661"/>
          </a:xfrm>
        </p:grpSpPr>
        <p:sp>
          <p:nvSpPr>
            <p:cNvPr id="810" name="Google Shape;810;p31"/>
            <p:cNvSpPr/>
            <p:nvPr/>
          </p:nvSpPr>
          <p:spPr>
            <a:xfrm>
              <a:off x="3955530" y="2423538"/>
              <a:ext cx="321191" cy="303661"/>
            </a:xfrm>
            <a:custGeom>
              <a:avLst/>
              <a:gdLst/>
              <a:ahLst/>
              <a:cxnLst/>
              <a:rect l="l" t="t" r="r" b="b"/>
              <a:pathLst>
                <a:path w="3701" h="3499" extrusionOk="0">
                  <a:moveTo>
                    <a:pt x="58" y="1"/>
                  </a:moveTo>
                  <a:cubicBezTo>
                    <a:pt x="29" y="1"/>
                    <a:pt x="0" y="37"/>
                    <a:pt x="0" y="66"/>
                  </a:cubicBezTo>
                  <a:lnTo>
                    <a:pt x="0" y="3433"/>
                  </a:lnTo>
                  <a:cubicBezTo>
                    <a:pt x="0" y="3470"/>
                    <a:pt x="29" y="3498"/>
                    <a:pt x="58" y="3498"/>
                  </a:cubicBezTo>
                  <a:lnTo>
                    <a:pt x="3642" y="3498"/>
                  </a:lnTo>
                  <a:cubicBezTo>
                    <a:pt x="3700" y="3433"/>
                    <a:pt x="3642" y="3376"/>
                    <a:pt x="3613" y="3376"/>
                  </a:cubicBezTo>
                  <a:lnTo>
                    <a:pt x="181" y="3376"/>
                  </a:lnTo>
                  <a:cubicBezTo>
                    <a:pt x="152" y="3376"/>
                    <a:pt x="123" y="3347"/>
                    <a:pt x="123" y="3318"/>
                  </a:cubicBezTo>
                  <a:lnTo>
                    <a:pt x="123" y="904"/>
                  </a:lnTo>
                  <a:lnTo>
                    <a:pt x="2920" y="904"/>
                  </a:lnTo>
                  <a:cubicBezTo>
                    <a:pt x="2949" y="904"/>
                    <a:pt x="2977" y="875"/>
                    <a:pt x="2977" y="846"/>
                  </a:cubicBezTo>
                  <a:cubicBezTo>
                    <a:pt x="3014" y="789"/>
                    <a:pt x="2977" y="760"/>
                    <a:pt x="2920" y="760"/>
                  </a:cubicBezTo>
                  <a:lnTo>
                    <a:pt x="123" y="760"/>
                  </a:lnTo>
                  <a:lnTo>
                    <a:pt x="123" y="182"/>
                  </a:lnTo>
                  <a:cubicBezTo>
                    <a:pt x="123" y="153"/>
                    <a:pt x="152" y="124"/>
                    <a:pt x="181" y="124"/>
                  </a:cubicBezTo>
                  <a:lnTo>
                    <a:pt x="723" y="124"/>
                  </a:lnTo>
                  <a:cubicBezTo>
                    <a:pt x="781" y="66"/>
                    <a:pt x="752" y="1"/>
                    <a:pt x="6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31"/>
            <p:cNvSpPr/>
            <p:nvPr/>
          </p:nvSpPr>
          <p:spPr>
            <a:xfrm>
              <a:off x="4033896" y="2423538"/>
              <a:ext cx="298020" cy="303661"/>
            </a:xfrm>
            <a:custGeom>
              <a:avLst/>
              <a:gdLst/>
              <a:ahLst/>
              <a:cxnLst/>
              <a:rect l="l" t="t" r="r" b="b"/>
              <a:pathLst>
                <a:path w="3434" h="3499" extrusionOk="0">
                  <a:moveTo>
                    <a:pt x="29" y="1"/>
                  </a:moveTo>
                  <a:cubicBezTo>
                    <a:pt x="1" y="66"/>
                    <a:pt x="29" y="124"/>
                    <a:pt x="87" y="124"/>
                  </a:cubicBezTo>
                  <a:lnTo>
                    <a:pt x="3252" y="124"/>
                  </a:lnTo>
                  <a:cubicBezTo>
                    <a:pt x="3281" y="124"/>
                    <a:pt x="3310" y="153"/>
                    <a:pt x="3310" y="182"/>
                  </a:cubicBezTo>
                  <a:lnTo>
                    <a:pt x="3310" y="760"/>
                  </a:lnTo>
                  <a:lnTo>
                    <a:pt x="2320" y="760"/>
                  </a:lnTo>
                  <a:cubicBezTo>
                    <a:pt x="2291" y="760"/>
                    <a:pt x="2255" y="789"/>
                    <a:pt x="2255" y="818"/>
                  </a:cubicBezTo>
                  <a:cubicBezTo>
                    <a:pt x="2255" y="846"/>
                    <a:pt x="2291" y="904"/>
                    <a:pt x="2320" y="904"/>
                  </a:cubicBezTo>
                  <a:lnTo>
                    <a:pt x="3310" y="904"/>
                  </a:lnTo>
                  <a:lnTo>
                    <a:pt x="3310" y="3318"/>
                  </a:lnTo>
                  <a:cubicBezTo>
                    <a:pt x="3310" y="3347"/>
                    <a:pt x="3281" y="3376"/>
                    <a:pt x="3252" y="3376"/>
                  </a:cubicBezTo>
                  <a:lnTo>
                    <a:pt x="2949" y="3376"/>
                  </a:lnTo>
                  <a:cubicBezTo>
                    <a:pt x="2891" y="3433"/>
                    <a:pt x="2920" y="3498"/>
                    <a:pt x="2978" y="3498"/>
                  </a:cubicBezTo>
                  <a:lnTo>
                    <a:pt x="3375" y="3498"/>
                  </a:lnTo>
                  <a:cubicBezTo>
                    <a:pt x="3404" y="3498"/>
                    <a:pt x="3433" y="3470"/>
                    <a:pt x="3433" y="3433"/>
                  </a:cubicBezTo>
                  <a:lnTo>
                    <a:pt x="3433" y="66"/>
                  </a:lnTo>
                  <a:cubicBezTo>
                    <a:pt x="3433" y="37"/>
                    <a:pt x="3404" y="1"/>
                    <a:pt x="33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31"/>
            <p:cNvSpPr/>
            <p:nvPr/>
          </p:nvSpPr>
          <p:spPr>
            <a:xfrm>
              <a:off x="3978701" y="2444887"/>
              <a:ext cx="31416" cy="33933"/>
            </a:xfrm>
            <a:custGeom>
              <a:avLst/>
              <a:gdLst/>
              <a:ahLst/>
              <a:cxnLst/>
              <a:rect l="l" t="t" r="r" b="b"/>
              <a:pathLst>
                <a:path w="362" h="391" extrusionOk="0">
                  <a:moveTo>
                    <a:pt x="181" y="152"/>
                  </a:moveTo>
                  <a:cubicBezTo>
                    <a:pt x="217" y="152"/>
                    <a:pt x="246" y="181"/>
                    <a:pt x="246" y="210"/>
                  </a:cubicBezTo>
                  <a:cubicBezTo>
                    <a:pt x="246" y="239"/>
                    <a:pt x="217" y="268"/>
                    <a:pt x="181" y="268"/>
                  </a:cubicBezTo>
                  <a:cubicBezTo>
                    <a:pt x="152" y="268"/>
                    <a:pt x="123" y="239"/>
                    <a:pt x="123" y="210"/>
                  </a:cubicBezTo>
                  <a:cubicBezTo>
                    <a:pt x="123" y="181"/>
                    <a:pt x="152" y="152"/>
                    <a:pt x="181" y="152"/>
                  </a:cubicBezTo>
                  <a:close/>
                  <a:moveTo>
                    <a:pt x="181" y="1"/>
                  </a:moveTo>
                  <a:cubicBezTo>
                    <a:pt x="95" y="1"/>
                    <a:pt x="1" y="87"/>
                    <a:pt x="1" y="210"/>
                  </a:cubicBezTo>
                  <a:cubicBezTo>
                    <a:pt x="1" y="297"/>
                    <a:pt x="95" y="391"/>
                    <a:pt x="181" y="391"/>
                  </a:cubicBezTo>
                  <a:cubicBezTo>
                    <a:pt x="304" y="391"/>
                    <a:pt x="362" y="297"/>
                    <a:pt x="362" y="210"/>
                  </a:cubicBezTo>
                  <a:cubicBezTo>
                    <a:pt x="362" y="87"/>
                    <a:pt x="304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1"/>
            <p:cNvSpPr/>
            <p:nvPr/>
          </p:nvSpPr>
          <p:spPr>
            <a:xfrm>
              <a:off x="4025738" y="2444887"/>
              <a:ext cx="31416" cy="33933"/>
            </a:xfrm>
            <a:custGeom>
              <a:avLst/>
              <a:gdLst/>
              <a:ahLst/>
              <a:cxnLst/>
              <a:rect l="l" t="t" r="r" b="b"/>
              <a:pathLst>
                <a:path w="362" h="391" extrusionOk="0">
                  <a:moveTo>
                    <a:pt x="181" y="152"/>
                  </a:moveTo>
                  <a:cubicBezTo>
                    <a:pt x="217" y="152"/>
                    <a:pt x="246" y="181"/>
                    <a:pt x="246" y="210"/>
                  </a:cubicBezTo>
                  <a:cubicBezTo>
                    <a:pt x="246" y="239"/>
                    <a:pt x="217" y="268"/>
                    <a:pt x="181" y="268"/>
                  </a:cubicBezTo>
                  <a:cubicBezTo>
                    <a:pt x="152" y="268"/>
                    <a:pt x="123" y="239"/>
                    <a:pt x="123" y="210"/>
                  </a:cubicBezTo>
                  <a:cubicBezTo>
                    <a:pt x="123" y="181"/>
                    <a:pt x="152" y="152"/>
                    <a:pt x="181" y="152"/>
                  </a:cubicBezTo>
                  <a:close/>
                  <a:moveTo>
                    <a:pt x="181" y="1"/>
                  </a:moveTo>
                  <a:cubicBezTo>
                    <a:pt x="95" y="1"/>
                    <a:pt x="1" y="87"/>
                    <a:pt x="1" y="210"/>
                  </a:cubicBezTo>
                  <a:cubicBezTo>
                    <a:pt x="1" y="297"/>
                    <a:pt x="95" y="391"/>
                    <a:pt x="181" y="391"/>
                  </a:cubicBezTo>
                  <a:cubicBezTo>
                    <a:pt x="304" y="391"/>
                    <a:pt x="362" y="297"/>
                    <a:pt x="362" y="210"/>
                  </a:cubicBezTo>
                  <a:cubicBezTo>
                    <a:pt x="362" y="87"/>
                    <a:pt x="304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1"/>
            <p:cNvSpPr/>
            <p:nvPr/>
          </p:nvSpPr>
          <p:spPr>
            <a:xfrm>
              <a:off x="4072775" y="2444887"/>
              <a:ext cx="31416" cy="33933"/>
            </a:xfrm>
            <a:custGeom>
              <a:avLst/>
              <a:gdLst/>
              <a:ahLst/>
              <a:cxnLst/>
              <a:rect l="l" t="t" r="r" b="b"/>
              <a:pathLst>
                <a:path w="362" h="391" extrusionOk="0">
                  <a:moveTo>
                    <a:pt x="181" y="152"/>
                  </a:moveTo>
                  <a:cubicBezTo>
                    <a:pt x="217" y="152"/>
                    <a:pt x="246" y="181"/>
                    <a:pt x="246" y="210"/>
                  </a:cubicBezTo>
                  <a:cubicBezTo>
                    <a:pt x="246" y="239"/>
                    <a:pt x="217" y="268"/>
                    <a:pt x="181" y="268"/>
                  </a:cubicBezTo>
                  <a:cubicBezTo>
                    <a:pt x="152" y="268"/>
                    <a:pt x="123" y="239"/>
                    <a:pt x="123" y="210"/>
                  </a:cubicBezTo>
                  <a:cubicBezTo>
                    <a:pt x="123" y="181"/>
                    <a:pt x="152" y="152"/>
                    <a:pt x="181" y="152"/>
                  </a:cubicBezTo>
                  <a:close/>
                  <a:moveTo>
                    <a:pt x="181" y="1"/>
                  </a:moveTo>
                  <a:cubicBezTo>
                    <a:pt x="95" y="1"/>
                    <a:pt x="1" y="87"/>
                    <a:pt x="1" y="210"/>
                  </a:cubicBezTo>
                  <a:cubicBezTo>
                    <a:pt x="1" y="297"/>
                    <a:pt x="95" y="391"/>
                    <a:pt x="181" y="391"/>
                  </a:cubicBezTo>
                  <a:cubicBezTo>
                    <a:pt x="304" y="391"/>
                    <a:pt x="362" y="297"/>
                    <a:pt x="362" y="210"/>
                  </a:cubicBezTo>
                  <a:cubicBezTo>
                    <a:pt x="362" y="87"/>
                    <a:pt x="304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1"/>
            <p:cNvSpPr/>
            <p:nvPr/>
          </p:nvSpPr>
          <p:spPr>
            <a:xfrm>
              <a:off x="4119812" y="2444887"/>
              <a:ext cx="191361" cy="33933"/>
            </a:xfrm>
            <a:custGeom>
              <a:avLst/>
              <a:gdLst/>
              <a:ahLst/>
              <a:cxnLst/>
              <a:rect l="l" t="t" r="r" b="b"/>
              <a:pathLst>
                <a:path w="2205" h="391" extrusionOk="0">
                  <a:moveTo>
                    <a:pt x="1988" y="152"/>
                  </a:moveTo>
                  <a:cubicBezTo>
                    <a:pt x="2024" y="152"/>
                    <a:pt x="2053" y="152"/>
                    <a:pt x="2053" y="181"/>
                  </a:cubicBezTo>
                  <a:cubicBezTo>
                    <a:pt x="2082" y="239"/>
                    <a:pt x="2053" y="268"/>
                    <a:pt x="1988" y="268"/>
                  </a:cubicBezTo>
                  <a:lnTo>
                    <a:pt x="181" y="268"/>
                  </a:lnTo>
                  <a:cubicBezTo>
                    <a:pt x="152" y="268"/>
                    <a:pt x="123" y="239"/>
                    <a:pt x="123" y="181"/>
                  </a:cubicBezTo>
                  <a:cubicBezTo>
                    <a:pt x="152" y="152"/>
                    <a:pt x="152" y="152"/>
                    <a:pt x="181" y="152"/>
                  </a:cubicBezTo>
                  <a:close/>
                  <a:moveTo>
                    <a:pt x="181" y="1"/>
                  </a:moveTo>
                  <a:cubicBezTo>
                    <a:pt x="94" y="1"/>
                    <a:pt x="1" y="87"/>
                    <a:pt x="1" y="181"/>
                  </a:cubicBezTo>
                  <a:cubicBezTo>
                    <a:pt x="1" y="297"/>
                    <a:pt x="94" y="391"/>
                    <a:pt x="181" y="391"/>
                  </a:cubicBezTo>
                  <a:lnTo>
                    <a:pt x="1988" y="391"/>
                  </a:lnTo>
                  <a:cubicBezTo>
                    <a:pt x="2111" y="391"/>
                    <a:pt x="2205" y="297"/>
                    <a:pt x="2168" y="181"/>
                  </a:cubicBezTo>
                  <a:cubicBezTo>
                    <a:pt x="2168" y="87"/>
                    <a:pt x="2082" y="1"/>
                    <a:pt x="19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31"/>
            <p:cNvSpPr/>
            <p:nvPr/>
          </p:nvSpPr>
          <p:spPr>
            <a:xfrm>
              <a:off x="4180040" y="2538961"/>
              <a:ext cx="115424" cy="10154"/>
            </a:xfrm>
            <a:custGeom>
              <a:avLst/>
              <a:gdLst/>
              <a:ahLst/>
              <a:cxnLst/>
              <a:rect l="l" t="t" r="r" b="b"/>
              <a:pathLst>
                <a:path w="1330" h="117" extrusionOk="0">
                  <a:moveTo>
                    <a:pt x="65" y="1"/>
                  </a:moveTo>
                  <a:cubicBezTo>
                    <a:pt x="29" y="1"/>
                    <a:pt x="0" y="29"/>
                    <a:pt x="0" y="58"/>
                  </a:cubicBezTo>
                  <a:cubicBezTo>
                    <a:pt x="0" y="87"/>
                    <a:pt x="29" y="116"/>
                    <a:pt x="65" y="116"/>
                  </a:cubicBezTo>
                  <a:lnTo>
                    <a:pt x="1265" y="116"/>
                  </a:lnTo>
                  <a:cubicBezTo>
                    <a:pt x="1294" y="116"/>
                    <a:pt x="1330" y="116"/>
                    <a:pt x="1330" y="58"/>
                  </a:cubicBezTo>
                  <a:cubicBezTo>
                    <a:pt x="1330" y="29"/>
                    <a:pt x="1294" y="1"/>
                    <a:pt x="1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31"/>
            <p:cNvSpPr/>
            <p:nvPr/>
          </p:nvSpPr>
          <p:spPr>
            <a:xfrm>
              <a:off x="4180040" y="2567773"/>
              <a:ext cx="115424" cy="12671"/>
            </a:xfrm>
            <a:custGeom>
              <a:avLst/>
              <a:gdLst/>
              <a:ahLst/>
              <a:cxnLst/>
              <a:rect l="l" t="t" r="r" b="b"/>
              <a:pathLst>
                <a:path w="1330" h="146" extrusionOk="0">
                  <a:moveTo>
                    <a:pt x="65" y="1"/>
                  </a:moveTo>
                  <a:cubicBezTo>
                    <a:pt x="29" y="1"/>
                    <a:pt x="0" y="30"/>
                    <a:pt x="0" y="59"/>
                  </a:cubicBezTo>
                  <a:cubicBezTo>
                    <a:pt x="0" y="88"/>
                    <a:pt x="29" y="146"/>
                    <a:pt x="65" y="146"/>
                  </a:cubicBezTo>
                  <a:lnTo>
                    <a:pt x="1265" y="146"/>
                  </a:lnTo>
                  <a:cubicBezTo>
                    <a:pt x="1294" y="146"/>
                    <a:pt x="1330" y="117"/>
                    <a:pt x="1330" y="88"/>
                  </a:cubicBezTo>
                  <a:cubicBezTo>
                    <a:pt x="1330" y="30"/>
                    <a:pt x="1294" y="1"/>
                    <a:pt x="1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31"/>
            <p:cNvSpPr/>
            <p:nvPr/>
          </p:nvSpPr>
          <p:spPr>
            <a:xfrm>
              <a:off x="4180040" y="2599189"/>
              <a:ext cx="115424" cy="10067"/>
            </a:xfrm>
            <a:custGeom>
              <a:avLst/>
              <a:gdLst/>
              <a:ahLst/>
              <a:cxnLst/>
              <a:rect l="l" t="t" r="r" b="b"/>
              <a:pathLst>
                <a:path w="1330" h="116" extrusionOk="0">
                  <a:moveTo>
                    <a:pt x="65" y="0"/>
                  </a:moveTo>
                  <a:cubicBezTo>
                    <a:pt x="29" y="0"/>
                    <a:pt x="0" y="0"/>
                    <a:pt x="0" y="29"/>
                  </a:cubicBezTo>
                  <a:cubicBezTo>
                    <a:pt x="0" y="87"/>
                    <a:pt x="29" y="116"/>
                    <a:pt x="65" y="116"/>
                  </a:cubicBezTo>
                  <a:lnTo>
                    <a:pt x="1265" y="116"/>
                  </a:lnTo>
                  <a:cubicBezTo>
                    <a:pt x="1294" y="116"/>
                    <a:pt x="1330" y="87"/>
                    <a:pt x="1330" y="29"/>
                  </a:cubicBezTo>
                  <a:cubicBezTo>
                    <a:pt x="1330" y="0"/>
                    <a:pt x="1294" y="0"/>
                    <a:pt x="1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31"/>
            <p:cNvSpPr/>
            <p:nvPr/>
          </p:nvSpPr>
          <p:spPr>
            <a:xfrm>
              <a:off x="4060278" y="2643102"/>
              <a:ext cx="166888" cy="52765"/>
            </a:xfrm>
            <a:custGeom>
              <a:avLst/>
              <a:gdLst/>
              <a:ahLst/>
              <a:cxnLst/>
              <a:rect l="l" t="t" r="r" b="b"/>
              <a:pathLst>
                <a:path w="1923" h="608" extrusionOk="0">
                  <a:moveTo>
                    <a:pt x="1626" y="123"/>
                  </a:moveTo>
                  <a:cubicBezTo>
                    <a:pt x="1713" y="123"/>
                    <a:pt x="1770" y="181"/>
                    <a:pt x="1807" y="275"/>
                  </a:cubicBezTo>
                  <a:cubicBezTo>
                    <a:pt x="1807" y="398"/>
                    <a:pt x="1713" y="455"/>
                    <a:pt x="1626" y="455"/>
                  </a:cubicBezTo>
                  <a:lnTo>
                    <a:pt x="296" y="455"/>
                  </a:lnTo>
                  <a:cubicBezTo>
                    <a:pt x="210" y="455"/>
                    <a:pt x="145" y="398"/>
                    <a:pt x="116" y="304"/>
                  </a:cubicBezTo>
                  <a:cubicBezTo>
                    <a:pt x="116" y="217"/>
                    <a:pt x="210" y="123"/>
                    <a:pt x="296" y="123"/>
                  </a:cubicBezTo>
                  <a:close/>
                  <a:moveTo>
                    <a:pt x="296" y="0"/>
                  </a:moveTo>
                  <a:cubicBezTo>
                    <a:pt x="145" y="0"/>
                    <a:pt x="0" y="123"/>
                    <a:pt x="0" y="275"/>
                  </a:cubicBezTo>
                  <a:cubicBezTo>
                    <a:pt x="0" y="455"/>
                    <a:pt x="116" y="607"/>
                    <a:pt x="296" y="607"/>
                  </a:cubicBezTo>
                  <a:lnTo>
                    <a:pt x="1626" y="607"/>
                  </a:lnTo>
                  <a:cubicBezTo>
                    <a:pt x="1770" y="607"/>
                    <a:pt x="1922" y="484"/>
                    <a:pt x="1922" y="304"/>
                  </a:cubicBezTo>
                  <a:cubicBezTo>
                    <a:pt x="1922" y="152"/>
                    <a:pt x="1807" y="0"/>
                    <a:pt x="16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31"/>
            <p:cNvSpPr/>
            <p:nvPr/>
          </p:nvSpPr>
          <p:spPr>
            <a:xfrm>
              <a:off x="3991892" y="2528286"/>
              <a:ext cx="136166" cy="94162"/>
            </a:xfrm>
            <a:custGeom>
              <a:avLst/>
              <a:gdLst/>
              <a:ahLst/>
              <a:cxnLst/>
              <a:rect l="l" t="t" r="r" b="b"/>
              <a:pathLst>
                <a:path w="1569" h="1085" extrusionOk="0">
                  <a:moveTo>
                    <a:pt x="1236" y="124"/>
                  </a:moveTo>
                  <a:cubicBezTo>
                    <a:pt x="1359" y="124"/>
                    <a:pt x="1446" y="210"/>
                    <a:pt x="1446" y="304"/>
                  </a:cubicBezTo>
                  <a:lnTo>
                    <a:pt x="1446" y="572"/>
                  </a:lnTo>
                  <a:lnTo>
                    <a:pt x="1236" y="333"/>
                  </a:lnTo>
                  <a:lnTo>
                    <a:pt x="1207" y="304"/>
                  </a:lnTo>
                  <a:cubicBezTo>
                    <a:pt x="1178" y="304"/>
                    <a:pt x="1149" y="333"/>
                    <a:pt x="1149" y="333"/>
                  </a:cubicBezTo>
                  <a:lnTo>
                    <a:pt x="933" y="572"/>
                  </a:lnTo>
                  <a:lnTo>
                    <a:pt x="723" y="239"/>
                  </a:lnTo>
                  <a:cubicBezTo>
                    <a:pt x="723" y="239"/>
                    <a:pt x="694" y="210"/>
                    <a:pt x="665" y="210"/>
                  </a:cubicBezTo>
                  <a:cubicBezTo>
                    <a:pt x="636" y="210"/>
                    <a:pt x="636" y="239"/>
                    <a:pt x="607" y="239"/>
                  </a:cubicBezTo>
                  <a:lnTo>
                    <a:pt x="485" y="456"/>
                  </a:lnTo>
                  <a:cubicBezTo>
                    <a:pt x="456" y="485"/>
                    <a:pt x="485" y="543"/>
                    <a:pt x="513" y="543"/>
                  </a:cubicBezTo>
                  <a:cubicBezTo>
                    <a:pt x="522" y="551"/>
                    <a:pt x="530" y="555"/>
                    <a:pt x="538" y="555"/>
                  </a:cubicBezTo>
                  <a:cubicBezTo>
                    <a:pt x="557" y="555"/>
                    <a:pt x="571" y="534"/>
                    <a:pt x="571" y="514"/>
                  </a:cubicBezTo>
                  <a:lnTo>
                    <a:pt x="665" y="391"/>
                  </a:lnTo>
                  <a:lnTo>
                    <a:pt x="1027" y="933"/>
                  </a:lnTo>
                  <a:lnTo>
                    <a:pt x="304" y="933"/>
                  </a:lnTo>
                  <a:lnTo>
                    <a:pt x="427" y="781"/>
                  </a:lnTo>
                  <a:cubicBezTo>
                    <a:pt x="456" y="752"/>
                    <a:pt x="427" y="723"/>
                    <a:pt x="427" y="694"/>
                  </a:cubicBezTo>
                  <a:cubicBezTo>
                    <a:pt x="409" y="680"/>
                    <a:pt x="385" y="673"/>
                    <a:pt x="366" y="673"/>
                  </a:cubicBezTo>
                  <a:cubicBezTo>
                    <a:pt x="347" y="673"/>
                    <a:pt x="333" y="680"/>
                    <a:pt x="333" y="694"/>
                  </a:cubicBezTo>
                  <a:lnTo>
                    <a:pt x="181" y="904"/>
                  </a:lnTo>
                  <a:cubicBezTo>
                    <a:pt x="152" y="875"/>
                    <a:pt x="123" y="817"/>
                    <a:pt x="123" y="752"/>
                  </a:cubicBezTo>
                  <a:lnTo>
                    <a:pt x="123" y="304"/>
                  </a:lnTo>
                  <a:cubicBezTo>
                    <a:pt x="123" y="210"/>
                    <a:pt x="210" y="124"/>
                    <a:pt x="304" y="124"/>
                  </a:cubicBezTo>
                  <a:close/>
                  <a:moveTo>
                    <a:pt x="1207" y="485"/>
                  </a:moveTo>
                  <a:lnTo>
                    <a:pt x="1446" y="752"/>
                  </a:lnTo>
                  <a:cubicBezTo>
                    <a:pt x="1417" y="875"/>
                    <a:pt x="1359" y="933"/>
                    <a:pt x="1236" y="933"/>
                  </a:cubicBezTo>
                  <a:lnTo>
                    <a:pt x="1178" y="933"/>
                  </a:lnTo>
                  <a:lnTo>
                    <a:pt x="998" y="694"/>
                  </a:lnTo>
                  <a:lnTo>
                    <a:pt x="1207" y="485"/>
                  </a:lnTo>
                  <a:close/>
                  <a:moveTo>
                    <a:pt x="304" y="1"/>
                  </a:moveTo>
                  <a:cubicBezTo>
                    <a:pt x="152" y="1"/>
                    <a:pt x="0" y="124"/>
                    <a:pt x="0" y="304"/>
                  </a:cubicBezTo>
                  <a:lnTo>
                    <a:pt x="0" y="752"/>
                  </a:lnTo>
                  <a:cubicBezTo>
                    <a:pt x="0" y="933"/>
                    <a:pt x="152" y="1085"/>
                    <a:pt x="304" y="1085"/>
                  </a:cubicBezTo>
                  <a:lnTo>
                    <a:pt x="1236" y="1085"/>
                  </a:lnTo>
                  <a:cubicBezTo>
                    <a:pt x="1417" y="1085"/>
                    <a:pt x="1568" y="933"/>
                    <a:pt x="1568" y="752"/>
                  </a:cubicBezTo>
                  <a:lnTo>
                    <a:pt x="1568" y="723"/>
                  </a:lnTo>
                  <a:lnTo>
                    <a:pt x="1568" y="304"/>
                  </a:lnTo>
                  <a:cubicBezTo>
                    <a:pt x="1568" y="124"/>
                    <a:pt x="1417" y="1"/>
                    <a:pt x="12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32"/>
          <p:cNvSpPr/>
          <p:nvPr/>
        </p:nvSpPr>
        <p:spPr>
          <a:xfrm>
            <a:off x="1743801" y="145503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826" name="Google Shape;826;p32"/>
          <p:cNvSpPr/>
          <p:nvPr/>
        </p:nvSpPr>
        <p:spPr>
          <a:xfrm>
            <a:off x="4036931" y="145503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827" name="Google Shape;827;p32"/>
          <p:cNvSpPr/>
          <p:nvPr/>
        </p:nvSpPr>
        <p:spPr>
          <a:xfrm>
            <a:off x="6330061" y="145503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828" name="Google Shape;828;p3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829" name="Google Shape;829;p32"/>
          <p:cNvGrpSpPr/>
          <p:nvPr/>
        </p:nvGrpSpPr>
        <p:grpSpPr>
          <a:xfrm>
            <a:off x="1198101" y="2199883"/>
            <a:ext cx="1731601" cy="1810530"/>
            <a:chOff x="1198101" y="2199883"/>
            <a:chExt cx="1731601" cy="1810530"/>
          </a:xfrm>
        </p:grpSpPr>
        <p:sp>
          <p:nvSpPr>
            <p:cNvPr id="830" name="Google Shape;830;p32"/>
            <p:cNvSpPr txBox="1"/>
            <p:nvPr/>
          </p:nvSpPr>
          <p:spPr>
            <a:xfrm>
              <a:off x="1198102" y="2199883"/>
              <a:ext cx="17316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JUPITER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831" name="Google Shape;831;p32"/>
            <p:cNvSpPr txBox="1"/>
            <p:nvPr/>
          </p:nvSpPr>
          <p:spPr>
            <a:xfrm>
              <a:off x="1198101" y="2505179"/>
              <a:ext cx="17316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the biggest planet of them all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832" name="Google Shape;832;p32"/>
            <p:cNvSpPr/>
            <p:nvPr/>
          </p:nvSpPr>
          <p:spPr>
            <a:xfrm>
              <a:off x="1754364" y="3443413"/>
              <a:ext cx="6402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01</a:t>
              </a:r>
              <a:endParaRPr sz="19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833" name="Google Shape;833;p32"/>
          <p:cNvGrpSpPr/>
          <p:nvPr/>
        </p:nvGrpSpPr>
        <p:grpSpPr>
          <a:xfrm>
            <a:off x="3491231" y="2199883"/>
            <a:ext cx="1731600" cy="1810530"/>
            <a:chOff x="3491231" y="2199883"/>
            <a:chExt cx="1731600" cy="1810530"/>
          </a:xfrm>
        </p:grpSpPr>
        <p:sp>
          <p:nvSpPr>
            <p:cNvPr id="834" name="Google Shape;834;p32"/>
            <p:cNvSpPr txBox="1"/>
            <p:nvPr/>
          </p:nvSpPr>
          <p:spPr>
            <a:xfrm>
              <a:off x="3491231" y="2199883"/>
              <a:ext cx="17316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NEPTUNE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835" name="Google Shape;835;p32"/>
            <p:cNvSpPr txBox="1"/>
            <p:nvPr/>
          </p:nvSpPr>
          <p:spPr>
            <a:xfrm>
              <a:off x="3491231" y="2505173"/>
              <a:ext cx="17316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Neptune is the fourth-largest planet of them all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836" name="Google Shape;836;p32"/>
            <p:cNvSpPr/>
            <p:nvPr/>
          </p:nvSpPr>
          <p:spPr>
            <a:xfrm>
              <a:off x="4047495" y="3443413"/>
              <a:ext cx="6402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lt2"/>
                  </a:solidFill>
                  <a:latin typeface="Unbounded"/>
                  <a:ea typeface="Unbounded"/>
                  <a:cs typeface="Unbounded"/>
                  <a:sym typeface="Unbounded"/>
                </a:rPr>
                <a:t>02</a:t>
              </a:r>
              <a:endParaRPr sz="1900" b="1">
                <a:solidFill>
                  <a:schemeClr val="lt2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837" name="Google Shape;837;p32"/>
          <p:cNvGrpSpPr/>
          <p:nvPr/>
        </p:nvGrpSpPr>
        <p:grpSpPr>
          <a:xfrm>
            <a:off x="5784361" y="2199883"/>
            <a:ext cx="1731600" cy="1810530"/>
            <a:chOff x="5784361" y="2199883"/>
            <a:chExt cx="1731600" cy="1810530"/>
          </a:xfrm>
        </p:grpSpPr>
        <p:sp>
          <p:nvSpPr>
            <p:cNvPr id="838" name="Google Shape;838;p32"/>
            <p:cNvSpPr txBox="1"/>
            <p:nvPr/>
          </p:nvSpPr>
          <p:spPr>
            <a:xfrm>
              <a:off x="5784361" y="2199883"/>
              <a:ext cx="17316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MERCURY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839" name="Google Shape;839;p32"/>
            <p:cNvSpPr txBox="1"/>
            <p:nvPr/>
          </p:nvSpPr>
          <p:spPr>
            <a:xfrm>
              <a:off x="5784361" y="2505173"/>
              <a:ext cx="17316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840" name="Google Shape;840;p32"/>
            <p:cNvSpPr/>
            <p:nvPr/>
          </p:nvSpPr>
          <p:spPr>
            <a:xfrm>
              <a:off x="6340625" y="3443413"/>
              <a:ext cx="6126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03</a:t>
              </a:r>
              <a:endParaRPr sz="1900" b="1">
                <a:solidFill>
                  <a:schemeClr val="accen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cxnSp>
        <p:nvCxnSpPr>
          <p:cNvPr id="841" name="Google Shape;841;p32"/>
          <p:cNvCxnSpPr>
            <a:stCxn id="832" idx="3"/>
            <a:endCxn id="836" idx="1"/>
          </p:cNvCxnSpPr>
          <p:nvPr/>
        </p:nvCxnSpPr>
        <p:spPr>
          <a:xfrm>
            <a:off x="2394564" y="3726913"/>
            <a:ext cx="1653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842" name="Google Shape;842;p32"/>
          <p:cNvCxnSpPr>
            <a:stCxn id="836" idx="3"/>
            <a:endCxn id="840" idx="1"/>
          </p:cNvCxnSpPr>
          <p:nvPr/>
        </p:nvCxnSpPr>
        <p:spPr>
          <a:xfrm>
            <a:off x="4687695" y="3726913"/>
            <a:ext cx="16530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grpSp>
        <p:nvGrpSpPr>
          <p:cNvPr id="843" name="Google Shape;843;p32"/>
          <p:cNvGrpSpPr/>
          <p:nvPr/>
        </p:nvGrpSpPr>
        <p:grpSpPr>
          <a:xfrm>
            <a:off x="4259669" y="1549273"/>
            <a:ext cx="215868" cy="378577"/>
            <a:chOff x="4878166" y="3043761"/>
            <a:chExt cx="215868" cy="378577"/>
          </a:xfrm>
        </p:grpSpPr>
        <p:sp>
          <p:nvSpPr>
            <p:cNvPr id="844" name="Google Shape;844;p32"/>
            <p:cNvSpPr/>
            <p:nvPr/>
          </p:nvSpPr>
          <p:spPr>
            <a:xfrm>
              <a:off x="4878166" y="3043761"/>
              <a:ext cx="215868" cy="378577"/>
            </a:xfrm>
            <a:custGeom>
              <a:avLst/>
              <a:gdLst/>
              <a:ahLst/>
              <a:cxnLst/>
              <a:rect l="l" t="t" r="r" b="b"/>
              <a:pathLst>
                <a:path w="2473" h="4337" extrusionOk="0">
                  <a:moveTo>
                    <a:pt x="1807" y="123"/>
                  </a:moveTo>
                  <a:cubicBezTo>
                    <a:pt x="1930" y="123"/>
                    <a:pt x="2017" y="210"/>
                    <a:pt x="2017" y="333"/>
                  </a:cubicBezTo>
                  <a:lnTo>
                    <a:pt x="2017" y="1475"/>
                  </a:lnTo>
                  <a:cubicBezTo>
                    <a:pt x="2017" y="1597"/>
                    <a:pt x="1930" y="1684"/>
                    <a:pt x="1807" y="1684"/>
                  </a:cubicBezTo>
                  <a:lnTo>
                    <a:pt x="1598" y="1684"/>
                  </a:lnTo>
                  <a:cubicBezTo>
                    <a:pt x="1540" y="1684"/>
                    <a:pt x="1475" y="1713"/>
                    <a:pt x="1446" y="1778"/>
                  </a:cubicBezTo>
                  <a:lnTo>
                    <a:pt x="1237" y="2139"/>
                  </a:lnTo>
                  <a:lnTo>
                    <a:pt x="1114" y="1894"/>
                  </a:lnTo>
                  <a:lnTo>
                    <a:pt x="1027" y="1778"/>
                  </a:lnTo>
                  <a:cubicBezTo>
                    <a:pt x="998" y="1713"/>
                    <a:pt x="933" y="1684"/>
                    <a:pt x="875" y="1684"/>
                  </a:cubicBezTo>
                  <a:lnTo>
                    <a:pt x="666" y="1684"/>
                  </a:lnTo>
                  <a:cubicBezTo>
                    <a:pt x="543" y="1684"/>
                    <a:pt x="485" y="1597"/>
                    <a:pt x="485" y="1475"/>
                  </a:cubicBezTo>
                  <a:lnTo>
                    <a:pt x="485" y="333"/>
                  </a:lnTo>
                  <a:cubicBezTo>
                    <a:pt x="485" y="210"/>
                    <a:pt x="543" y="123"/>
                    <a:pt x="666" y="123"/>
                  </a:cubicBezTo>
                  <a:close/>
                  <a:moveTo>
                    <a:pt x="2320" y="2891"/>
                  </a:moveTo>
                  <a:cubicBezTo>
                    <a:pt x="2320" y="2891"/>
                    <a:pt x="2349" y="2949"/>
                    <a:pt x="2349" y="2978"/>
                  </a:cubicBezTo>
                  <a:lnTo>
                    <a:pt x="2234" y="2978"/>
                  </a:lnTo>
                  <a:cubicBezTo>
                    <a:pt x="2111" y="2978"/>
                    <a:pt x="1988" y="3100"/>
                    <a:pt x="1988" y="3252"/>
                  </a:cubicBezTo>
                  <a:lnTo>
                    <a:pt x="1988" y="3585"/>
                  </a:lnTo>
                  <a:cubicBezTo>
                    <a:pt x="1988" y="3613"/>
                    <a:pt x="1959" y="3671"/>
                    <a:pt x="1901" y="3671"/>
                  </a:cubicBezTo>
                  <a:cubicBezTo>
                    <a:pt x="1872" y="3671"/>
                    <a:pt x="1836" y="3585"/>
                    <a:pt x="1836" y="3585"/>
                  </a:cubicBezTo>
                  <a:lnTo>
                    <a:pt x="1836" y="3520"/>
                  </a:lnTo>
                  <a:cubicBezTo>
                    <a:pt x="1836" y="3433"/>
                    <a:pt x="1750" y="3375"/>
                    <a:pt x="1692" y="3375"/>
                  </a:cubicBezTo>
                  <a:cubicBezTo>
                    <a:pt x="1627" y="3375"/>
                    <a:pt x="1598" y="3339"/>
                    <a:pt x="1598" y="3281"/>
                  </a:cubicBezTo>
                  <a:lnTo>
                    <a:pt x="1598" y="3129"/>
                  </a:lnTo>
                  <a:cubicBezTo>
                    <a:pt x="1598" y="2978"/>
                    <a:pt x="1692" y="2891"/>
                    <a:pt x="1836" y="2891"/>
                  </a:cubicBezTo>
                  <a:close/>
                  <a:moveTo>
                    <a:pt x="752" y="2255"/>
                  </a:moveTo>
                  <a:cubicBezTo>
                    <a:pt x="817" y="2255"/>
                    <a:pt x="904" y="2349"/>
                    <a:pt x="904" y="2407"/>
                  </a:cubicBezTo>
                  <a:cubicBezTo>
                    <a:pt x="904" y="2501"/>
                    <a:pt x="846" y="2558"/>
                    <a:pt x="752" y="2558"/>
                  </a:cubicBezTo>
                  <a:lnTo>
                    <a:pt x="723" y="2558"/>
                  </a:lnTo>
                  <a:cubicBezTo>
                    <a:pt x="608" y="2558"/>
                    <a:pt x="514" y="2652"/>
                    <a:pt x="514" y="2768"/>
                  </a:cubicBezTo>
                  <a:lnTo>
                    <a:pt x="514" y="2949"/>
                  </a:lnTo>
                  <a:lnTo>
                    <a:pt x="543" y="2978"/>
                  </a:lnTo>
                  <a:lnTo>
                    <a:pt x="608" y="3014"/>
                  </a:lnTo>
                  <a:lnTo>
                    <a:pt x="637" y="3043"/>
                  </a:lnTo>
                  <a:lnTo>
                    <a:pt x="969" y="3043"/>
                  </a:lnTo>
                  <a:cubicBezTo>
                    <a:pt x="998" y="3043"/>
                    <a:pt x="1027" y="3043"/>
                    <a:pt x="1027" y="3071"/>
                  </a:cubicBezTo>
                  <a:lnTo>
                    <a:pt x="1027" y="3700"/>
                  </a:lnTo>
                  <a:cubicBezTo>
                    <a:pt x="1015" y="3716"/>
                    <a:pt x="996" y="3724"/>
                    <a:pt x="978" y="3724"/>
                  </a:cubicBezTo>
                  <a:cubicBezTo>
                    <a:pt x="954" y="3724"/>
                    <a:pt x="933" y="3709"/>
                    <a:pt x="933" y="3671"/>
                  </a:cubicBezTo>
                  <a:lnTo>
                    <a:pt x="933" y="3585"/>
                  </a:lnTo>
                  <a:cubicBezTo>
                    <a:pt x="933" y="3491"/>
                    <a:pt x="846" y="3404"/>
                    <a:pt x="752" y="3404"/>
                  </a:cubicBezTo>
                  <a:lnTo>
                    <a:pt x="666" y="3404"/>
                  </a:lnTo>
                  <a:cubicBezTo>
                    <a:pt x="608" y="3404"/>
                    <a:pt x="572" y="3375"/>
                    <a:pt x="572" y="3310"/>
                  </a:cubicBezTo>
                  <a:lnTo>
                    <a:pt x="572" y="3194"/>
                  </a:lnTo>
                  <a:cubicBezTo>
                    <a:pt x="572" y="3158"/>
                    <a:pt x="543" y="3158"/>
                    <a:pt x="543" y="3129"/>
                  </a:cubicBezTo>
                  <a:lnTo>
                    <a:pt x="391" y="3071"/>
                  </a:lnTo>
                  <a:cubicBezTo>
                    <a:pt x="362" y="3043"/>
                    <a:pt x="304" y="3014"/>
                    <a:pt x="247" y="3014"/>
                  </a:cubicBezTo>
                  <a:lnTo>
                    <a:pt x="124" y="3014"/>
                  </a:lnTo>
                  <a:cubicBezTo>
                    <a:pt x="153" y="2739"/>
                    <a:pt x="275" y="2472"/>
                    <a:pt x="485" y="2255"/>
                  </a:cubicBezTo>
                  <a:close/>
                  <a:moveTo>
                    <a:pt x="666" y="0"/>
                  </a:moveTo>
                  <a:cubicBezTo>
                    <a:pt x="485" y="0"/>
                    <a:pt x="333" y="152"/>
                    <a:pt x="333" y="333"/>
                  </a:cubicBezTo>
                  <a:lnTo>
                    <a:pt x="333" y="1475"/>
                  </a:lnTo>
                  <a:cubicBezTo>
                    <a:pt x="333" y="1655"/>
                    <a:pt x="485" y="1807"/>
                    <a:pt x="666" y="1807"/>
                  </a:cubicBezTo>
                  <a:lnTo>
                    <a:pt x="875" y="1807"/>
                  </a:lnTo>
                  <a:cubicBezTo>
                    <a:pt x="904" y="1807"/>
                    <a:pt x="904" y="1807"/>
                    <a:pt x="933" y="1836"/>
                  </a:cubicBezTo>
                  <a:lnTo>
                    <a:pt x="969" y="1865"/>
                  </a:lnTo>
                  <a:cubicBezTo>
                    <a:pt x="752" y="1930"/>
                    <a:pt x="572" y="2016"/>
                    <a:pt x="427" y="2139"/>
                  </a:cubicBezTo>
                  <a:lnTo>
                    <a:pt x="427" y="2168"/>
                  </a:lnTo>
                  <a:cubicBezTo>
                    <a:pt x="153" y="2407"/>
                    <a:pt x="1" y="2739"/>
                    <a:pt x="1" y="3071"/>
                  </a:cubicBezTo>
                  <a:cubicBezTo>
                    <a:pt x="1" y="3310"/>
                    <a:pt x="66" y="3520"/>
                    <a:pt x="182" y="3700"/>
                  </a:cubicBezTo>
                  <a:cubicBezTo>
                    <a:pt x="182" y="3736"/>
                    <a:pt x="210" y="3736"/>
                    <a:pt x="210" y="3736"/>
                  </a:cubicBezTo>
                  <a:lnTo>
                    <a:pt x="275" y="3736"/>
                  </a:lnTo>
                  <a:cubicBezTo>
                    <a:pt x="304" y="3700"/>
                    <a:pt x="304" y="3671"/>
                    <a:pt x="275" y="3642"/>
                  </a:cubicBezTo>
                  <a:cubicBezTo>
                    <a:pt x="182" y="3491"/>
                    <a:pt x="153" y="3310"/>
                    <a:pt x="124" y="3158"/>
                  </a:cubicBezTo>
                  <a:lnTo>
                    <a:pt x="333" y="3158"/>
                  </a:lnTo>
                  <a:lnTo>
                    <a:pt x="427" y="3223"/>
                  </a:lnTo>
                  <a:lnTo>
                    <a:pt x="427" y="3339"/>
                  </a:lnTo>
                  <a:cubicBezTo>
                    <a:pt x="427" y="3433"/>
                    <a:pt x="514" y="3520"/>
                    <a:pt x="637" y="3520"/>
                  </a:cubicBezTo>
                  <a:lnTo>
                    <a:pt x="752" y="3520"/>
                  </a:lnTo>
                  <a:cubicBezTo>
                    <a:pt x="789" y="3520"/>
                    <a:pt x="817" y="3556"/>
                    <a:pt x="817" y="3585"/>
                  </a:cubicBezTo>
                  <a:lnTo>
                    <a:pt x="817" y="3700"/>
                  </a:lnTo>
                  <a:cubicBezTo>
                    <a:pt x="817" y="3765"/>
                    <a:pt x="875" y="3852"/>
                    <a:pt x="969" y="3852"/>
                  </a:cubicBezTo>
                  <a:cubicBezTo>
                    <a:pt x="1056" y="3852"/>
                    <a:pt x="1150" y="3794"/>
                    <a:pt x="1150" y="3700"/>
                  </a:cubicBezTo>
                  <a:lnTo>
                    <a:pt x="1150" y="3223"/>
                  </a:lnTo>
                  <a:cubicBezTo>
                    <a:pt x="1150" y="3043"/>
                    <a:pt x="998" y="2891"/>
                    <a:pt x="817" y="2891"/>
                  </a:cubicBezTo>
                  <a:lnTo>
                    <a:pt x="666" y="2891"/>
                  </a:lnTo>
                  <a:lnTo>
                    <a:pt x="666" y="2797"/>
                  </a:lnTo>
                  <a:cubicBezTo>
                    <a:pt x="666" y="2739"/>
                    <a:pt x="695" y="2710"/>
                    <a:pt x="752" y="2710"/>
                  </a:cubicBezTo>
                  <a:cubicBezTo>
                    <a:pt x="904" y="2710"/>
                    <a:pt x="1056" y="2558"/>
                    <a:pt x="1027" y="2407"/>
                  </a:cubicBezTo>
                  <a:cubicBezTo>
                    <a:pt x="1027" y="2255"/>
                    <a:pt x="904" y="2139"/>
                    <a:pt x="752" y="2139"/>
                  </a:cubicBezTo>
                  <a:lnTo>
                    <a:pt x="637" y="2139"/>
                  </a:lnTo>
                  <a:cubicBezTo>
                    <a:pt x="752" y="2074"/>
                    <a:pt x="875" y="2016"/>
                    <a:pt x="998" y="1988"/>
                  </a:cubicBezTo>
                  <a:lnTo>
                    <a:pt x="1150" y="2226"/>
                  </a:lnTo>
                  <a:cubicBezTo>
                    <a:pt x="1150" y="2255"/>
                    <a:pt x="1208" y="2255"/>
                    <a:pt x="1237" y="2255"/>
                  </a:cubicBezTo>
                  <a:cubicBezTo>
                    <a:pt x="1265" y="2255"/>
                    <a:pt x="1294" y="2255"/>
                    <a:pt x="1330" y="2226"/>
                  </a:cubicBezTo>
                  <a:lnTo>
                    <a:pt x="1446" y="1988"/>
                  </a:lnTo>
                  <a:cubicBezTo>
                    <a:pt x="1692" y="2045"/>
                    <a:pt x="1930" y="2168"/>
                    <a:pt x="2082" y="2349"/>
                  </a:cubicBezTo>
                  <a:cubicBezTo>
                    <a:pt x="2198" y="2472"/>
                    <a:pt x="2263" y="2616"/>
                    <a:pt x="2320" y="2768"/>
                  </a:cubicBezTo>
                  <a:lnTo>
                    <a:pt x="1721" y="2768"/>
                  </a:lnTo>
                  <a:cubicBezTo>
                    <a:pt x="1569" y="2768"/>
                    <a:pt x="1475" y="2862"/>
                    <a:pt x="1475" y="3014"/>
                  </a:cubicBezTo>
                  <a:lnTo>
                    <a:pt x="1475" y="3281"/>
                  </a:lnTo>
                  <a:cubicBezTo>
                    <a:pt x="1475" y="3404"/>
                    <a:pt x="1569" y="3491"/>
                    <a:pt x="1692" y="3491"/>
                  </a:cubicBezTo>
                  <a:lnTo>
                    <a:pt x="1692" y="3520"/>
                  </a:lnTo>
                  <a:lnTo>
                    <a:pt x="1692" y="3613"/>
                  </a:lnTo>
                  <a:cubicBezTo>
                    <a:pt x="1692" y="3671"/>
                    <a:pt x="1721" y="3736"/>
                    <a:pt x="1779" y="3736"/>
                  </a:cubicBezTo>
                  <a:cubicBezTo>
                    <a:pt x="1822" y="3769"/>
                    <a:pt x="1867" y="3783"/>
                    <a:pt x="1910" y="3783"/>
                  </a:cubicBezTo>
                  <a:cubicBezTo>
                    <a:pt x="2018" y="3783"/>
                    <a:pt x="2111" y="3693"/>
                    <a:pt x="2111" y="3585"/>
                  </a:cubicBezTo>
                  <a:lnTo>
                    <a:pt x="2111" y="3223"/>
                  </a:lnTo>
                  <a:cubicBezTo>
                    <a:pt x="2111" y="3158"/>
                    <a:pt x="2169" y="3100"/>
                    <a:pt x="2198" y="3100"/>
                  </a:cubicBezTo>
                  <a:lnTo>
                    <a:pt x="2349" y="3100"/>
                  </a:lnTo>
                  <a:cubicBezTo>
                    <a:pt x="2349" y="3700"/>
                    <a:pt x="1836" y="4184"/>
                    <a:pt x="1237" y="4184"/>
                  </a:cubicBezTo>
                  <a:cubicBezTo>
                    <a:pt x="904" y="4184"/>
                    <a:pt x="608" y="4061"/>
                    <a:pt x="391" y="3823"/>
                  </a:cubicBezTo>
                  <a:cubicBezTo>
                    <a:pt x="391" y="3823"/>
                    <a:pt x="365" y="3810"/>
                    <a:pt x="340" y="3810"/>
                  </a:cubicBezTo>
                  <a:cubicBezTo>
                    <a:pt x="327" y="3810"/>
                    <a:pt x="314" y="3813"/>
                    <a:pt x="304" y="3823"/>
                  </a:cubicBezTo>
                  <a:lnTo>
                    <a:pt x="304" y="3917"/>
                  </a:lnTo>
                  <a:cubicBezTo>
                    <a:pt x="543" y="4184"/>
                    <a:pt x="875" y="4336"/>
                    <a:pt x="1237" y="4336"/>
                  </a:cubicBezTo>
                  <a:cubicBezTo>
                    <a:pt x="1930" y="4336"/>
                    <a:pt x="2472" y="3765"/>
                    <a:pt x="2472" y="3071"/>
                  </a:cubicBezTo>
                  <a:cubicBezTo>
                    <a:pt x="2472" y="2978"/>
                    <a:pt x="2472" y="2891"/>
                    <a:pt x="2443" y="2833"/>
                  </a:cubicBezTo>
                  <a:lnTo>
                    <a:pt x="2443" y="2797"/>
                  </a:lnTo>
                  <a:cubicBezTo>
                    <a:pt x="2414" y="2616"/>
                    <a:pt x="2320" y="2436"/>
                    <a:pt x="2169" y="2291"/>
                  </a:cubicBezTo>
                  <a:cubicBezTo>
                    <a:pt x="2017" y="2074"/>
                    <a:pt x="1779" y="1930"/>
                    <a:pt x="1540" y="1865"/>
                  </a:cubicBezTo>
                  <a:lnTo>
                    <a:pt x="1569" y="1836"/>
                  </a:lnTo>
                  <a:cubicBezTo>
                    <a:pt x="1569" y="1807"/>
                    <a:pt x="1569" y="1807"/>
                    <a:pt x="1598" y="1807"/>
                  </a:cubicBezTo>
                  <a:lnTo>
                    <a:pt x="1807" y="1807"/>
                  </a:lnTo>
                  <a:cubicBezTo>
                    <a:pt x="1988" y="1807"/>
                    <a:pt x="2140" y="1655"/>
                    <a:pt x="2140" y="1475"/>
                  </a:cubicBezTo>
                  <a:lnTo>
                    <a:pt x="2140" y="333"/>
                  </a:lnTo>
                  <a:cubicBezTo>
                    <a:pt x="2140" y="152"/>
                    <a:pt x="1988" y="0"/>
                    <a:pt x="18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32"/>
            <p:cNvSpPr/>
            <p:nvPr/>
          </p:nvSpPr>
          <p:spPr>
            <a:xfrm>
              <a:off x="4949480" y="3073439"/>
              <a:ext cx="76379" cy="97678"/>
            </a:xfrm>
            <a:custGeom>
              <a:avLst/>
              <a:gdLst/>
              <a:ahLst/>
              <a:cxnLst/>
              <a:rect l="l" t="t" r="r" b="b"/>
              <a:pathLst>
                <a:path w="875" h="1119" extrusionOk="0">
                  <a:moveTo>
                    <a:pt x="542" y="173"/>
                  </a:moveTo>
                  <a:cubicBezTo>
                    <a:pt x="542" y="260"/>
                    <a:pt x="571" y="325"/>
                    <a:pt x="600" y="412"/>
                  </a:cubicBezTo>
                  <a:cubicBezTo>
                    <a:pt x="629" y="412"/>
                    <a:pt x="629" y="441"/>
                    <a:pt x="629" y="441"/>
                  </a:cubicBezTo>
                  <a:cubicBezTo>
                    <a:pt x="658" y="506"/>
                    <a:pt x="694" y="564"/>
                    <a:pt x="723" y="621"/>
                  </a:cubicBezTo>
                  <a:lnTo>
                    <a:pt x="723" y="687"/>
                  </a:lnTo>
                  <a:cubicBezTo>
                    <a:pt x="723" y="744"/>
                    <a:pt x="694" y="831"/>
                    <a:pt x="629" y="896"/>
                  </a:cubicBezTo>
                  <a:cubicBezTo>
                    <a:pt x="571" y="954"/>
                    <a:pt x="477" y="983"/>
                    <a:pt x="420" y="983"/>
                  </a:cubicBezTo>
                  <a:cubicBezTo>
                    <a:pt x="268" y="983"/>
                    <a:pt x="116" y="867"/>
                    <a:pt x="116" y="715"/>
                  </a:cubicBezTo>
                  <a:cubicBezTo>
                    <a:pt x="116" y="650"/>
                    <a:pt x="152" y="593"/>
                    <a:pt x="181" y="564"/>
                  </a:cubicBezTo>
                  <a:cubicBezTo>
                    <a:pt x="181" y="593"/>
                    <a:pt x="210" y="621"/>
                    <a:pt x="239" y="650"/>
                  </a:cubicBezTo>
                  <a:cubicBezTo>
                    <a:pt x="297" y="687"/>
                    <a:pt x="333" y="687"/>
                    <a:pt x="391" y="687"/>
                  </a:cubicBezTo>
                  <a:cubicBezTo>
                    <a:pt x="420" y="650"/>
                    <a:pt x="448" y="621"/>
                    <a:pt x="477" y="593"/>
                  </a:cubicBezTo>
                  <a:cubicBezTo>
                    <a:pt x="542" y="441"/>
                    <a:pt x="420" y="354"/>
                    <a:pt x="542" y="173"/>
                  </a:cubicBezTo>
                  <a:close/>
                  <a:moveTo>
                    <a:pt x="560" y="0"/>
                  </a:moveTo>
                  <a:cubicBezTo>
                    <a:pt x="542" y="0"/>
                    <a:pt x="528" y="7"/>
                    <a:pt x="513" y="22"/>
                  </a:cubicBezTo>
                  <a:cubicBezTo>
                    <a:pt x="477" y="51"/>
                    <a:pt x="448" y="80"/>
                    <a:pt x="420" y="108"/>
                  </a:cubicBezTo>
                  <a:cubicBezTo>
                    <a:pt x="268" y="325"/>
                    <a:pt x="391" y="470"/>
                    <a:pt x="362" y="535"/>
                  </a:cubicBezTo>
                  <a:lnTo>
                    <a:pt x="362" y="564"/>
                  </a:lnTo>
                  <a:lnTo>
                    <a:pt x="333" y="564"/>
                  </a:lnTo>
                  <a:cubicBezTo>
                    <a:pt x="297" y="535"/>
                    <a:pt x="297" y="535"/>
                    <a:pt x="297" y="506"/>
                  </a:cubicBezTo>
                  <a:cubicBezTo>
                    <a:pt x="268" y="506"/>
                    <a:pt x="297" y="470"/>
                    <a:pt x="297" y="470"/>
                  </a:cubicBezTo>
                  <a:cubicBezTo>
                    <a:pt x="297" y="412"/>
                    <a:pt x="297" y="383"/>
                    <a:pt x="268" y="354"/>
                  </a:cubicBezTo>
                  <a:cubicBezTo>
                    <a:pt x="253" y="340"/>
                    <a:pt x="232" y="332"/>
                    <a:pt x="210" y="332"/>
                  </a:cubicBezTo>
                  <a:cubicBezTo>
                    <a:pt x="188" y="332"/>
                    <a:pt x="167" y="340"/>
                    <a:pt x="152" y="354"/>
                  </a:cubicBezTo>
                  <a:cubicBezTo>
                    <a:pt x="87" y="441"/>
                    <a:pt x="0" y="564"/>
                    <a:pt x="0" y="715"/>
                  </a:cubicBezTo>
                  <a:cubicBezTo>
                    <a:pt x="0" y="802"/>
                    <a:pt x="58" y="925"/>
                    <a:pt x="116" y="983"/>
                  </a:cubicBezTo>
                  <a:cubicBezTo>
                    <a:pt x="206" y="1073"/>
                    <a:pt x="313" y="1118"/>
                    <a:pt x="420" y="1118"/>
                  </a:cubicBezTo>
                  <a:cubicBezTo>
                    <a:pt x="526" y="1118"/>
                    <a:pt x="633" y="1073"/>
                    <a:pt x="723" y="983"/>
                  </a:cubicBezTo>
                  <a:cubicBezTo>
                    <a:pt x="875" y="831"/>
                    <a:pt x="839" y="687"/>
                    <a:pt x="839" y="687"/>
                  </a:cubicBezTo>
                  <a:cubicBezTo>
                    <a:pt x="839" y="470"/>
                    <a:pt x="658" y="289"/>
                    <a:pt x="658" y="173"/>
                  </a:cubicBezTo>
                  <a:lnTo>
                    <a:pt x="658" y="145"/>
                  </a:lnTo>
                  <a:cubicBezTo>
                    <a:pt x="694" y="80"/>
                    <a:pt x="658" y="51"/>
                    <a:pt x="629" y="22"/>
                  </a:cubicBezTo>
                  <a:cubicBezTo>
                    <a:pt x="600" y="7"/>
                    <a:pt x="579" y="0"/>
                    <a:pt x="5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6" name="Google Shape;846;p32"/>
          <p:cNvGrpSpPr/>
          <p:nvPr/>
        </p:nvGrpSpPr>
        <p:grpSpPr>
          <a:xfrm>
            <a:off x="1885349" y="1550834"/>
            <a:ext cx="357103" cy="375434"/>
            <a:chOff x="5625009" y="3044372"/>
            <a:chExt cx="357103" cy="375434"/>
          </a:xfrm>
        </p:grpSpPr>
        <p:sp>
          <p:nvSpPr>
            <p:cNvPr id="847" name="Google Shape;847;p32"/>
            <p:cNvSpPr/>
            <p:nvPr/>
          </p:nvSpPr>
          <p:spPr>
            <a:xfrm>
              <a:off x="5740492" y="3180630"/>
              <a:ext cx="126221" cy="118016"/>
            </a:xfrm>
            <a:custGeom>
              <a:avLst/>
              <a:gdLst/>
              <a:ahLst/>
              <a:cxnLst/>
              <a:rect l="l" t="t" r="r" b="b"/>
              <a:pathLst>
                <a:path w="1446" h="1352" extrusionOk="0">
                  <a:moveTo>
                    <a:pt x="723" y="116"/>
                  </a:moveTo>
                  <a:cubicBezTo>
                    <a:pt x="723" y="116"/>
                    <a:pt x="752" y="116"/>
                    <a:pt x="752" y="145"/>
                  </a:cubicBezTo>
                  <a:lnTo>
                    <a:pt x="904" y="362"/>
                  </a:lnTo>
                  <a:cubicBezTo>
                    <a:pt x="904" y="420"/>
                    <a:pt x="961" y="448"/>
                    <a:pt x="1026" y="448"/>
                  </a:cubicBezTo>
                  <a:lnTo>
                    <a:pt x="1265" y="506"/>
                  </a:lnTo>
                  <a:cubicBezTo>
                    <a:pt x="1294" y="506"/>
                    <a:pt x="1294" y="542"/>
                    <a:pt x="1294" y="542"/>
                  </a:cubicBezTo>
                  <a:lnTo>
                    <a:pt x="1294" y="600"/>
                  </a:lnTo>
                  <a:lnTo>
                    <a:pt x="1113" y="781"/>
                  </a:lnTo>
                  <a:cubicBezTo>
                    <a:pt x="1084" y="810"/>
                    <a:pt x="1055" y="868"/>
                    <a:pt x="1084" y="933"/>
                  </a:cubicBezTo>
                  <a:lnTo>
                    <a:pt x="1084" y="1171"/>
                  </a:lnTo>
                  <a:lnTo>
                    <a:pt x="1084" y="1200"/>
                  </a:lnTo>
                  <a:cubicBezTo>
                    <a:pt x="1055" y="1229"/>
                    <a:pt x="1055" y="1229"/>
                    <a:pt x="1026" y="1229"/>
                  </a:cubicBezTo>
                  <a:lnTo>
                    <a:pt x="810" y="1113"/>
                  </a:lnTo>
                  <a:lnTo>
                    <a:pt x="629" y="1113"/>
                  </a:lnTo>
                  <a:lnTo>
                    <a:pt x="419" y="1229"/>
                  </a:lnTo>
                  <a:cubicBezTo>
                    <a:pt x="390" y="1229"/>
                    <a:pt x="362" y="1229"/>
                    <a:pt x="362" y="1200"/>
                  </a:cubicBezTo>
                  <a:cubicBezTo>
                    <a:pt x="362" y="1200"/>
                    <a:pt x="333" y="1200"/>
                    <a:pt x="362" y="1171"/>
                  </a:cubicBezTo>
                  <a:lnTo>
                    <a:pt x="362" y="933"/>
                  </a:lnTo>
                  <a:cubicBezTo>
                    <a:pt x="362" y="868"/>
                    <a:pt x="362" y="810"/>
                    <a:pt x="333" y="781"/>
                  </a:cubicBezTo>
                  <a:lnTo>
                    <a:pt x="152" y="600"/>
                  </a:lnTo>
                  <a:lnTo>
                    <a:pt x="152" y="542"/>
                  </a:lnTo>
                  <a:cubicBezTo>
                    <a:pt x="152" y="542"/>
                    <a:pt x="152" y="506"/>
                    <a:pt x="181" y="506"/>
                  </a:cubicBezTo>
                  <a:lnTo>
                    <a:pt x="419" y="448"/>
                  </a:lnTo>
                  <a:cubicBezTo>
                    <a:pt x="484" y="448"/>
                    <a:pt x="513" y="420"/>
                    <a:pt x="542" y="362"/>
                  </a:cubicBezTo>
                  <a:lnTo>
                    <a:pt x="694" y="145"/>
                  </a:lnTo>
                  <a:cubicBezTo>
                    <a:pt x="694" y="116"/>
                    <a:pt x="723" y="116"/>
                    <a:pt x="723" y="116"/>
                  </a:cubicBezTo>
                  <a:close/>
                  <a:moveTo>
                    <a:pt x="723" y="0"/>
                  </a:moveTo>
                  <a:cubicBezTo>
                    <a:pt x="665" y="0"/>
                    <a:pt x="600" y="29"/>
                    <a:pt x="571" y="87"/>
                  </a:cubicBezTo>
                  <a:lnTo>
                    <a:pt x="448" y="297"/>
                  </a:lnTo>
                  <a:cubicBezTo>
                    <a:pt x="419" y="326"/>
                    <a:pt x="419" y="326"/>
                    <a:pt x="390" y="326"/>
                  </a:cubicBezTo>
                  <a:lnTo>
                    <a:pt x="152" y="391"/>
                  </a:lnTo>
                  <a:cubicBezTo>
                    <a:pt x="87" y="391"/>
                    <a:pt x="58" y="448"/>
                    <a:pt x="29" y="506"/>
                  </a:cubicBezTo>
                  <a:cubicBezTo>
                    <a:pt x="0" y="571"/>
                    <a:pt x="29" y="629"/>
                    <a:pt x="58" y="658"/>
                  </a:cubicBezTo>
                  <a:lnTo>
                    <a:pt x="210" y="868"/>
                  </a:lnTo>
                  <a:cubicBezTo>
                    <a:pt x="239" y="868"/>
                    <a:pt x="239" y="904"/>
                    <a:pt x="239" y="904"/>
                  </a:cubicBezTo>
                  <a:lnTo>
                    <a:pt x="210" y="1171"/>
                  </a:lnTo>
                  <a:cubicBezTo>
                    <a:pt x="210" y="1229"/>
                    <a:pt x="239" y="1294"/>
                    <a:pt x="304" y="1323"/>
                  </a:cubicBezTo>
                  <a:cubicBezTo>
                    <a:pt x="318" y="1337"/>
                    <a:pt x="347" y="1345"/>
                    <a:pt x="376" y="1345"/>
                  </a:cubicBezTo>
                  <a:cubicBezTo>
                    <a:pt x="405" y="1345"/>
                    <a:pt x="434" y="1337"/>
                    <a:pt x="448" y="1323"/>
                  </a:cubicBezTo>
                  <a:lnTo>
                    <a:pt x="694" y="1229"/>
                  </a:lnTo>
                  <a:lnTo>
                    <a:pt x="752" y="1229"/>
                  </a:lnTo>
                  <a:lnTo>
                    <a:pt x="961" y="1323"/>
                  </a:lnTo>
                  <a:cubicBezTo>
                    <a:pt x="990" y="1352"/>
                    <a:pt x="1026" y="1352"/>
                    <a:pt x="1055" y="1352"/>
                  </a:cubicBezTo>
                  <a:cubicBezTo>
                    <a:pt x="1084" y="1352"/>
                    <a:pt x="1113" y="1352"/>
                    <a:pt x="1142" y="1323"/>
                  </a:cubicBezTo>
                  <a:cubicBezTo>
                    <a:pt x="1207" y="1294"/>
                    <a:pt x="1236" y="1229"/>
                    <a:pt x="1236" y="1171"/>
                  </a:cubicBezTo>
                  <a:lnTo>
                    <a:pt x="1207" y="904"/>
                  </a:lnTo>
                  <a:lnTo>
                    <a:pt x="1207" y="868"/>
                  </a:lnTo>
                  <a:lnTo>
                    <a:pt x="1388" y="658"/>
                  </a:lnTo>
                  <a:cubicBezTo>
                    <a:pt x="1417" y="629"/>
                    <a:pt x="1445" y="571"/>
                    <a:pt x="1417" y="506"/>
                  </a:cubicBezTo>
                  <a:cubicBezTo>
                    <a:pt x="1388" y="448"/>
                    <a:pt x="1352" y="391"/>
                    <a:pt x="1294" y="391"/>
                  </a:cubicBezTo>
                  <a:lnTo>
                    <a:pt x="1055" y="326"/>
                  </a:lnTo>
                  <a:cubicBezTo>
                    <a:pt x="1026" y="326"/>
                    <a:pt x="990" y="326"/>
                    <a:pt x="990" y="297"/>
                  </a:cubicBezTo>
                  <a:lnTo>
                    <a:pt x="875" y="87"/>
                  </a:lnTo>
                  <a:cubicBezTo>
                    <a:pt x="846" y="29"/>
                    <a:pt x="781" y="0"/>
                    <a:pt x="7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32"/>
            <p:cNvSpPr/>
            <p:nvPr/>
          </p:nvSpPr>
          <p:spPr>
            <a:xfrm>
              <a:off x="5798539" y="3143445"/>
              <a:ext cx="10126" cy="22521"/>
            </a:xfrm>
            <a:custGeom>
              <a:avLst/>
              <a:gdLst/>
              <a:ahLst/>
              <a:cxnLst/>
              <a:rect l="l" t="t" r="r" b="b"/>
              <a:pathLst>
                <a:path w="116" h="258" extrusionOk="0">
                  <a:moveTo>
                    <a:pt x="58" y="0"/>
                  </a:moveTo>
                  <a:cubicBezTo>
                    <a:pt x="29" y="0"/>
                    <a:pt x="0" y="29"/>
                    <a:pt x="0" y="65"/>
                  </a:cubicBezTo>
                  <a:lnTo>
                    <a:pt x="0" y="181"/>
                  </a:lnTo>
                  <a:cubicBezTo>
                    <a:pt x="0" y="210"/>
                    <a:pt x="29" y="246"/>
                    <a:pt x="58" y="246"/>
                  </a:cubicBezTo>
                  <a:cubicBezTo>
                    <a:pt x="65" y="253"/>
                    <a:pt x="73" y="257"/>
                    <a:pt x="80" y="257"/>
                  </a:cubicBezTo>
                  <a:cubicBezTo>
                    <a:pt x="100" y="257"/>
                    <a:pt x="116" y="229"/>
                    <a:pt x="116" y="181"/>
                  </a:cubicBezTo>
                  <a:lnTo>
                    <a:pt x="116" y="65"/>
                  </a:lnTo>
                  <a:cubicBezTo>
                    <a:pt x="116" y="29"/>
                    <a:pt x="87" y="0"/>
                    <a:pt x="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32"/>
            <p:cNvSpPr/>
            <p:nvPr/>
          </p:nvSpPr>
          <p:spPr>
            <a:xfrm>
              <a:off x="5821845" y="3159768"/>
              <a:ext cx="20862" cy="20950"/>
            </a:xfrm>
            <a:custGeom>
              <a:avLst/>
              <a:gdLst/>
              <a:ahLst/>
              <a:cxnLst/>
              <a:rect l="l" t="t" r="r" b="b"/>
              <a:pathLst>
                <a:path w="239" h="240" extrusionOk="0">
                  <a:moveTo>
                    <a:pt x="167" y="1"/>
                  </a:moveTo>
                  <a:cubicBezTo>
                    <a:pt x="152" y="1"/>
                    <a:pt x="138" y="8"/>
                    <a:pt x="123" y="23"/>
                  </a:cubicBezTo>
                  <a:lnTo>
                    <a:pt x="29" y="117"/>
                  </a:lnTo>
                  <a:cubicBezTo>
                    <a:pt x="0" y="146"/>
                    <a:pt x="0" y="174"/>
                    <a:pt x="29" y="203"/>
                  </a:cubicBezTo>
                  <a:cubicBezTo>
                    <a:pt x="29" y="239"/>
                    <a:pt x="58" y="239"/>
                    <a:pt x="58" y="239"/>
                  </a:cubicBezTo>
                  <a:cubicBezTo>
                    <a:pt x="94" y="239"/>
                    <a:pt x="94" y="239"/>
                    <a:pt x="123" y="203"/>
                  </a:cubicBezTo>
                  <a:lnTo>
                    <a:pt x="210" y="117"/>
                  </a:lnTo>
                  <a:cubicBezTo>
                    <a:pt x="239" y="88"/>
                    <a:pt x="239" y="59"/>
                    <a:pt x="210" y="23"/>
                  </a:cubicBezTo>
                  <a:cubicBezTo>
                    <a:pt x="196" y="8"/>
                    <a:pt x="181" y="1"/>
                    <a:pt x="1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32"/>
            <p:cNvSpPr/>
            <p:nvPr/>
          </p:nvSpPr>
          <p:spPr>
            <a:xfrm>
              <a:off x="5763798" y="3159768"/>
              <a:ext cx="21561" cy="20950"/>
            </a:xfrm>
            <a:custGeom>
              <a:avLst/>
              <a:gdLst/>
              <a:ahLst/>
              <a:cxnLst/>
              <a:rect l="l" t="t" r="r" b="b"/>
              <a:pathLst>
                <a:path w="247" h="240" extrusionOk="0">
                  <a:moveTo>
                    <a:pt x="80" y="1"/>
                  </a:moveTo>
                  <a:cubicBezTo>
                    <a:pt x="66" y="1"/>
                    <a:pt x="51" y="8"/>
                    <a:pt x="37" y="23"/>
                  </a:cubicBezTo>
                  <a:cubicBezTo>
                    <a:pt x="1" y="59"/>
                    <a:pt x="1" y="88"/>
                    <a:pt x="37" y="117"/>
                  </a:cubicBezTo>
                  <a:lnTo>
                    <a:pt x="123" y="203"/>
                  </a:lnTo>
                  <a:cubicBezTo>
                    <a:pt x="123" y="239"/>
                    <a:pt x="152" y="239"/>
                    <a:pt x="152" y="239"/>
                  </a:cubicBezTo>
                  <a:cubicBezTo>
                    <a:pt x="181" y="239"/>
                    <a:pt x="217" y="239"/>
                    <a:pt x="217" y="203"/>
                  </a:cubicBezTo>
                  <a:cubicBezTo>
                    <a:pt x="246" y="174"/>
                    <a:pt x="246" y="146"/>
                    <a:pt x="217" y="117"/>
                  </a:cubicBezTo>
                  <a:lnTo>
                    <a:pt x="123" y="23"/>
                  </a:lnTo>
                  <a:cubicBezTo>
                    <a:pt x="109" y="8"/>
                    <a:pt x="95" y="1"/>
                    <a:pt x="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32"/>
            <p:cNvSpPr/>
            <p:nvPr/>
          </p:nvSpPr>
          <p:spPr>
            <a:xfrm>
              <a:off x="5625009" y="3044372"/>
              <a:ext cx="357103" cy="375434"/>
            </a:xfrm>
            <a:custGeom>
              <a:avLst/>
              <a:gdLst/>
              <a:ahLst/>
              <a:cxnLst/>
              <a:rect l="l" t="t" r="r" b="b"/>
              <a:pathLst>
                <a:path w="4091" h="4301" extrusionOk="0">
                  <a:moveTo>
                    <a:pt x="2046" y="355"/>
                  </a:moveTo>
                  <a:cubicBezTo>
                    <a:pt x="2133" y="355"/>
                    <a:pt x="2227" y="384"/>
                    <a:pt x="2313" y="441"/>
                  </a:cubicBezTo>
                  <a:cubicBezTo>
                    <a:pt x="2349" y="478"/>
                    <a:pt x="2378" y="478"/>
                    <a:pt x="2407" y="506"/>
                  </a:cubicBezTo>
                  <a:lnTo>
                    <a:pt x="1685" y="506"/>
                  </a:lnTo>
                  <a:cubicBezTo>
                    <a:pt x="1713" y="478"/>
                    <a:pt x="1742" y="478"/>
                    <a:pt x="1771" y="441"/>
                  </a:cubicBezTo>
                  <a:cubicBezTo>
                    <a:pt x="1865" y="384"/>
                    <a:pt x="1952" y="355"/>
                    <a:pt x="2046" y="355"/>
                  </a:cubicBezTo>
                  <a:close/>
                  <a:moveTo>
                    <a:pt x="3758" y="658"/>
                  </a:moveTo>
                  <a:cubicBezTo>
                    <a:pt x="3881" y="658"/>
                    <a:pt x="3975" y="716"/>
                    <a:pt x="3975" y="839"/>
                  </a:cubicBezTo>
                  <a:lnTo>
                    <a:pt x="3975" y="3332"/>
                  </a:lnTo>
                  <a:cubicBezTo>
                    <a:pt x="3975" y="3455"/>
                    <a:pt x="3881" y="3513"/>
                    <a:pt x="3758" y="3513"/>
                  </a:cubicBezTo>
                  <a:lnTo>
                    <a:pt x="326" y="3513"/>
                  </a:lnTo>
                  <a:cubicBezTo>
                    <a:pt x="210" y="3513"/>
                    <a:pt x="116" y="3455"/>
                    <a:pt x="116" y="3332"/>
                  </a:cubicBezTo>
                  <a:lnTo>
                    <a:pt x="116" y="839"/>
                  </a:lnTo>
                  <a:cubicBezTo>
                    <a:pt x="116" y="716"/>
                    <a:pt x="210" y="658"/>
                    <a:pt x="326" y="658"/>
                  </a:cubicBezTo>
                  <a:close/>
                  <a:moveTo>
                    <a:pt x="1396" y="1"/>
                  </a:moveTo>
                  <a:cubicBezTo>
                    <a:pt x="1381" y="1"/>
                    <a:pt x="1367" y="8"/>
                    <a:pt x="1352" y="22"/>
                  </a:cubicBezTo>
                  <a:cubicBezTo>
                    <a:pt x="1323" y="51"/>
                    <a:pt x="1323" y="80"/>
                    <a:pt x="1352" y="116"/>
                  </a:cubicBezTo>
                  <a:lnTo>
                    <a:pt x="1656" y="384"/>
                  </a:lnTo>
                  <a:cubicBezTo>
                    <a:pt x="1591" y="413"/>
                    <a:pt x="1533" y="535"/>
                    <a:pt x="1533" y="535"/>
                  </a:cubicBezTo>
                  <a:lnTo>
                    <a:pt x="297" y="535"/>
                  </a:lnTo>
                  <a:cubicBezTo>
                    <a:pt x="145" y="535"/>
                    <a:pt x="1" y="658"/>
                    <a:pt x="1" y="839"/>
                  </a:cubicBezTo>
                  <a:lnTo>
                    <a:pt x="1" y="3332"/>
                  </a:lnTo>
                  <a:cubicBezTo>
                    <a:pt x="1" y="3513"/>
                    <a:pt x="145" y="3664"/>
                    <a:pt x="297" y="3664"/>
                  </a:cubicBezTo>
                  <a:lnTo>
                    <a:pt x="297" y="4235"/>
                  </a:lnTo>
                  <a:cubicBezTo>
                    <a:pt x="297" y="4271"/>
                    <a:pt x="326" y="4300"/>
                    <a:pt x="391" y="4300"/>
                  </a:cubicBezTo>
                  <a:lnTo>
                    <a:pt x="3036" y="4300"/>
                  </a:lnTo>
                  <a:cubicBezTo>
                    <a:pt x="3101" y="4235"/>
                    <a:pt x="3036" y="4177"/>
                    <a:pt x="3007" y="4177"/>
                  </a:cubicBezTo>
                  <a:lnTo>
                    <a:pt x="507" y="4177"/>
                  </a:lnTo>
                  <a:cubicBezTo>
                    <a:pt x="478" y="4177"/>
                    <a:pt x="449" y="4148"/>
                    <a:pt x="449" y="4120"/>
                  </a:cubicBezTo>
                  <a:lnTo>
                    <a:pt x="449" y="3664"/>
                  </a:lnTo>
                  <a:lnTo>
                    <a:pt x="3643" y="3664"/>
                  </a:lnTo>
                  <a:lnTo>
                    <a:pt x="3643" y="4177"/>
                  </a:lnTo>
                  <a:lnTo>
                    <a:pt x="3217" y="4177"/>
                  </a:lnTo>
                  <a:cubicBezTo>
                    <a:pt x="3159" y="4235"/>
                    <a:pt x="3188" y="4300"/>
                    <a:pt x="3253" y="4300"/>
                  </a:cubicBezTo>
                  <a:lnTo>
                    <a:pt x="3701" y="4300"/>
                  </a:lnTo>
                  <a:cubicBezTo>
                    <a:pt x="3730" y="4300"/>
                    <a:pt x="3758" y="4271"/>
                    <a:pt x="3758" y="4235"/>
                  </a:cubicBezTo>
                  <a:lnTo>
                    <a:pt x="3758" y="3664"/>
                  </a:lnTo>
                  <a:cubicBezTo>
                    <a:pt x="3939" y="3664"/>
                    <a:pt x="4091" y="3513"/>
                    <a:pt x="4091" y="3332"/>
                  </a:cubicBezTo>
                  <a:lnTo>
                    <a:pt x="4091" y="839"/>
                  </a:lnTo>
                  <a:cubicBezTo>
                    <a:pt x="4091" y="658"/>
                    <a:pt x="3939" y="506"/>
                    <a:pt x="3758" y="506"/>
                  </a:cubicBezTo>
                  <a:lnTo>
                    <a:pt x="2559" y="506"/>
                  </a:lnTo>
                  <a:cubicBezTo>
                    <a:pt x="2559" y="506"/>
                    <a:pt x="2494" y="413"/>
                    <a:pt x="2436" y="384"/>
                  </a:cubicBezTo>
                  <a:lnTo>
                    <a:pt x="2740" y="116"/>
                  </a:lnTo>
                  <a:lnTo>
                    <a:pt x="2740" y="22"/>
                  </a:lnTo>
                  <a:cubicBezTo>
                    <a:pt x="2725" y="8"/>
                    <a:pt x="2702" y="1"/>
                    <a:pt x="2682" y="1"/>
                  </a:cubicBezTo>
                  <a:cubicBezTo>
                    <a:pt x="2662" y="1"/>
                    <a:pt x="2646" y="8"/>
                    <a:pt x="2646" y="22"/>
                  </a:cubicBezTo>
                  <a:lnTo>
                    <a:pt x="2349" y="297"/>
                  </a:lnTo>
                  <a:cubicBezTo>
                    <a:pt x="2255" y="261"/>
                    <a:pt x="2169" y="232"/>
                    <a:pt x="2046" y="232"/>
                  </a:cubicBezTo>
                  <a:cubicBezTo>
                    <a:pt x="1923" y="232"/>
                    <a:pt x="1836" y="261"/>
                    <a:pt x="1742" y="297"/>
                  </a:cubicBezTo>
                  <a:lnTo>
                    <a:pt x="1446" y="22"/>
                  </a:lnTo>
                  <a:cubicBezTo>
                    <a:pt x="1428" y="8"/>
                    <a:pt x="1412" y="1"/>
                    <a:pt x="13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32"/>
            <p:cNvSpPr/>
            <p:nvPr/>
          </p:nvSpPr>
          <p:spPr>
            <a:xfrm>
              <a:off x="5650933" y="3117520"/>
              <a:ext cx="302198" cy="217701"/>
            </a:xfrm>
            <a:custGeom>
              <a:avLst/>
              <a:gdLst/>
              <a:ahLst/>
              <a:cxnLst/>
              <a:rect l="l" t="t" r="r" b="b"/>
              <a:pathLst>
                <a:path w="3462" h="2494" extrusionOk="0">
                  <a:moveTo>
                    <a:pt x="94" y="1"/>
                  </a:moveTo>
                  <a:cubicBezTo>
                    <a:pt x="29" y="1"/>
                    <a:pt x="0" y="30"/>
                    <a:pt x="0" y="59"/>
                  </a:cubicBezTo>
                  <a:lnTo>
                    <a:pt x="0" y="752"/>
                  </a:lnTo>
                  <a:lnTo>
                    <a:pt x="29" y="752"/>
                  </a:lnTo>
                  <a:cubicBezTo>
                    <a:pt x="54" y="774"/>
                    <a:pt x="78" y="784"/>
                    <a:pt x="98" y="784"/>
                  </a:cubicBezTo>
                  <a:cubicBezTo>
                    <a:pt x="130" y="784"/>
                    <a:pt x="152" y="759"/>
                    <a:pt x="152" y="723"/>
                  </a:cubicBezTo>
                  <a:lnTo>
                    <a:pt x="152" y="182"/>
                  </a:lnTo>
                  <a:cubicBezTo>
                    <a:pt x="152" y="145"/>
                    <a:pt x="181" y="116"/>
                    <a:pt x="210" y="116"/>
                  </a:cubicBezTo>
                  <a:lnTo>
                    <a:pt x="3281" y="116"/>
                  </a:lnTo>
                  <a:cubicBezTo>
                    <a:pt x="3317" y="116"/>
                    <a:pt x="3346" y="145"/>
                    <a:pt x="3346" y="182"/>
                  </a:cubicBezTo>
                  <a:lnTo>
                    <a:pt x="3346" y="2313"/>
                  </a:lnTo>
                  <a:cubicBezTo>
                    <a:pt x="3346" y="2349"/>
                    <a:pt x="3317" y="2378"/>
                    <a:pt x="3281" y="2378"/>
                  </a:cubicBezTo>
                  <a:lnTo>
                    <a:pt x="210" y="2378"/>
                  </a:lnTo>
                  <a:cubicBezTo>
                    <a:pt x="181" y="2378"/>
                    <a:pt x="152" y="2349"/>
                    <a:pt x="152" y="2313"/>
                  </a:cubicBezTo>
                  <a:lnTo>
                    <a:pt x="152" y="962"/>
                  </a:lnTo>
                  <a:cubicBezTo>
                    <a:pt x="152" y="933"/>
                    <a:pt x="123" y="904"/>
                    <a:pt x="94" y="904"/>
                  </a:cubicBezTo>
                  <a:cubicBezTo>
                    <a:pt x="65" y="904"/>
                    <a:pt x="0" y="933"/>
                    <a:pt x="0" y="962"/>
                  </a:cubicBezTo>
                  <a:lnTo>
                    <a:pt x="0" y="2313"/>
                  </a:lnTo>
                  <a:cubicBezTo>
                    <a:pt x="0" y="2407"/>
                    <a:pt x="94" y="2494"/>
                    <a:pt x="210" y="2494"/>
                  </a:cubicBezTo>
                  <a:lnTo>
                    <a:pt x="3281" y="2494"/>
                  </a:lnTo>
                  <a:cubicBezTo>
                    <a:pt x="3375" y="2494"/>
                    <a:pt x="3461" y="2407"/>
                    <a:pt x="3461" y="2313"/>
                  </a:cubicBezTo>
                  <a:lnTo>
                    <a:pt x="3461" y="182"/>
                  </a:lnTo>
                  <a:cubicBezTo>
                    <a:pt x="3461" y="88"/>
                    <a:pt x="3375" y="1"/>
                    <a:pt x="32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32"/>
            <p:cNvSpPr/>
            <p:nvPr/>
          </p:nvSpPr>
          <p:spPr>
            <a:xfrm>
              <a:off x="5690650" y="3366729"/>
              <a:ext cx="36662" cy="39804"/>
            </a:xfrm>
            <a:custGeom>
              <a:avLst/>
              <a:gdLst/>
              <a:ahLst/>
              <a:cxnLst/>
              <a:rect l="l" t="t" r="r" b="b"/>
              <a:pathLst>
                <a:path w="420" h="456" extrusionOk="0">
                  <a:moveTo>
                    <a:pt x="210" y="123"/>
                  </a:moveTo>
                  <a:cubicBezTo>
                    <a:pt x="268" y="123"/>
                    <a:pt x="297" y="181"/>
                    <a:pt x="297" y="217"/>
                  </a:cubicBezTo>
                  <a:cubicBezTo>
                    <a:pt x="297" y="275"/>
                    <a:pt x="268" y="333"/>
                    <a:pt x="210" y="333"/>
                  </a:cubicBezTo>
                  <a:cubicBezTo>
                    <a:pt x="152" y="333"/>
                    <a:pt x="116" y="275"/>
                    <a:pt x="116" y="217"/>
                  </a:cubicBezTo>
                  <a:cubicBezTo>
                    <a:pt x="116" y="181"/>
                    <a:pt x="152" y="123"/>
                    <a:pt x="210" y="123"/>
                  </a:cubicBezTo>
                  <a:close/>
                  <a:moveTo>
                    <a:pt x="210" y="0"/>
                  </a:moveTo>
                  <a:cubicBezTo>
                    <a:pt x="87" y="0"/>
                    <a:pt x="0" y="94"/>
                    <a:pt x="0" y="217"/>
                  </a:cubicBezTo>
                  <a:cubicBezTo>
                    <a:pt x="0" y="333"/>
                    <a:pt x="87" y="455"/>
                    <a:pt x="210" y="455"/>
                  </a:cubicBezTo>
                  <a:cubicBezTo>
                    <a:pt x="333" y="455"/>
                    <a:pt x="419" y="333"/>
                    <a:pt x="419" y="217"/>
                  </a:cubicBezTo>
                  <a:cubicBezTo>
                    <a:pt x="419" y="94"/>
                    <a:pt x="33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32"/>
            <p:cNvSpPr/>
            <p:nvPr/>
          </p:nvSpPr>
          <p:spPr>
            <a:xfrm>
              <a:off x="5879892" y="3366729"/>
              <a:ext cx="36662" cy="39804"/>
            </a:xfrm>
            <a:custGeom>
              <a:avLst/>
              <a:gdLst/>
              <a:ahLst/>
              <a:cxnLst/>
              <a:rect l="l" t="t" r="r" b="b"/>
              <a:pathLst>
                <a:path w="420" h="456" extrusionOk="0">
                  <a:moveTo>
                    <a:pt x="210" y="123"/>
                  </a:moveTo>
                  <a:cubicBezTo>
                    <a:pt x="268" y="123"/>
                    <a:pt x="297" y="181"/>
                    <a:pt x="297" y="217"/>
                  </a:cubicBezTo>
                  <a:cubicBezTo>
                    <a:pt x="297" y="275"/>
                    <a:pt x="268" y="333"/>
                    <a:pt x="210" y="333"/>
                  </a:cubicBezTo>
                  <a:cubicBezTo>
                    <a:pt x="152" y="333"/>
                    <a:pt x="116" y="275"/>
                    <a:pt x="116" y="217"/>
                  </a:cubicBezTo>
                  <a:cubicBezTo>
                    <a:pt x="116" y="181"/>
                    <a:pt x="152" y="123"/>
                    <a:pt x="210" y="123"/>
                  </a:cubicBezTo>
                  <a:close/>
                  <a:moveTo>
                    <a:pt x="210" y="0"/>
                  </a:moveTo>
                  <a:cubicBezTo>
                    <a:pt x="87" y="0"/>
                    <a:pt x="0" y="94"/>
                    <a:pt x="0" y="217"/>
                  </a:cubicBezTo>
                  <a:cubicBezTo>
                    <a:pt x="0" y="333"/>
                    <a:pt x="87" y="455"/>
                    <a:pt x="210" y="455"/>
                  </a:cubicBezTo>
                  <a:cubicBezTo>
                    <a:pt x="333" y="455"/>
                    <a:pt x="419" y="333"/>
                    <a:pt x="419" y="217"/>
                  </a:cubicBezTo>
                  <a:cubicBezTo>
                    <a:pt x="419" y="94"/>
                    <a:pt x="33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32"/>
            <p:cNvSpPr/>
            <p:nvPr/>
          </p:nvSpPr>
          <p:spPr>
            <a:xfrm>
              <a:off x="5753672" y="3379910"/>
              <a:ext cx="26012" cy="13355"/>
            </a:xfrm>
            <a:custGeom>
              <a:avLst/>
              <a:gdLst/>
              <a:ahLst/>
              <a:cxnLst/>
              <a:rect l="l" t="t" r="r" b="b"/>
              <a:pathLst>
                <a:path w="298" h="153" extrusionOk="0">
                  <a:moveTo>
                    <a:pt x="59" y="1"/>
                  </a:moveTo>
                  <a:cubicBezTo>
                    <a:pt x="30" y="1"/>
                    <a:pt x="1" y="30"/>
                    <a:pt x="1" y="95"/>
                  </a:cubicBezTo>
                  <a:cubicBezTo>
                    <a:pt x="30" y="124"/>
                    <a:pt x="30" y="153"/>
                    <a:pt x="88" y="153"/>
                  </a:cubicBezTo>
                  <a:lnTo>
                    <a:pt x="211" y="153"/>
                  </a:lnTo>
                  <a:cubicBezTo>
                    <a:pt x="239" y="153"/>
                    <a:pt x="268" y="124"/>
                    <a:pt x="268" y="95"/>
                  </a:cubicBezTo>
                  <a:cubicBezTo>
                    <a:pt x="297" y="66"/>
                    <a:pt x="268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32"/>
            <p:cNvSpPr/>
            <p:nvPr/>
          </p:nvSpPr>
          <p:spPr>
            <a:xfrm>
              <a:off x="5790334" y="3379910"/>
              <a:ext cx="26536" cy="13355"/>
            </a:xfrm>
            <a:custGeom>
              <a:avLst/>
              <a:gdLst/>
              <a:ahLst/>
              <a:cxnLst/>
              <a:rect l="l" t="t" r="r" b="b"/>
              <a:pathLst>
                <a:path w="304" h="153" extrusionOk="0">
                  <a:moveTo>
                    <a:pt x="58" y="1"/>
                  </a:moveTo>
                  <a:cubicBezTo>
                    <a:pt x="29" y="1"/>
                    <a:pt x="0" y="30"/>
                    <a:pt x="0" y="95"/>
                  </a:cubicBezTo>
                  <a:cubicBezTo>
                    <a:pt x="29" y="124"/>
                    <a:pt x="29" y="153"/>
                    <a:pt x="94" y="153"/>
                  </a:cubicBezTo>
                  <a:lnTo>
                    <a:pt x="210" y="153"/>
                  </a:lnTo>
                  <a:cubicBezTo>
                    <a:pt x="239" y="153"/>
                    <a:pt x="275" y="124"/>
                    <a:pt x="275" y="95"/>
                  </a:cubicBezTo>
                  <a:cubicBezTo>
                    <a:pt x="304" y="66"/>
                    <a:pt x="275" y="1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32"/>
            <p:cNvSpPr/>
            <p:nvPr/>
          </p:nvSpPr>
          <p:spPr>
            <a:xfrm>
              <a:off x="5826908" y="3379910"/>
              <a:ext cx="26536" cy="13355"/>
            </a:xfrm>
            <a:custGeom>
              <a:avLst/>
              <a:gdLst/>
              <a:ahLst/>
              <a:cxnLst/>
              <a:rect l="l" t="t" r="r" b="b"/>
              <a:pathLst>
                <a:path w="304" h="153" extrusionOk="0">
                  <a:moveTo>
                    <a:pt x="65" y="1"/>
                  </a:moveTo>
                  <a:cubicBezTo>
                    <a:pt x="36" y="1"/>
                    <a:pt x="0" y="30"/>
                    <a:pt x="0" y="95"/>
                  </a:cubicBezTo>
                  <a:cubicBezTo>
                    <a:pt x="36" y="124"/>
                    <a:pt x="36" y="153"/>
                    <a:pt x="94" y="153"/>
                  </a:cubicBezTo>
                  <a:lnTo>
                    <a:pt x="217" y="153"/>
                  </a:lnTo>
                  <a:cubicBezTo>
                    <a:pt x="246" y="153"/>
                    <a:pt x="275" y="124"/>
                    <a:pt x="275" y="95"/>
                  </a:cubicBezTo>
                  <a:cubicBezTo>
                    <a:pt x="304" y="66"/>
                    <a:pt x="275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8" name="Google Shape;858;p32"/>
          <p:cNvGrpSpPr/>
          <p:nvPr/>
        </p:nvGrpSpPr>
        <p:grpSpPr>
          <a:xfrm>
            <a:off x="6553827" y="1550536"/>
            <a:ext cx="186190" cy="376045"/>
            <a:chOff x="4079647" y="2433786"/>
            <a:chExt cx="186190" cy="376045"/>
          </a:xfrm>
        </p:grpSpPr>
        <p:sp>
          <p:nvSpPr>
            <p:cNvPr id="859" name="Google Shape;859;p32"/>
            <p:cNvSpPr/>
            <p:nvPr/>
          </p:nvSpPr>
          <p:spPr>
            <a:xfrm>
              <a:off x="4079647" y="2433786"/>
              <a:ext cx="186190" cy="376045"/>
            </a:xfrm>
            <a:custGeom>
              <a:avLst/>
              <a:gdLst/>
              <a:ahLst/>
              <a:cxnLst/>
              <a:rect l="l" t="t" r="r" b="b"/>
              <a:pathLst>
                <a:path w="2133" h="4308" extrusionOk="0">
                  <a:moveTo>
                    <a:pt x="1771" y="124"/>
                  </a:moveTo>
                  <a:cubicBezTo>
                    <a:pt x="1807" y="124"/>
                    <a:pt x="1836" y="152"/>
                    <a:pt x="1836" y="181"/>
                  </a:cubicBezTo>
                  <a:lnTo>
                    <a:pt x="1836" y="933"/>
                  </a:lnTo>
                  <a:cubicBezTo>
                    <a:pt x="1836" y="969"/>
                    <a:pt x="1836" y="969"/>
                    <a:pt x="1807" y="998"/>
                  </a:cubicBezTo>
                  <a:lnTo>
                    <a:pt x="1475" y="1236"/>
                  </a:lnTo>
                  <a:lnTo>
                    <a:pt x="1475" y="124"/>
                  </a:lnTo>
                  <a:close/>
                  <a:moveTo>
                    <a:pt x="1323" y="124"/>
                  </a:moveTo>
                  <a:lnTo>
                    <a:pt x="1323" y="1359"/>
                  </a:lnTo>
                  <a:lnTo>
                    <a:pt x="1294" y="1388"/>
                  </a:lnTo>
                  <a:lnTo>
                    <a:pt x="839" y="1388"/>
                  </a:lnTo>
                  <a:lnTo>
                    <a:pt x="810" y="1359"/>
                  </a:lnTo>
                  <a:lnTo>
                    <a:pt x="810" y="846"/>
                  </a:lnTo>
                  <a:cubicBezTo>
                    <a:pt x="810" y="817"/>
                    <a:pt x="781" y="788"/>
                    <a:pt x="752" y="752"/>
                  </a:cubicBezTo>
                  <a:cubicBezTo>
                    <a:pt x="723" y="752"/>
                    <a:pt x="687" y="788"/>
                    <a:pt x="687" y="846"/>
                  </a:cubicBezTo>
                  <a:lnTo>
                    <a:pt x="687" y="1236"/>
                  </a:lnTo>
                  <a:lnTo>
                    <a:pt x="326" y="998"/>
                  </a:lnTo>
                  <a:cubicBezTo>
                    <a:pt x="326" y="969"/>
                    <a:pt x="297" y="969"/>
                    <a:pt x="297" y="933"/>
                  </a:cubicBezTo>
                  <a:lnTo>
                    <a:pt x="297" y="181"/>
                  </a:lnTo>
                  <a:cubicBezTo>
                    <a:pt x="297" y="152"/>
                    <a:pt x="326" y="124"/>
                    <a:pt x="362" y="124"/>
                  </a:cubicBezTo>
                  <a:lnTo>
                    <a:pt x="687" y="124"/>
                  </a:lnTo>
                  <a:lnTo>
                    <a:pt x="687" y="572"/>
                  </a:lnTo>
                  <a:cubicBezTo>
                    <a:pt x="687" y="608"/>
                    <a:pt x="687" y="637"/>
                    <a:pt x="723" y="637"/>
                  </a:cubicBezTo>
                  <a:cubicBezTo>
                    <a:pt x="781" y="637"/>
                    <a:pt x="810" y="608"/>
                    <a:pt x="810" y="572"/>
                  </a:cubicBezTo>
                  <a:lnTo>
                    <a:pt x="810" y="124"/>
                  </a:lnTo>
                  <a:close/>
                  <a:moveTo>
                    <a:pt x="1561" y="1388"/>
                  </a:moveTo>
                  <a:cubicBezTo>
                    <a:pt x="1626" y="1388"/>
                    <a:pt x="1655" y="1446"/>
                    <a:pt x="1626" y="1475"/>
                  </a:cubicBezTo>
                  <a:cubicBezTo>
                    <a:pt x="1626" y="1540"/>
                    <a:pt x="1590" y="1569"/>
                    <a:pt x="1532" y="1569"/>
                  </a:cubicBezTo>
                  <a:lnTo>
                    <a:pt x="1323" y="1569"/>
                  </a:lnTo>
                  <a:cubicBezTo>
                    <a:pt x="1294" y="1569"/>
                    <a:pt x="1265" y="1569"/>
                    <a:pt x="1265" y="1598"/>
                  </a:cubicBezTo>
                  <a:lnTo>
                    <a:pt x="1171" y="1656"/>
                  </a:lnTo>
                  <a:cubicBezTo>
                    <a:pt x="1142" y="1627"/>
                    <a:pt x="1113" y="1627"/>
                    <a:pt x="1048" y="1627"/>
                  </a:cubicBezTo>
                  <a:cubicBezTo>
                    <a:pt x="1019" y="1627"/>
                    <a:pt x="990" y="1627"/>
                    <a:pt x="961" y="1656"/>
                  </a:cubicBezTo>
                  <a:lnTo>
                    <a:pt x="867" y="1598"/>
                  </a:lnTo>
                  <a:cubicBezTo>
                    <a:pt x="867" y="1569"/>
                    <a:pt x="839" y="1569"/>
                    <a:pt x="810" y="1569"/>
                  </a:cubicBezTo>
                  <a:lnTo>
                    <a:pt x="571" y="1569"/>
                  </a:lnTo>
                  <a:cubicBezTo>
                    <a:pt x="506" y="1540"/>
                    <a:pt x="477" y="1511"/>
                    <a:pt x="477" y="1475"/>
                  </a:cubicBezTo>
                  <a:cubicBezTo>
                    <a:pt x="477" y="1417"/>
                    <a:pt x="542" y="1388"/>
                    <a:pt x="600" y="1388"/>
                  </a:cubicBezTo>
                  <a:lnTo>
                    <a:pt x="629" y="1388"/>
                  </a:lnTo>
                  <a:lnTo>
                    <a:pt x="781" y="1475"/>
                  </a:lnTo>
                  <a:cubicBezTo>
                    <a:pt x="810" y="1511"/>
                    <a:pt x="839" y="1511"/>
                    <a:pt x="904" y="1511"/>
                  </a:cubicBezTo>
                  <a:lnTo>
                    <a:pt x="1229" y="1511"/>
                  </a:lnTo>
                  <a:cubicBezTo>
                    <a:pt x="1294" y="1511"/>
                    <a:pt x="1323" y="1511"/>
                    <a:pt x="1352" y="1475"/>
                  </a:cubicBezTo>
                  <a:lnTo>
                    <a:pt x="1446" y="1417"/>
                  </a:lnTo>
                  <a:lnTo>
                    <a:pt x="1503" y="1388"/>
                  </a:lnTo>
                  <a:close/>
                  <a:moveTo>
                    <a:pt x="1084" y="1749"/>
                  </a:moveTo>
                  <a:cubicBezTo>
                    <a:pt x="1084" y="1749"/>
                    <a:pt x="1113" y="1749"/>
                    <a:pt x="1113" y="1778"/>
                  </a:cubicBezTo>
                  <a:lnTo>
                    <a:pt x="1113" y="1807"/>
                  </a:lnTo>
                  <a:lnTo>
                    <a:pt x="1113" y="1930"/>
                  </a:lnTo>
                  <a:lnTo>
                    <a:pt x="1019" y="1930"/>
                  </a:lnTo>
                  <a:lnTo>
                    <a:pt x="1019" y="1807"/>
                  </a:lnTo>
                  <a:lnTo>
                    <a:pt x="1019" y="1778"/>
                  </a:lnTo>
                  <a:cubicBezTo>
                    <a:pt x="1019" y="1749"/>
                    <a:pt x="1048" y="1749"/>
                    <a:pt x="1084" y="1749"/>
                  </a:cubicBezTo>
                  <a:close/>
                  <a:moveTo>
                    <a:pt x="362" y="1"/>
                  </a:moveTo>
                  <a:cubicBezTo>
                    <a:pt x="268" y="1"/>
                    <a:pt x="181" y="95"/>
                    <a:pt x="181" y="181"/>
                  </a:cubicBezTo>
                  <a:lnTo>
                    <a:pt x="181" y="933"/>
                  </a:lnTo>
                  <a:cubicBezTo>
                    <a:pt x="181" y="998"/>
                    <a:pt x="210" y="1056"/>
                    <a:pt x="268" y="1085"/>
                  </a:cubicBezTo>
                  <a:lnTo>
                    <a:pt x="477" y="1265"/>
                  </a:lnTo>
                  <a:cubicBezTo>
                    <a:pt x="419" y="1294"/>
                    <a:pt x="362" y="1388"/>
                    <a:pt x="362" y="1446"/>
                  </a:cubicBezTo>
                  <a:cubicBezTo>
                    <a:pt x="362" y="1540"/>
                    <a:pt x="391" y="1598"/>
                    <a:pt x="419" y="1627"/>
                  </a:cubicBezTo>
                  <a:cubicBezTo>
                    <a:pt x="477" y="1656"/>
                    <a:pt x="542" y="1692"/>
                    <a:pt x="600" y="1692"/>
                  </a:cubicBezTo>
                  <a:lnTo>
                    <a:pt x="752" y="1692"/>
                  </a:lnTo>
                  <a:cubicBezTo>
                    <a:pt x="781" y="1692"/>
                    <a:pt x="810" y="1692"/>
                    <a:pt x="839" y="1721"/>
                  </a:cubicBezTo>
                  <a:lnTo>
                    <a:pt x="904" y="1778"/>
                  </a:lnTo>
                  <a:lnTo>
                    <a:pt x="904" y="1807"/>
                  </a:lnTo>
                  <a:lnTo>
                    <a:pt x="904" y="1988"/>
                  </a:lnTo>
                  <a:lnTo>
                    <a:pt x="87" y="2443"/>
                  </a:lnTo>
                  <a:cubicBezTo>
                    <a:pt x="29" y="2472"/>
                    <a:pt x="0" y="2530"/>
                    <a:pt x="0" y="2624"/>
                  </a:cubicBezTo>
                  <a:lnTo>
                    <a:pt x="0" y="3614"/>
                  </a:lnTo>
                  <a:cubicBezTo>
                    <a:pt x="0" y="3708"/>
                    <a:pt x="29" y="3766"/>
                    <a:pt x="87" y="3794"/>
                  </a:cubicBezTo>
                  <a:lnTo>
                    <a:pt x="961" y="4307"/>
                  </a:lnTo>
                  <a:lnTo>
                    <a:pt x="1171" y="4307"/>
                  </a:lnTo>
                  <a:lnTo>
                    <a:pt x="2045" y="3794"/>
                  </a:lnTo>
                  <a:cubicBezTo>
                    <a:pt x="2103" y="3766"/>
                    <a:pt x="2132" y="3708"/>
                    <a:pt x="2132" y="3614"/>
                  </a:cubicBezTo>
                  <a:lnTo>
                    <a:pt x="2132" y="3137"/>
                  </a:lnTo>
                  <a:cubicBezTo>
                    <a:pt x="2132" y="3101"/>
                    <a:pt x="2103" y="3072"/>
                    <a:pt x="2074" y="3072"/>
                  </a:cubicBezTo>
                  <a:cubicBezTo>
                    <a:pt x="2045" y="3072"/>
                    <a:pt x="2016" y="3101"/>
                    <a:pt x="2016" y="3137"/>
                  </a:cubicBezTo>
                  <a:lnTo>
                    <a:pt x="2016" y="3614"/>
                  </a:lnTo>
                  <a:cubicBezTo>
                    <a:pt x="2016" y="3643"/>
                    <a:pt x="1988" y="3679"/>
                    <a:pt x="1988" y="3679"/>
                  </a:cubicBezTo>
                  <a:lnTo>
                    <a:pt x="1113" y="4185"/>
                  </a:lnTo>
                  <a:lnTo>
                    <a:pt x="1019" y="4185"/>
                  </a:lnTo>
                  <a:lnTo>
                    <a:pt x="145" y="3679"/>
                  </a:lnTo>
                  <a:cubicBezTo>
                    <a:pt x="145" y="3679"/>
                    <a:pt x="116" y="3643"/>
                    <a:pt x="116" y="3614"/>
                  </a:cubicBezTo>
                  <a:lnTo>
                    <a:pt x="116" y="2624"/>
                  </a:lnTo>
                  <a:cubicBezTo>
                    <a:pt x="116" y="2595"/>
                    <a:pt x="145" y="2559"/>
                    <a:pt x="145" y="2559"/>
                  </a:cubicBezTo>
                  <a:cubicBezTo>
                    <a:pt x="181" y="2530"/>
                    <a:pt x="961" y="2111"/>
                    <a:pt x="1019" y="2053"/>
                  </a:cubicBezTo>
                  <a:lnTo>
                    <a:pt x="1113" y="2053"/>
                  </a:lnTo>
                  <a:cubicBezTo>
                    <a:pt x="1352" y="2197"/>
                    <a:pt x="1713" y="2414"/>
                    <a:pt x="1988" y="2559"/>
                  </a:cubicBezTo>
                  <a:cubicBezTo>
                    <a:pt x="1988" y="2559"/>
                    <a:pt x="2016" y="2595"/>
                    <a:pt x="2016" y="2624"/>
                  </a:cubicBezTo>
                  <a:lnTo>
                    <a:pt x="2016" y="2891"/>
                  </a:lnTo>
                  <a:cubicBezTo>
                    <a:pt x="2016" y="2920"/>
                    <a:pt x="2045" y="2956"/>
                    <a:pt x="2074" y="2956"/>
                  </a:cubicBezTo>
                  <a:cubicBezTo>
                    <a:pt x="2103" y="2956"/>
                    <a:pt x="2132" y="2920"/>
                    <a:pt x="2132" y="2891"/>
                  </a:cubicBezTo>
                  <a:lnTo>
                    <a:pt x="2132" y="2624"/>
                  </a:lnTo>
                  <a:cubicBezTo>
                    <a:pt x="2132" y="2530"/>
                    <a:pt x="2103" y="2472"/>
                    <a:pt x="2045" y="2443"/>
                  </a:cubicBezTo>
                  <a:lnTo>
                    <a:pt x="1229" y="1988"/>
                  </a:lnTo>
                  <a:lnTo>
                    <a:pt x="1229" y="1807"/>
                  </a:lnTo>
                  <a:lnTo>
                    <a:pt x="1229" y="1778"/>
                  </a:lnTo>
                  <a:lnTo>
                    <a:pt x="1294" y="1721"/>
                  </a:lnTo>
                  <a:cubicBezTo>
                    <a:pt x="1323" y="1692"/>
                    <a:pt x="1352" y="1692"/>
                    <a:pt x="1381" y="1692"/>
                  </a:cubicBezTo>
                  <a:lnTo>
                    <a:pt x="1561" y="1692"/>
                  </a:lnTo>
                  <a:cubicBezTo>
                    <a:pt x="1684" y="1692"/>
                    <a:pt x="1771" y="1598"/>
                    <a:pt x="1771" y="1475"/>
                  </a:cubicBezTo>
                  <a:cubicBezTo>
                    <a:pt x="1771" y="1417"/>
                    <a:pt x="1742" y="1359"/>
                    <a:pt x="1713" y="1330"/>
                  </a:cubicBezTo>
                  <a:cubicBezTo>
                    <a:pt x="1684" y="1294"/>
                    <a:pt x="1684" y="1265"/>
                    <a:pt x="1655" y="1265"/>
                  </a:cubicBezTo>
                  <a:lnTo>
                    <a:pt x="1894" y="1085"/>
                  </a:lnTo>
                  <a:cubicBezTo>
                    <a:pt x="1923" y="1056"/>
                    <a:pt x="1951" y="998"/>
                    <a:pt x="1951" y="933"/>
                  </a:cubicBezTo>
                  <a:lnTo>
                    <a:pt x="1951" y="181"/>
                  </a:lnTo>
                  <a:cubicBezTo>
                    <a:pt x="1951" y="95"/>
                    <a:pt x="1865" y="1"/>
                    <a:pt x="17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32"/>
            <p:cNvSpPr/>
            <p:nvPr/>
          </p:nvSpPr>
          <p:spPr>
            <a:xfrm>
              <a:off x="4116221" y="2654540"/>
              <a:ext cx="110509" cy="103962"/>
            </a:xfrm>
            <a:custGeom>
              <a:avLst/>
              <a:gdLst/>
              <a:ahLst/>
              <a:cxnLst/>
              <a:rect l="l" t="t" r="r" b="b"/>
              <a:pathLst>
                <a:path w="1266" h="1191" extrusionOk="0">
                  <a:moveTo>
                    <a:pt x="629" y="124"/>
                  </a:moveTo>
                  <a:cubicBezTo>
                    <a:pt x="665" y="124"/>
                    <a:pt x="694" y="124"/>
                    <a:pt x="694" y="153"/>
                  </a:cubicBezTo>
                  <a:lnTo>
                    <a:pt x="781" y="304"/>
                  </a:lnTo>
                  <a:cubicBezTo>
                    <a:pt x="810" y="333"/>
                    <a:pt x="875" y="391"/>
                    <a:pt x="904" y="391"/>
                  </a:cubicBezTo>
                  <a:lnTo>
                    <a:pt x="1084" y="427"/>
                  </a:lnTo>
                  <a:cubicBezTo>
                    <a:pt x="1113" y="427"/>
                    <a:pt x="1142" y="456"/>
                    <a:pt x="1142" y="485"/>
                  </a:cubicBezTo>
                  <a:cubicBezTo>
                    <a:pt x="1142" y="485"/>
                    <a:pt x="1142" y="514"/>
                    <a:pt x="1113" y="543"/>
                  </a:cubicBezTo>
                  <a:lnTo>
                    <a:pt x="990" y="666"/>
                  </a:lnTo>
                  <a:cubicBezTo>
                    <a:pt x="962" y="695"/>
                    <a:pt x="962" y="752"/>
                    <a:pt x="962" y="817"/>
                  </a:cubicBezTo>
                  <a:lnTo>
                    <a:pt x="962" y="998"/>
                  </a:lnTo>
                  <a:lnTo>
                    <a:pt x="962" y="1056"/>
                  </a:lnTo>
                  <a:lnTo>
                    <a:pt x="875" y="1056"/>
                  </a:lnTo>
                  <a:lnTo>
                    <a:pt x="723" y="998"/>
                  </a:lnTo>
                  <a:cubicBezTo>
                    <a:pt x="694" y="984"/>
                    <a:pt x="671" y="976"/>
                    <a:pt x="647" y="976"/>
                  </a:cubicBezTo>
                  <a:cubicBezTo>
                    <a:pt x="624" y="976"/>
                    <a:pt x="600" y="984"/>
                    <a:pt x="571" y="998"/>
                  </a:cubicBezTo>
                  <a:lnTo>
                    <a:pt x="391" y="1056"/>
                  </a:lnTo>
                  <a:lnTo>
                    <a:pt x="333" y="1056"/>
                  </a:lnTo>
                  <a:cubicBezTo>
                    <a:pt x="333" y="1056"/>
                    <a:pt x="304" y="1027"/>
                    <a:pt x="333" y="998"/>
                  </a:cubicBezTo>
                  <a:lnTo>
                    <a:pt x="333" y="817"/>
                  </a:lnTo>
                  <a:cubicBezTo>
                    <a:pt x="333" y="752"/>
                    <a:pt x="333" y="695"/>
                    <a:pt x="304" y="666"/>
                  </a:cubicBezTo>
                  <a:lnTo>
                    <a:pt x="181" y="543"/>
                  </a:lnTo>
                  <a:cubicBezTo>
                    <a:pt x="152" y="514"/>
                    <a:pt x="152" y="485"/>
                    <a:pt x="152" y="485"/>
                  </a:cubicBezTo>
                  <a:cubicBezTo>
                    <a:pt x="152" y="456"/>
                    <a:pt x="181" y="427"/>
                    <a:pt x="210" y="427"/>
                  </a:cubicBezTo>
                  <a:lnTo>
                    <a:pt x="391" y="391"/>
                  </a:lnTo>
                  <a:cubicBezTo>
                    <a:pt x="420" y="391"/>
                    <a:pt x="485" y="333"/>
                    <a:pt x="514" y="304"/>
                  </a:cubicBezTo>
                  <a:lnTo>
                    <a:pt x="600" y="153"/>
                  </a:lnTo>
                  <a:cubicBezTo>
                    <a:pt x="600" y="124"/>
                    <a:pt x="629" y="124"/>
                    <a:pt x="629" y="124"/>
                  </a:cubicBezTo>
                  <a:close/>
                  <a:moveTo>
                    <a:pt x="629" y="1"/>
                  </a:moveTo>
                  <a:cubicBezTo>
                    <a:pt x="571" y="1"/>
                    <a:pt x="514" y="30"/>
                    <a:pt x="485" y="95"/>
                  </a:cubicBezTo>
                  <a:lnTo>
                    <a:pt x="391" y="247"/>
                  </a:lnTo>
                  <a:lnTo>
                    <a:pt x="362" y="275"/>
                  </a:lnTo>
                  <a:lnTo>
                    <a:pt x="181" y="304"/>
                  </a:lnTo>
                  <a:cubicBezTo>
                    <a:pt x="123" y="333"/>
                    <a:pt x="58" y="362"/>
                    <a:pt x="29" y="427"/>
                  </a:cubicBezTo>
                  <a:cubicBezTo>
                    <a:pt x="0" y="485"/>
                    <a:pt x="29" y="572"/>
                    <a:pt x="58" y="608"/>
                  </a:cubicBezTo>
                  <a:lnTo>
                    <a:pt x="181" y="752"/>
                  </a:lnTo>
                  <a:cubicBezTo>
                    <a:pt x="210" y="752"/>
                    <a:pt x="210" y="789"/>
                    <a:pt x="210" y="789"/>
                  </a:cubicBezTo>
                  <a:lnTo>
                    <a:pt x="181" y="998"/>
                  </a:lnTo>
                  <a:cubicBezTo>
                    <a:pt x="181" y="1056"/>
                    <a:pt x="210" y="1114"/>
                    <a:pt x="268" y="1150"/>
                  </a:cubicBezTo>
                  <a:cubicBezTo>
                    <a:pt x="304" y="1179"/>
                    <a:pt x="333" y="1179"/>
                    <a:pt x="391" y="1179"/>
                  </a:cubicBezTo>
                  <a:lnTo>
                    <a:pt x="448" y="1179"/>
                  </a:lnTo>
                  <a:lnTo>
                    <a:pt x="629" y="1085"/>
                  </a:lnTo>
                  <a:lnTo>
                    <a:pt x="665" y="1085"/>
                  </a:lnTo>
                  <a:lnTo>
                    <a:pt x="846" y="1179"/>
                  </a:lnTo>
                  <a:cubicBezTo>
                    <a:pt x="863" y="1187"/>
                    <a:pt x="880" y="1191"/>
                    <a:pt x="897" y="1191"/>
                  </a:cubicBezTo>
                  <a:cubicBezTo>
                    <a:pt x="938" y="1191"/>
                    <a:pt x="981" y="1170"/>
                    <a:pt x="1027" y="1150"/>
                  </a:cubicBezTo>
                  <a:cubicBezTo>
                    <a:pt x="1084" y="1114"/>
                    <a:pt x="1113" y="1056"/>
                    <a:pt x="1113" y="998"/>
                  </a:cubicBezTo>
                  <a:lnTo>
                    <a:pt x="1084" y="789"/>
                  </a:lnTo>
                  <a:lnTo>
                    <a:pt x="1084" y="752"/>
                  </a:lnTo>
                  <a:lnTo>
                    <a:pt x="1207" y="608"/>
                  </a:lnTo>
                  <a:cubicBezTo>
                    <a:pt x="1265" y="572"/>
                    <a:pt x="1265" y="485"/>
                    <a:pt x="1265" y="427"/>
                  </a:cubicBezTo>
                  <a:cubicBezTo>
                    <a:pt x="1236" y="362"/>
                    <a:pt x="1171" y="333"/>
                    <a:pt x="1113" y="304"/>
                  </a:cubicBezTo>
                  <a:lnTo>
                    <a:pt x="933" y="275"/>
                  </a:lnTo>
                  <a:lnTo>
                    <a:pt x="904" y="247"/>
                  </a:lnTo>
                  <a:lnTo>
                    <a:pt x="810" y="95"/>
                  </a:lnTo>
                  <a:cubicBezTo>
                    <a:pt x="781" y="30"/>
                    <a:pt x="723" y="1"/>
                    <a:pt x="6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p33"/>
          <p:cNvSpPr/>
          <p:nvPr/>
        </p:nvSpPr>
        <p:spPr>
          <a:xfrm>
            <a:off x="2800332" y="338202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866" name="Google Shape;866;p3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867" name="Google Shape;867;p33"/>
          <p:cNvGrpSpPr/>
          <p:nvPr/>
        </p:nvGrpSpPr>
        <p:grpSpPr>
          <a:xfrm>
            <a:off x="992532" y="1482199"/>
            <a:ext cx="1731600" cy="1069696"/>
            <a:chOff x="992532" y="1407283"/>
            <a:chExt cx="1731600" cy="1069696"/>
          </a:xfrm>
        </p:grpSpPr>
        <p:sp>
          <p:nvSpPr>
            <p:cNvPr id="868" name="Google Shape;868;p33"/>
            <p:cNvSpPr txBox="1"/>
            <p:nvPr/>
          </p:nvSpPr>
          <p:spPr>
            <a:xfrm>
              <a:off x="992532" y="1407283"/>
              <a:ext cx="17316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SATURN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869" name="Google Shape;869;p33"/>
            <p:cNvSpPr txBox="1"/>
            <p:nvPr/>
          </p:nvSpPr>
          <p:spPr>
            <a:xfrm>
              <a:off x="992532" y="1712579"/>
              <a:ext cx="17316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Saturn is a gas giant and has several rings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sp>
        <p:nvSpPr>
          <p:cNvPr id="870" name="Google Shape;870;p33"/>
          <p:cNvSpPr/>
          <p:nvPr/>
        </p:nvSpPr>
        <p:spPr>
          <a:xfrm>
            <a:off x="2800332" y="148217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871" name="Google Shape;871;p33"/>
          <p:cNvSpPr/>
          <p:nvPr/>
        </p:nvSpPr>
        <p:spPr>
          <a:xfrm>
            <a:off x="4224538" y="2419711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872" name="Google Shape;872;p33"/>
          <p:cNvSpPr/>
          <p:nvPr/>
        </p:nvSpPr>
        <p:spPr>
          <a:xfrm>
            <a:off x="5703468" y="148217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873" name="Google Shape;873;p33"/>
          <p:cNvGrpSpPr/>
          <p:nvPr/>
        </p:nvGrpSpPr>
        <p:grpSpPr>
          <a:xfrm>
            <a:off x="2978456" y="1576402"/>
            <a:ext cx="283953" cy="378577"/>
            <a:chOff x="3217321" y="2433786"/>
            <a:chExt cx="283953" cy="378577"/>
          </a:xfrm>
        </p:grpSpPr>
        <p:sp>
          <p:nvSpPr>
            <p:cNvPr id="874" name="Google Shape;874;p33"/>
            <p:cNvSpPr/>
            <p:nvPr/>
          </p:nvSpPr>
          <p:spPr>
            <a:xfrm>
              <a:off x="3361784" y="2460322"/>
              <a:ext cx="60667" cy="58135"/>
            </a:xfrm>
            <a:custGeom>
              <a:avLst/>
              <a:gdLst/>
              <a:ahLst/>
              <a:cxnLst/>
              <a:rect l="l" t="t" r="r" b="b"/>
              <a:pathLst>
                <a:path w="695" h="666" extrusionOk="0">
                  <a:moveTo>
                    <a:pt x="362" y="152"/>
                  </a:moveTo>
                  <a:lnTo>
                    <a:pt x="391" y="210"/>
                  </a:lnTo>
                  <a:cubicBezTo>
                    <a:pt x="420" y="239"/>
                    <a:pt x="456" y="268"/>
                    <a:pt x="485" y="268"/>
                  </a:cubicBezTo>
                  <a:lnTo>
                    <a:pt x="572" y="304"/>
                  </a:lnTo>
                  <a:lnTo>
                    <a:pt x="514" y="362"/>
                  </a:lnTo>
                  <a:cubicBezTo>
                    <a:pt x="485" y="390"/>
                    <a:pt x="485" y="419"/>
                    <a:pt x="485" y="448"/>
                  </a:cubicBezTo>
                  <a:lnTo>
                    <a:pt x="485" y="542"/>
                  </a:lnTo>
                  <a:lnTo>
                    <a:pt x="391" y="513"/>
                  </a:lnTo>
                  <a:cubicBezTo>
                    <a:pt x="391" y="484"/>
                    <a:pt x="362" y="484"/>
                    <a:pt x="362" y="484"/>
                  </a:cubicBezTo>
                  <a:cubicBezTo>
                    <a:pt x="333" y="484"/>
                    <a:pt x="333" y="484"/>
                    <a:pt x="304" y="513"/>
                  </a:cubicBezTo>
                  <a:lnTo>
                    <a:pt x="210" y="542"/>
                  </a:lnTo>
                  <a:lnTo>
                    <a:pt x="239" y="448"/>
                  </a:lnTo>
                  <a:cubicBezTo>
                    <a:pt x="239" y="419"/>
                    <a:pt x="210" y="390"/>
                    <a:pt x="210" y="362"/>
                  </a:cubicBezTo>
                  <a:lnTo>
                    <a:pt x="153" y="304"/>
                  </a:lnTo>
                  <a:lnTo>
                    <a:pt x="239" y="268"/>
                  </a:lnTo>
                  <a:cubicBezTo>
                    <a:pt x="275" y="268"/>
                    <a:pt x="304" y="239"/>
                    <a:pt x="304" y="210"/>
                  </a:cubicBezTo>
                  <a:lnTo>
                    <a:pt x="362" y="152"/>
                  </a:lnTo>
                  <a:close/>
                  <a:moveTo>
                    <a:pt x="362" y="0"/>
                  </a:moveTo>
                  <a:cubicBezTo>
                    <a:pt x="304" y="0"/>
                    <a:pt x="275" y="29"/>
                    <a:pt x="239" y="58"/>
                  </a:cubicBezTo>
                  <a:lnTo>
                    <a:pt x="210" y="152"/>
                  </a:lnTo>
                  <a:lnTo>
                    <a:pt x="124" y="181"/>
                  </a:lnTo>
                  <a:cubicBezTo>
                    <a:pt x="59" y="181"/>
                    <a:pt x="30" y="210"/>
                    <a:pt x="30" y="239"/>
                  </a:cubicBezTo>
                  <a:cubicBezTo>
                    <a:pt x="1" y="304"/>
                    <a:pt x="30" y="333"/>
                    <a:pt x="30" y="362"/>
                  </a:cubicBezTo>
                  <a:lnTo>
                    <a:pt x="95" y="448"/>
                  </a:lnTo>
                  <a:lnTo>
                    <a:pt x="95" y="542"/>
                  </a:lnTo>
                  <a:cubicBezTo>
                    <a:pt x="95" y="571"/>
                    <a:pt x="124" y="600"/>
                    <a:pt x="153" y="629"/>
                  </a:cubicBezTo>
                  <a:cubicBezTo>
                    <a:pt x="181" y="665"/>
                    <a:pt x="181" y="665"/>
                    <a:pt x="210" y="665"/>
                  </a:cubicBezTo>
                  <a:lnTo>
                    <a:pt x="275" y="665"/>
                  </a:lnTo>
                  <a:lnTo>
                    <a:pt x="362" y="629"/>
                  </a:lnTo>
                  <a:lnTo>
                    <a:pt x="420" y="665"/>
                  </a:lnTo>
                  <a:cubicBezTo>
                    <a:pt x="485" y="665"/>
                    <a:pt x="514" y="665"/>
                    <a:pt x="572" y="629"/>
                  </a:cubicBezTo>
                  <a:cubicBezTo>
                    <a:pt x="601" y="600"/>
                    <a:pt x="601" y="571"/>
                    <a:pt x="601" y="542"/>
                  </a:cubicBezTo>
                  <a:lnTo>
                    <a:pt x="601" y="448"/>
                  </a:lnTo>
                  <a:lnTo>
                    <a:pt x="666" y="362"/>
                  </a:lnTo>
                  <a:cubicBezTo>
                    <a:pt x="695" y="333"/>
                    <a:pt x="695" y="304"/>
                    <a:pt x="695" y="239"/>
                  </a:cubicBezTo>
                  <a:cubicBezTo>
                    <a:pt x="666" y="210"/>
                    <a:pt x="637" y="181"/>
                    <a:pt x="601" y="181"/>
                  </a:cubicBezTo>
                  <a:lnTo>
                    <a:pt x="514" y="152"/>
                  </a:lnTo>
                  <a:lnTo>
                    <a:pt x="456" y="58"/>
                  </a:lnTo>
                  <a:cubicBezTo>
                    <a:pt x="456" y="29"/>
                    <a:pt x="391" y="0"/>
                    <a:pt x="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33"/>
            <p:cNvSpPr/>
            <p:nvPr/>
          </p:nvSpPr>
          <p:spPr>
            <a:xfrm>
              <a:off x="3282962" y="2433786"/>
              <a:ext cx="218312" cy="378577"/>
            </a:xfrm>
            <a:custGeom>
              <a:avLst/>
              <a:gdLst/>
              <a:ahLst/>
              <a:cxnLst/>
              <a:rect l="l" t="t" r="r" b="b"/>
              <a:pathLst>
                <a:path w="2501" h="4337" extrusionOk="0">
                  <a:moveTo>
                    <a:pt x="542" y="1446"/>
                  </a:moveTo>
                  <a:lnTo>
                    <a:pt x="542" y="1569"/>
                  </a:lnTo>
                  <a:lnTo>
                    <a:pt x="123" y="1569"/>
                  </a:lnTo>
                  <a:lnTo>
                    <a:pt x="123" y="1446"/>
                  </a:lnTo>
                  <a:close/>
                  <a:moveTo>
                    <a:pt x="2378" y="1446"/>
                  </a:moveTo>
                  <a:lnTo>
                    <a:pt x="2378" y="1569"/>
                  </a:lnTo>
                  <a:lnTo>
                    <a:pt x="1959" y="1569"/>
                  </a:lnTo>
                  <a:lnTo>
                    <a:pt x="1959" y="1446"/>
                  </a:lnTo>
                  <a:close/>
                  <a:moveTo>
                    <a:pt x="2111" y="1207"/>
                  </a:moveTo>
                  <a:lnTo>
                    <a:pt x="2111" y="1330"/>
                  </a:lnTo>
                  <a:lnTo>
                    <a:pt x="1959" y="1330"/>
                  </a:lnTo>
                  <a:cubicBezTo>
                    <a:pt x="1901" y="1330"/>
                    <a:pt x="1836" y="1388"/>
                    <a:pt x="1836" y="1446"/>
                  </a:cubicBezTo>
                  <a:lnTo>
                    <a:pt x="1836" y="1598"/>
                  </a:lnTo>
                  <a:cubicBezTo>
                    <a:pt x="1836" y="1656"/>
                    <a:pt x="1901" y="1721"/>
                    <a:pt x="1959" y="1721"/>
                  </a:cubicBezTo>
                  <a:lnTo>
                    <a:pt x="2111" y="1721"/>
                  </a:lnTo>
                  <a:lnTo>
                    <a:pt x="2111" y="2140"/>
                  </a:lnTo>
                  <a:lnTo>
                    <a:pt x="1988" y="2140"/>
                  </a:lnTo>
                  <a:cubicBezTo>
                    <a:pt x="1959" y="2140"/>
                    <a:pt x="1930" y="2169"/>
                    <a:pt x="1930" y="2197"/>
                  </a:cubicBezTo>
                  <a:lnTo>
                    <a:pt x="1930" y="2234"/>
                  </a:lnTo>
                  <a:cubicBezTo>
                    <a:pt x="1702" y="2306"/>
                    <a:pt x="1476" y="2342"/>
                    <a:pt x="1251" y="2342"/>
                  </a:cubicBezTo>
                  <a:cubicBezTo>
                    <a:pt x="1025" y="2342"/>
                    <a:pt x="799" y="2306"/>
                    <a:pt x="571" y="2234"/>
                  </a:cubicBezTo>
                  <a:lnTo>
                    <a:pt x="571" y="2197"/>
                  </a:lnTo>
                  <a:cubicBezTo>
                    <a:pt x="571" y="2169"/>
                    <a:pt x="542" y="2140"/>
                    <a:pt x="514" y="2140"/>
                  </a:cubicBezTo>
                  <a:lnTo>
                    <a:pt x="391" y="2140"/>
                  </a:lnTo>
                  <a:lnTo>
                    <a:pt x="391" y="1721"/>
                  </a:lnTo>
                  <a:lnTo>
                    <a:pt x="571" y="1721"/>
                  </a:lnTo>
                  <a:cubicBezTo>
                    <a:pt x="636" y="1721"/>
                    <a:pt x="665" y="1656"/>
                    <a:pt x="665" y="1598"/>
                  </a:cubicBezTo>
                  <a:lnTo>
                    <a:pt x="665" y="1446"/>
                  </a:lnTo>
                  <a:cubicBezTo>
                    <a:pt x="665" y="1388"/>
                    <a:pt x="636" y="1330"/>
                    <a:pt x="571" y="1330"/>
                  </a:cubicBezTo>
                  <a:lnTo>
                    <a:pt x="391" y="1330"/>
                  </a:lnTo>
                  <a:lnTo>
                    <a:pt x="391" y="1207"/>
                  </a:lnTo>
                  <a:close/>
                  <a:moveTo>
                    <a:pt x="456" y="2263"/>
                  </a:moveTo>
                  <a:lnTo>
                    <a:pt x="456" y="2530"/>
                  </a:lnTo>
                  <a:lnTo>
                    <a:pt x="239" y="2530"/>
                  </a:lnTo>
                  <a:lnTo>
                    <a:pt x="239" y="2263"/>
                  </a:lnTo>
                  <a:close/>
                  <a:moveTo>
                    <a:pt x="2291" y="2263"/>
                  </a:moveTo>
                  <a:lnTo>
                    <a:pt x="2291" y="2530"/>
                  </a:lnTo>
                  <a:lnTo>
                    <a:pt x="2046" y="2530"/>
                  </a:lnTo>
                  <a:lnTo>
                    <a:pt x="2046" y="2263"/>
                  </a:lnTo>
                  <a:close/>
                  <a:moveTo>
                    <a:pt x="1930" y="2378"/>
                  </a:moveTo>
                  <a:lnTo>
                    <a:pt x="1930" y="2443"/>
                  </a:lnTo>
                  <a:cubicBezTo>
                    <a:pt x="1702" y="2519"/>
                    <a:pt x="1476" y="2557"/>
                    <a:pt x="1251" y="2557"/>
                  </a:cubicBezTo>
                  <a:cubicBezTo>
                    <a:pt x="1025" y="2557"/>
                    <a:pt x="799" y="2519"/>
                    <a:pt x="571" y="2443"/>
                  </a:cubicBezTo>
                  <a:lnTo>
                    <a:pt x="571" y="2378"/>
                  </a:lnTo>
                  <a:cubicBezTo>
                    <a:pt x="799" y="2440"/>
                    <a:pt x="1025" y="2470"/>
                    <a:pt x="1251" y="2470"/>
                  </a:cubicBezTo>
                  <a:cubicBezTo>
                    <a:pt x="1476" y="2470"/>
                    <a:pt x="1702" y="2440"/>
                    <a:pt x="1930" y="2378"/>
                  </a:cubicBezTo>
                  <a:close/>
                  <a:moveTo>
                    <a:pt x="1930" y="2559"/>
                  </a:moveTo>
                  <a:cubicBezTo>
                    <a:pt x="1959" y="2595"/>
                    <a:pt x="1959" y="2624"/>
                    <a:pt x="1988" y="2653"/>
                  </a:cubicBezTo>
                  <a:lnTo>
                    <a:pt x="1684" y="2956"/>
                  </a:lnTo>
                  <a:lnTo>
                    <a:pt x="1388" y="2956"/>
                  </a:lnTo>
                  <a:cubicBezTo>
                    <a:pt x="1359" y="2956"/>
                    <a:pt x="1323" y="2956"/>
                    <a:pt x="1323" y="2985"/>
                  </a:cubicBezTo>
                  <a:cubicBezTo>
                    <a:pt x="1323" y="3043"/>
                    <a:pt x="1359" y="3072"/>
                    <a:pt x="1388" y="3072"/>
                  </a:cubicBezTo>
                  <a:lnTo>
                    <a:pt x="1720" y="3072"/>
                  </a:lnTo>
                  <a:cubicBezTo>
                    <a:pt x="1720" y="3101"/>
                    <a:pt x="1720" y="3101"/>
                    <a:pt x="1684" y="3101"/>
                  </a:cubicBezTo>
                  <a:lnTo>
                    <a:pt x="817" y="3101"/>
                  </a:lnTo>
                  <a:cubicBezTo>
                    <a:pt x="781" y="3072"/>
                    <a:pt x="817" y="3072"/>
                    <a:pt x="817" y="3072"/>
                  </a:cubicBezTo>
                  <a:lnTo>
                    <a:pt x="1113" y="3072"/>
                  </a:lnTo>
                  <a:cubicBezTo>
                    <a:pt x="1142" y="3072"/>
                    <a:pt x="1178" y="3043"/>
                    <a:pt x="1207" y="3014"/>
                  </a:cubicBezTo>
                  <a:cubicBezTo>
                    <a:pt x="1207" y="2985"/>
                    <a:pt x="1178" y="2956"/>
                    <a:pt x="1113" y="2956"/>
                  </a:cubicBezTo>
                  <a:lnTo>
                    <a:pt x="846" y="2956"/>
                  </a:lnTo>
                  <a:lnTo>
                    <a:pt x="514" y="2653"/>
                  </a:lnTo>
                  <a:cubicBezTo>
                    <a:pt x="542" y="2624"/>
                    <a:pt x="571" y="2595"/>
                    <a:pt x="571" y="2559"/>
                  </a:cubicBezTo>
                  <a:cubicBezTo>
                    <a:pt x="781" y="2653"/>
                    <a:pt x="1027" y="2682"/>
                    <a:pt x="1265" y="2682"/>
                  </a:cubicBezTo>
                  <a:cubicBezTo>
                    <a:pt x="1475" y="2682"/>
                    <a:pt x="1720" y="2653"/>
                    <a:pt x="1930" y="2559"/>
                  </a:cubicBezTo>
                  <a:close/>
                  <a:moveTo>
                    <a:pt x="1359" y="3252"/>
                  </a:moveTo>
                  <a:lnTo>
                    <a:pt x="1265" y="3346"/>
                  </a:lnTo>
                  <a:lnTo>
                    <a:pt x="1142" y="3252"/>
                  </a:lnTo>
                  <a:close/>
                  <a:moveTo>
                    <a:pt x="362" y="1"/>
                  </a:moveTo>
                  <a:cubicBezTo>
                    <a:pt x="304" y="1"/>
                    <a:pt x="275" y="30"/>
                    <a:pt x="275" y="66"/>
                  </a:cubicBezTo>
                  <a:lnTo>
                    <a:pt x="275" y="95"/>
                  </a:lnTo>
                  <a:cubicBezTo>
                    <a:pt x="181" y="95"/>
                    <a:pt x="94" y="181"/>
                    <a:pt x="94" y="275"/>
                  </a:cubicBezTo>
                  <a:lnTo>
                    <a:pt x="94" y="543"/>
                  </a:lnTo>
                  <a:cubicBezTo>
                    <a:pt x="94" y="572"/>
                    <a:pt x="123" y="608"/>
                    <a:pt x="152" y="637"/>
                  </a:cubicBezTo>
                  <a:cubicBezTo>
                    <a:pt x="181" y="637"/>
                    <a:pt x="239" y="608"/>
                    <a:pt x="239" y="572"/>
                  </a:cubicBezTo>
                  <a:lnTo>
                    <a:pt x="239" y="275"/>
                  </a:lnTo>
                  <a:cubicBezTo>
                    <a:pt x="239" y="246"/>
                    <a:pt x="275" y="210"/>
                    <a:pt x="304" y="210"/>
                  </a:cubicBezTo>
                  <a:lnTo>
                    <a:pt x="2226" y="210"/>
                  </a:lnTo>
                  <a:cubicBezTo>
                    <a:pt x="2262" y="210"/>
                    <a:pt x="2291" y="246"/>
                    <a:pt x="2291" y="275"/>
                  </a:cubicBezTo>
                  <a:lnTo>
                    <a:pt x="2291" y="1027"/>
                  </a:lnTo>
                  <a:cubicBezTo>
                    <a:pt x="2291" y="1056"/>
                    <a:pt x="2262" y="1085"/>
                    <a:pt x="2226" y="1085"/>
                  </a:cubicBezTo>
                  <a:lnTo>
                    <a:pt x="304" y="1085"/>
                  </a:lnTo>
                  <a:cubicBezTo>
                    <a:pt x="275" y="1085"/>
                    <a:pt x="239" y="1056"/>
                    <a:pt x="239" y="1027"/>
                  </a:cubicBezTo>
                  <a:lnTo>
                    <a:pt x="239" y="817"/>
                  </a:lnTo>
                  <a:cubicBezTo>
                    <a:pt x="239" y="788"/>
                    <a:pt x="210" y="752"/>
                    <a:pt x="181" y="752"/>
                  </a:cubicBezTo>
                  <a:cubicBezTo>
                    <a:pt x="123" y="752"/>
                    <a:pt x="94" y="788"/>
                    <a:pt x="94" y="817"/>
                  </a:cubicBezTo>
                  <a:lnTo>
                    <a:pt x="94" y="998"/>
                  </a:lnTo>
                  <a:cubicBezTo>
                    <a:pt x="94" y="1114"/>
                    <a:pt x="181" y="1179"/>
                    <a:pt x="275" y="1207"/>
                  </a:cubicBezTo>
                  <a:lnTo>
                    <a:pt x="275" y="1330"/>
                  </a:lnTo>
                  <a:lnTo>
                    <a:pt x="123" y="1330"/>
                  </a:lnTo>
                  <a:cubicBezTo>
                    <a:pt x="58" y="1330"/>
                    <a:pt x="1" y="1388"/>
                    <a:pt x="1" y="1446"/>
                  </a:cubicBezTo>
                  <a:lnTo>
                    <a:pt x="1" y="1598"/>
                  </a:lnTo>
                  <a:cubicBezTo>
                    <a:pt x="1" y="1656"/>
                    <a:pt x="58" y="1721"/>
                    <a:pt x="123" y="1721"/>
                  </a:cubicBezTo>
                  <a:lnTo>
                    <a:pt x="275" y="1721"/>
                  </a:lnTo>
                  <a:lnTo>
                    <a:pt x="275" y="2140"/>
                  </a:lnTo>
                  <a:lnTo>
                    <a:pt x="210" y="2140"/>
                  </a:lnTo>
                  <a:cubicBezTo>
                    <a:pt x="152" y="2140"/>
                    <a:pt x="94" y="2169"/>
                    <a:pt x="94" y="2234"/>
                  </a:cubicBezTo>
                  <a:lnTo>
                    <a:pt x="94" y="2530"/>
                  </a:lnTo>
                  <a:cubicBezTo>
                    <a:pt x="94" y="2595"/>
                    <a:pt x="152" y="2653"/>
                    <a:pt x="210" y="2653"/>
                  </a:cubicBezTo>
                  <a:lnTo>
                    <a:pt x="333" y="2653"/>
                  </a:lnTo>
                  <a:lnTo>
                    <a:pt x="694" y="2985"/>
                  </a:lnTo>
                  <a:cubicBezTo>
                    <a:pt x="694" y="3014"/>
                    <a:pt x="665" y="3072"/>
                    <a:pt x="665" y="3101"/>
                  </a:cubicBezTo>
                  <a:cubicBezTo>
                    <a:pt x="694" y="3195"/>
                    <a:pt x="752" y="3252"/>
                    <a:pt x="817" y="3252"/>
                  </a:cubicBezTo>
                  <a:lnTo>
                    <a:pt x="962" y="3252"/>
                  </a:lnTo>
                  <a:lnTo>
                    <a:pt x="1178" y="3404"/>
                  </a:lnTo>
                  <a:lnTo>
                    <a:pt x="304" y="4221"/>
                  </a:lnTo>
                  <a:cubicBezTo>
                    <a:pt x="275" y="4250"/>
                    <a:pt x="275" y="4279"/>
                    <a:pt x="304" y="4307"/>
                  </a:cubicBezTo>
                  <a:lnTo>
                    <a:pt x="333" y="4336"/>
                  </a:lnTo>
                  <a:cubicBezTo>
                    <a:pt x="362" y="4336"/>
                    <a:pt x="362" y="4307"/>
                    <a:pt x="391" y="4307"/>
                  </a:cubicBezTo>
                  <a:lnTo>
                    <a:pt x="1265" y="3498"/>
                  </a:lnTo>
                  <a:lnTo>
                    <a:pt x="2139" y="4307"/>
                  </a:lnTo>
                  <a:cubicBezTo>
                    <a:pt x="2139" y="4307"/>
                    <a:pt x="2139" y="4336"/>
                    <a:pt x="2168" y="4336"/>
                  </a:cubicBezTo>
                  <a:cubicBezTo>
                    <a:pt x="2197" y="4336"/>
                    <a:pt x="2197" y="4307"/>
                    <a:pt x="2226" y="4307"/>
                  </a:cubicBezTo>
                  <a:cubicBezTo>
                    <a:pt x="2226" y="4279"/>
                    <a:pt x="2226" y="4250"/>
                    <a:pt x="2197" y="4221"/>
                  </a:cubicBezTo>
                  <a:lnTo>
                    <a:pt x="1359" y="3404"/>
                  </a:lnTo>
                  <a:lnTo>
                    <a:pt x="1540" y="3252"/>
                  </a:lnTo>
                  <a:lnTo>
                    <a:pt x="1684" y="3252"/>
                  </a:lnTo>
                  <a:cubicBezTo>
                    <a:pt x="1749" y="3252"/>
                    <a:pt x="1836" y="3195"/>
                    <a:pt x="1836" y="3101"/>
                  </a:cubicBezTo>
                  <a:cubicBezTo>
                    <a:pt x="1836" y="3072"/>
                    <a:pt x="1836" y="3014"/>
                    <a:pt x="1807" y="2985"/>
                  </a:cubicBezTo>
                  <a:lnTo>
                    <a:pt x="2168" y="2653"/>
                  </a:lnTo>
                  <a:lnTo>
                    <a:pt x="2320" y="2653"/>
                  </a:lnTo>
                  <a:cubicBezTo>
                    <a:pt x="2378" y="2653"/>
                    <a:pt x="2407" y="2595"/>
                    <a:pt x="2407" y="2530"/>
                  </a:cubicBezTo>
                  <a:lnTo>
                    <a:pt x="2407" y="2234"/>
                  </a:lnTo>
                  <a:cubicBezTo>
                    <a:pt x="2407" y="2169"/>
                    <a:pt x="2378" y="2140"/>
                    <a:pt x="2320" y="2140"/>
                  </a:cubicBezTo>
                  <a:lnTo>
                    <a:pt x="2226" y="2140"/>
                  </a:lnTo>
                  <a:lnTo>
                    <a:pt x="2226" y="1721"/>
                  </a:lnTo>
                  <a:lnTo>
                    <a:pt x="2407" y="1721"/>
                  </a:lnTo>
                  <a:cubicBezTo>
                    <a:pt x="2472" y="1721"/>
                    <a:pt x="2501" y="1656"/>
                    <a:pt x="2501" y="1598"/>
                  </a:cubicBezTo>
                  <a:lnTo>
                    <a:pt x="2501" y="1446"/>
                  </a:lnTo>
                  <a:cubicBezTo>
                    <a:pt x="2501" y="1388"/>
                    <a:pt x="2472" y="1330"/>
                    <a:pt x="2407" y="1330"/>
                  </a:cubicBezTo>
                  <a:lnTo>
                    <a:pt x="2226" y="1330"/>
                  </a:lnTo>
                  <a:lnTo>
                    <a:pt x="2226" y="1207"/>
                  </a:lnTo>
                  <a:cubicBezTo>
                    <a:pt x="2349" y="1179"/>
                    <a:pt x="2407" y="1114"/>
                    <a:pt x="2407" y="998"/>
                  </a:cubicBezTo>
                  <a:lnTo>
                    <a:pt x="2407" y="275"/>
                  </a:lnTo>
                  <a:cubicBezTo>
                    <a:pt x="2407" y="181"/>
                    <a:pt x="2349" y="95"/>
                    <a:pt x="2226" y="95"/>
                  </a:cubicBezTo>
                  <a:lnTo>
                    <a:pt x="2226" y="66"/>
                  </a:lnTo>
                  <a:cubicBezTo>
                    <a:pt x="2226" y="30"/>
                    <a:pt x="2197" y="1"/>
                    <a:pt x="2168" y="1"/>
                  </a:cubicBezTo>
                  <a:cubicBezTo>
                    <a:pt x="2139" y="1"/>
                    <a:pt x="2111" y="30"/>
                    <a:pt x="2111" y="66"/>
                  </a:cubicBezTo>
                  <a:lnTo>
                    <a:pt x="2111" y="95"/>
                  </a:lnTo>
                  <a:lnTo>
                    <a:pt x="391" y="95"/>
                  </a:lnTo>
                  <a:lnTo>
                    <a:pt x="391" y="66"/>
                  </a:lnTo>
                  <a:cubicBezTo>
                    <a:pt x="391" y="30"/>
                    <a:pt x="391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33"/>
            <p:cNvSpPr/>
            <p:nvPr/>
          </p:nvSpPr>
          <p:spPr>
            <a:xfrm>
              <a:off x="3217321" y="2672870"/>
              <a:ext cx="86504" cy="136958"/>
            </a:xfrm>
            <a:custGeom>
              <a:avLst/>
              <a:gdLst/>
              <a:ahLst/>
              <a:cxnLst/>
              <a:rect l="l" t="t" r="r" b="b"/>
              <a:pathLst>
                <a:path w="991" h="1569" extrusionOk="0">
                  <a:moveTo>
                    <a:pt x="810" y="579"/>
                  </a:moveTo>
                  <a:cubicBezTo>
                    <a:pt x="846" y="607"/>
                    <a:pt x="846" y="665"/>
                    <a:pt x="846" y="723"/>
                  </a:cubicBezTo>
                  <a:cubicBezTo>
                    <a:pt x="875" y="759"/>
                    <a:pt x="846" y="788"/>
                    <a:pt x="781" y="788"/>
                  </a:cubicBezTo>
                  <a:lnTo>
                    <a:pt x="781" y="817"/>
                  </a:lnTo>
                  <a:lnTo>
                    <a:pt x="724" y="579"/>
                  </a:lnTo>
                  <a:close/>
                  <a:moveTo>
                    <a:pt x="514" y="123"/>
                  </a:moveTo>
                  <a:lnTo>
                    <a:pt x="666" y="875"/>
                  </a:lnTo>
                  <a:lnTo>
                    <a:pt x="810" y="1446"/>
                  </a:lnTo>
                  <a:lnTo>
                    <a:pt x="124" y="1446"/>
                  </a:lnTo>
                  <a:lnTo>
                    <a:pt x="420" y="123"/>
                  </a:lnTo>
                  <a:close/>
                  <a:moveTo>
                    <a:pt x="420" y="0"/>
                  </a:moveTo>
                  <a:cubicBezTo>
                    <a:pt x="362" y="0"/>
                    <a:pt x="333" y="37"/>
                    <a:pt x="304" y="65"/>
                  </a:cubicBezTo>
                  <a:lnTo>
                    <a:pt x="1" y="1446"/>
                  </a:lnTo>
                  <a:cubicBezTo>
                    <a:pt x="1" y="1482"/>
                    <a:pt x="1" y="1540"/>
                    <a:pt x="30" y="1568"/>
                  </a:cubicBezTo>
                  <a:lnTo>
                    <a:pt x="810" y="1568"/>
                  </a:lnTo>
                  <a:cubicBezTo>
                    <a:pt x="875" y="1568"/>
                    <a:pt x="904" y="1568"/>
                    <a:pt x="904" y="1540"/>
                  </a:cubicBezTo>
                  <a:cubicBezTo>
                    <a:pt x="933" y="1511"/>
                    <a:pt x="933" y="1482"/>
                    <a:pt x="933" y="1446"/>
                  </a:cubicBezTo>
                  <a:lnTo>
                    <a:pt x="810" y="940"/>
                  </a:lnTo>
                  <a:lnTo>
                    <a:pt x="810" y="904"/>
                  </a:lnTo>
                  <a:cubicBezTo>
                    <a:pt x="933" y="904"/>
                    <a:pt x="991" y="788"/>
                    <a:pt x="962" y="694"/>
                  </a:cubicBezTo>
                  <a:lnTo>
                    <a:pt x="962" y="607"/>
                  </a:lnTo>
                  <a:cubicBezTo>
                    <a:pt x="933" y="542"/>
                    <a:pt x="904" y="513"/>
                    <a:pt x="875" y="485"/>
                  </a:cubicBezTo>
                  <a:cubicBezTo>
                    <a:pt x="810" y="456"/>
                    <a:pt x="781" y="456"/>
                    <a:pt x="724" y="456"/>
                  </a:cubicBezTo>
                  <a:lnTo>
                    <a:pt x="695" y="456"/>
                  </a:lnTo>
                  <a:lnTo>
                    <a:pt x="630" y="65"/>
                  </a:lnTo>
                  <a:cubicBezTo>
                    <a:pt x="601" y="37"/>
                    <a:pt x="572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7" name="Google Shape;877;p33"/>
          <p:cNvGrpSpPr/>
          <p:nvPr/>
        </p:nvGrpSpPr>
        <p:grpSpPr>
          <a:xfrm>
            <a:off x="6419868" y="1482199"/>
            <a:ext cx="1731600" cy="1069690"/>
            <a:chOff x="6419868" y="1407283"/>
            <a:chExt cx="1731600" cy="1069690"/>
          </a:xfrm>
        </p:grpSpPr>
        <p:sp>
          <p:nvSpPr>
            <p:cNvPr id="878" name="Google Shape;878;p33"/>
            <p:cNvSpPr txBox="1"/>
            <p:nvPr/>
          </p:nvSpPr>
          <p:spPr>
            <a:xfrm>
              <a:off x="6419868" y="1407283"/>
              <a:ext cx="17316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EARTH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879" name="Google Shape;879;p33"/>
            <p:cNvSpPr txBox="1"/>
            <p:nvPr/>
          </p:nvSpPr>
          <p:spPr>
            <a:xfrm>
              <a:off x="6419868" y="1712573"/>
              <a:ext cx="17316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Earth is the only planet known to harbor life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880" name="Google Shape;880;p33"/>
          <p:cNvGrpSpPr/>
          <p:nvPr/>
        </p:nvGrpSpPr>
        <p:grpSpPr>
          <a:xfrm>
            <a:off x="2931139" y="3497058"/>
            <a:ext cx="378572" cy="336939"/>
            <a:chOff x="3985026" y="1837080"/>
            <a:chExt cx="378572" cy="336939"/>
          </a:xfrm>
        </p:grpSpPr>
        <p:sp>
          <p:nvSpPr>
            <p:cNvPr id="881" name="Google Shape;881;p33"/>
            <p:cNvSpPr/>
            <p:nvPr/>
          </p:nvSpPr>
          <p:spPr>
            <a:xfrm>
              <a:off x="4307995" y="1847817"/>
              <a:ext cx="20862" cy="29155"/>
            </a:xfrm>
            <a:custGeom>
              <a:avLst/>
              <a:gdLst/>
              <a:ahLst/>
              <a:cxnLst/>
              <a:rect l="l" t="t" r="r" b="b"/>
              <a:pathLst>
                <a:path w="239" h="334" extrusionOk="0">
                  <a:moveTo>
                    <a:pt x="210" y="1"/>
                  </a:moveTo>
                  <a:cubicBezTo>
                    <a:pt x="152" y="1"/>
                    <a:pt x="123" y="1"/>
                    <a:pt x="123" y="30"/>
                  </a:cubicBezTo>
                  <a:lnTo>
                    <a:pt x="0" y="239"/>
                  </a:lnTo>
                  <a:cubicBezTo>
                    <a:pt x="0" y="275"/>
                    <a:pt x="0" y="333"/>
                    <a:pt x="29" y="333"/>
                  </a:cubicBezTo>
                  <a:lnTo>
                    <a:pt x="58" y="333"/>
                  </a:lnTo>
                  <a:cubicBezTo>
                    <a:pt x="94" y="333"/>
                    <a:pt x="123" y="333"/>
                    <a:pt x="123" y="304"/>
                  </a:cubicBezTo>
                  <a:lnTo>
                    <a:pt x="239" y="95"/>
                  </a:lnTo>
                  <a:cubicBezTo>
                    <a:pt x="239" y="58"/>
                    <a:pt x="239" y="30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33"/>
            <p:cNvSpPr/>
            <p:nvPr/>
          </p:nvSpPr>
          <p:spPr>
            <a:xfrm>
              <a:off x="4334443" y="1880812"/>
              <a:ext cx="29155" cy="19466"/>
            </a:xfrm>
            <a:custGeom>
              <a:avLst/>
              <a:gdLst/>
              <a:ahLst/>
              <a:cxnLst/>
              <a:rect l="l" t="t" r="r" b="b"/>
              <a:pathLst>
                <a:path w="334" h="223" extrusionOk="0">
                  <a:moveTo>
                    <a:pt x="241" y="1"/>
                  </a:moveTo>
                  <a:cubicBezTo>
                    <a:pt x="230" y="1"/>
                    <a:pt x="219" y="4"/>
                    <a:pt x="210" y="13"/>
                  </a:cubicBezTo>
                  <a:lnTo>
                    <a:pt x="30" y="107"/>
                  </a:lnTo>
                  <a:cubicBezTo>
                    <a:pt x="1" y="136"/>
                    <a:pt x="1" y="165"/>
                    <a:pt x="1" y="194"/>
                  </a:cubicBezTo>
                  <a:cubicBezTo>
                    <a:pt x="30" y="222"/>
                    <a:pt x="30" y="222"/>
                    <a:pt x="59" y="222"/>
                  </a:cubicBezTo>
                  <a:lnTo>
                    <a:pt x="87" y="222"/>
                  </a:lnTo>
                  <a:lnTo>
                    <a:pt x="268" y="136"/>
                  </a:lnTo>
                  <a:cubicBezTo>
                    <a:pt x="297" y="107"/>
                    <a:pt x="333" y="78"/>
                    <a:pt x="297" y="42"/>
                  </a:cubicBezTo>
                  <a:cubicBezTo>
                    <a:pt x="297" y="21"/>
                    <a:pt x="268" y="1"/>
                    <a:pt x="2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33"/>
            <p:cNvSpPr/>
            <p:nvPr/>
          </p:nvSpPr>
          <p:spPr>
            <a:xfrm>
              <a:off x="4271421" y="1844238"/>
              <a:ext cx="15799" cy="27671"/>
            </a:xfrm>
            <a:custGeom>
              <a:avLst/>
              <a:gdLst/>
              <a:ahLst/>
              <a:cxnLst/>
              <a:rect l="l" t="t" r="r" b="b"/>
              <a:pathLst>
                <a:path w="181" h="317" extrusionOk="0">
                  <a:moveTo>
                    <a:pt x="83" y="1"/>
                  </a:moveTo>
                  <a:cubicBezTo>
                    <a:pt x="75" y="1"/>
                    <a:pt x="66" y="4"/>
                    <a:pt x="58" y="13"/>
                  </a:cubicBezTo>
                  <a:cubicBezTo>
                    <a:pt x="0" y="13"/>
                    <a:pt x="0" y="42"/>
                    <a:pt x="0" y="71"/>
                  </a:cubicBezTo>
                  <a:lnTo>
                    <a:pt x="29" y="280"/>
                  </a:lnTo>
                  <a:cubicBezTo>
                    <a:pt x="58" y="316"/>
                    <a:pt x="58" y="316"/>
                    <a:pt x="87" y="316"/>
                  </a:cubicBezTo>
                  <a:lnTo>
                    <a:pt x="116" y="316"/>
                  </a:lnTo>
                  <a:cubicBezTo>
                    <a:pt x="152" y="316"/>
                    <a:pt x="181" y="280"/>
                    <a:pt x="152" y="251"/>
                  </a:cubicBezTo>
                  <a:lnTo>
                    <a:pt x="116" y="42"/>
                  </a:lnTo>
                  <a:cubicBezTo>
                    <a:pt x="116" y="21"/>
                    <a:pt x="101" y="1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33"/>
            <p:cNvSpPr/>
            <p:nvPr/>
          </p:nvSpPr>
          <p:spPr>
            <a:xfrm>
              <a:off x="3985026" y="1837080"/>
              <a:ext cx="370371" cy="336939"/>
            </a:xfrm>
            <a:custGeom>
              <a:avLst/>
              <a:gdLst/>
              <a:ahLst/>
              <a:cxnLst/>
              <a:rect l="l" t="t" r="r" b="b"/>
              <a:pathLst>
                <a:path w="4243" h="3860" extrusionOk="0">
                  <a:moveTo>
                    <a:pt x="3794" y="1663"/>
                  </a:moveTo>
                  <a:cubicBezTo>
                    <a:pt x="3823" y="1663"/>
                    <a:pt x="3852" y="1692"/>
                    <a:pt x="3881" y="1721"/>
                  </a:cubicBezTo>
                  <a:cubicBezTo>
                    <a:pt x="3910" y="1750"/>
                    <a:pt x="3939" y="1778"/>
                    <a:pt x="3939" y="1807"/>
                  </a:cubicBezTo>
                  <a:cubicBezTo>
                    <a:pt x="3910" y="1901"/>
                    <a:pt x="3852" y="1959"/>
                    <a:pt x="3794" y="1959"/>
                  </a:cubicBezTo>
                  <a:cubicBezTo>
                    <a:pt x="3794" y="1930"/>
                    <a:pt x="3758" y="1901"/>
                    <a:pt x="3758" y="1872"/>
                  </a:cubicBezTo>
                  <a:cubicBezTo>
                    <a:pt x="3758" y="1807"/>
                    <a:pt x="3700" y="1750"/>
                    <a:pt x="3642" y="1721"/>
                  </a:cubicBezTo>
                  <a:cubicBezTo>
                    <a:pt x="3596" y="1700"/>
                    <a:pt x="3540" y="1680"/>
                    <a:pt x="3490" y="1680"/>
                  </a:cubicBezTo>
                  <a:cubicBezTo>
                    <a:pt x="3469" y="1680"/>
                    <a:pt x="3450" y="1683"/>
                    <a:pt x="3433" y="1692"/>
                  </a:cubicBezTo>
                  <a:lnTo>
                    <a:pt x="3281" y="1750"/>
                  </a:lnTo>
                  <a:cubicBezTo>
                    <a:pt x="3310" y="1721"/>
                    <a:pt x="3310" y="1692"/>
                    <a:pt x="3310" y="1663"/>
                  </a:cubicBezTo>
                  <a:close/>
                  <a:moveTo>
                    <a:pt x="1171" y="723"/>
                  </a:moveTo>
                  <a:cubicBezTo>
                    <a:pt x="1265" y="723"/>
                    <a:pt x="1323" y="788"/>
                    <a:pt x="1323" y="875"/>
                  </a:cubicBezTo>
                  <a:lnTo>
                    <a:pt x="1323" y="1388"/>
                  </a:lnTo>
                  <a:lnTo>
                    <a:pt x="1019" y="1959"/>
                  </a:lnTo>
                  <a:cubicBezTo>
                    <a:pt x="1019" y="1988"/>
                    <a:pt x="990" y="2024"/>
                    <a:pt x="961" y="2024"/>
                  </a:cubicBezTo>
                  <a:lnTo>
                    <a:pt x="839" y="2053"/>
                  </a:lnTo>
                  <a:cubicBezTo>
                    <a:pt x="839" y="2053"/>
                    <a:pt x="810" y="2053"/>
                    <a:pt x="781" y="2024"/>
                  </a:cubicBezTo>
                  <a:cubicBezTo>
                    <a:pt x="752" y="2024"/>
                    <a:pt x="687" y="1988"/>
                    <a:pt x="658" y="1988"/>
                  </a:cubicBezTo>
                  <a:lnTo>
                    <a:pt x="658" y="723"/>
                  </a:lnTo>
                  <a:close/>
                  <a:moveTo>
                    <a:pt x="1713" y="1150"/>
                  </a:moveTo>
                  <a:cubicBezTo>
                    <a:pt x="1742" y="1150"/>
                    <a:pt x="1771" y="1179"/>
                    <a:pt x="1807" y="1179"/>
                  </a:cubicBezTo>
                  <a:cubicBezTo>
                    <a:pt x="1836" y="1208"/>
                    <a:pt x="1865" y="1236"/>
                    <a:pt x="1894" y="1302"/>
                  </a:cubicBezTo>
                  <a:cubicBezTo>
                    <a:pt x="1894" y="1330"/>
                    <a:pt x="1894" y="1388"/>
                    <a:pt x="1865" y="1417"/>
                  </a:cubicBezTo>
                  <a:lnTo>
                    <a:pt x="1713" y="1721"/>
                  </a:lnTo>
                  <a:cubicBezTo>
                    <a:pt x="1684" y="1778"/>
                    <a:pt x="1684" y="1807"/>
                    <a:pt x="1713" y="1843"/>
                  </a:cubicBezTo>
                  <a:cubicBezTo>
                    <a:pt x="1742" y="1901"/>
                    <a:pt x="1807" y="1901"/>
                    <a:pt x="1836" y="1901"/>
                  </a:cubicBezTo>
                  <a:lnTo>
                    <a:pt x="2978" y="1540"/>
                  </a:lnTo>
                  <a:cubicBezTo>
                    <a:pt x="3003" y="1532"/>
                    <a:pt x="3025" y="1529"/>
                    <a:pt x="3045" y="1529"/>
                  </a:cubicBezTo>
                  <a:cubicBezTo>
                    <a:pt x="3100" y="1529"/>
                    <a:pt x="3137" y="1555"/>
                    <a:pt x="3158" y="1598"/>
                  </a:cubicBezTo>
                  <a:lnTo>
                    <a:pt x="3158" y="1627"/>
                  </a:lnTo>
                  <a:cubicBezTo>
                    <a:pt x="3187" y="1663"/>
                    <a:pt x="3158" y="1692"/>
                    <a:pt x="3158" y="1721"/>
                  </a:cubicBezTo>
                  <a:cubicBezTo>
                    <a:pt x="3129" y="1750"/>
                    <a:pt x="3100" y="1778"/>
                    <a:pt x="3072" y="1807"/>
                  </a:cubicBezTo>
                  <a:lnTo>
                    <a:pt x="2349" y="2024"/>
                  </a:lnTo>
                  <a:cubicBezTo>
                    <a:pt x="2313" y="2053"/>
                    <a:pt x="2284" y="2082"/>
                    <a:pt x="2313" y="2111"/>
                  </a:cubicBezTo>
                  <a:cubicBezTo>
                    <a:pt x="2313" y="2140"/>
                    <a:pt x="2349" y="2140"/>
                    <a:pt x="2378" y="2140"/>
                  </a:cubicBezTo>
                  <a:lnTo>
                    <a:pt x="3100" y="1930"/>
                  </a:lnTo>
                  <a:lnTo>
                    <a:pt x="3462" y="1807"/>
                  </a:lnTo>
                  <a:lnTo>
                    <a:pt x="3577" y="1807"/>
                  </a:lnTo>
                  <a:cubicBezTo>
                    <a:pt x="3614" y="1843"/>
                    <a:pt x="3642" y="1872"/>
                    <a:pt x="3642" y="1901"/>
                  </a:cubicBezTo>
                  <a:cubicBezTo>
                    <a:pt x="3671" y="1988"/>
                    <a:pt x="3614" y="2082"/>
                    <a:pt x="3549" y="2111"/>
                  </a:cubicBezTo>
                  <a:lnTo>
                    <a:pt x="3491" y="2111"/>
                  </a:lnTo>
                  <a:lnTo>
                    <a:pt x="3368" y="2140"/>
                  </a:lnTo>
                  <a:lnTo>
                    <a:pt x="2465" y="2443"/>
                  </a:lnTo>
                  <a:cubicBezTo>
                    <a:pt x="2436" y="2443"/>
                    <a:pt x="2407" y="2472"/>
                    <a:pt x="2436" y="2501"/>
                  </a:cubicBezTo>
                  <a:cubicBezTo>
                    <a:pt x="2436" y="2530"/>
                    <a:pt x="2465" y="2566"/>
                    <a:pt x="2493" y="2566"/>
                  </a:cubicBezTo>
                  <a:lnTo>
                    <a:pt x="3397" y="2263"/>
                  </a:lnTo>
                  <a:lnTo>
                    <a:pt x="3462" y="2263"/>
                  </a:lnTo>
                  <a:cubicBezTo>
                    <a:pt x="3520" y="2291"/>
                    <a:pt x="3577" y="2320"/>
                    <a:pt x="3577" y="2385"/>
                  </a:cubicBezTo>
                  <a:cubicBezTo>
                    <a:pt x="3614" y="2443"/>
                    <a:pt x="3549" y="2530"/>
                    <a:pt x="3491" y="2566"/>
                  </a:cubicBezTo>
                  <a:lnTo>
                    <a:pt x="3035" y="2682"/>
                  </a:lnTo>
                  <a:lnTo>
                    <a:pt x="2587" y="2833"/>
                  </a:lnTo>
                  <a:cubicBezTo>
                    <a:pt x="2559" y="2833"/>
                    <a:pt x="2530" y="2862"/>
                    <a:pt x="2559" y="2891"/>
                  </a:cubicBezTo>
                  <a:cubicBezTo>
                    <a:pt x="2559" y="2927"/>
                    <a:pt x="2587" y="2956"/>
                    <a:pt x="2616" y="2956"/>
                  </a:cubicBezTo>
                  <a:lnTo>
                    <a:pt x="3072" y="2805"/>
                  </a:lnTo>
                  <a:lnTo>
                    <a:pt x="3129" y="2805"/>
                  </a:lnTo>
                  <a:cubicBezTo>
                    <a:pt x="3187" y="2805"/>
                    <a:pt x="3216" y="2862"/>
                    <a:pt x="3252" y="2927"/>
                  </a:cubicBezTo>
                  <a:cubicBezTo>
                    <a:pt x="3252" y="2985"/>
                    <a:pt x="3216" y="3072"/>
                    <a:pt x="3129" y="3072"/>
                  </a:cubicBezTo>
                  <a:lnTo>
                    <a:pt x="1951" y="3433"/>
                  </a:lnTo>
                  <a:cubicBezTo>
                    <a:pt x="1923" y="3469"/>
                    <a:pt x="1894" y="3469"/>
                    <a:pt x="1865" y="3469"/>
                  </a:cubicBezTo>
                  <a:cubicBezTo>
                    <a:pt x="1771" y="3469"/>
                    <a:pt x="1713" y="3433"/>
                    <a:pt x="1684" y="3404"/>
                  </a:cubicBezTo>
                  <a:cubicBezTo>
                    <a:pt x="1612" y="3370"/>
                    <a:pt x="1530" y="3356"/>
                    <a:pt x="1452" y="3356"/>
                  </a:cubicBezTo>
                  <a:cubicBezTo>
                    <a:pt x="1396" y="3356"/>
                    <a:pt x="1342" y="3363"/>
                    <a:pt x="1294" y="3375"/>
                  </a:cubicBezTo>
                  <a:lnTo>
                    <a:pt x="1294" y="3347"/>
                  </a:lnTo>
                  <a:lnTo>
                    <a:pt x="933" y="2205"/>
                  </a:lnTo>
                  <a:lnTo>
                    <a:pt x="933" y="2169"/>
                  </a:lnTo>
                  <a:lnTo>
                    <a:pt x="990" y="2140"/>
                  </a:lnTo>
                  <a:cubicBezTo>
                    <a:pt x="1048" y="2140"/>
                    <a:pt x="1113" y="2082"/>
                    <a:pt x="1142" y="2024"/>
                  </a:cubicBezTo>
                  <a:lnTo>
                    <a:pt x="1561" y="1265"/>
                  </a:lnTo>
                  <a:cubicBezTo>
                    <a:pt x="1590" y="1208"/>
                    <a:pt x="1655" y="1150"/>
                    <a:pt x="1713" y="1150"/>
                  </a:cubicBezTo>
                  <a:close/>
                  <a:moveTo>
                    <a:pt x="2436" y="1"/>
                  </a:moveTo>
                  <a:cubicBezTo>
                    <a:pt x="2378" y="1"/>
                    <a:pt x="2284" y="37"/>
                    <a:pt x="2226" y="95"/>
                  </a:cubicBezTo>
                  <a:lnTo>
                    <a:pt x="1590" y="695"/>
                  </a:lnTo>
                  <a:cubicBezTo>
                    <a:pt x="1590" y="695"/>
                    <a:pt x="1561" y="723"/>
                    <a:pt x="1503" y="723"/>
                  </a:cubicBezTo>
                  <a:lnTo>
                    <a:pt x="1410" y="723"/>
                  </a:lnTo>
                  <a:cubicBezTo>
                    <a:pt x="1352" y="637"/>
                    <a:pt x="1265" y="608"/>
                    <a:pt x="1171" y="608"/>
                  </a:cubicBezTo>
                  <a:lnTo>
                    <a:pt x="600" y="608"/>
                  </a:lnTo>
                  <a:cubicBezTo>
                    <a:pt x="571" y="608"/>
                    <a:pt x="542" y="608"/>
                    <a:pt x="542" y="666"/>
                  </a:cubicBezTo>
                  <a:lnTo>
                    <a:pt x="542" y="2024"/>
                  </a:lnTo>
                  <a:lnTo>
                    <a:pt x="58" y="2169"/>
                  </a:lnTo>
                  <a:cubicBezTo>
                    <a:pt x="29" y="2169"/>
                    <a:pt x="29" y="2205"/>
                    <a:pt x="0" y="2205"/>
                  </a:cubicBezTo>
                  <a:lnTo>
                    <a:pt x="0" y="2263"/>
                  </a:lnTo>
                  <a:lnTo>
                    <a:pt x="145" y="2747"/>
                  </a:lnTo>
                  <a:cubicBezTo>
                    <a:pt x="181" y="2776"/>
                    <a:pt x="210" y="2805"/>
                    <a:pt x="239" y="2805"/>
                  </a:cubicBezTo>
                  <a:cubicBezTo>
                    <a:pt x="268" y="2776"/>
                    <a:pt x="297" y="2747"/>
                    <a:pt x="268" y="2711"/>
                  </a:cubicBezTo>
                  <a:lnTo>
                    <a:pt x="145" y="2291"/>
                  </a:lnTo>
                  <a:lnTo>
                    <a:pt x="629" y="2140"/>
                  </a:lnTo>
                  <a:cubicBezTo>
                    <a:pt x="644" y="2125"/>
                    <a:pt x="658" y="2118"/>
                    <a:pt x="677" y="2118"/>
                  </a:cubicBezTo>
                  <a:cubicBezTo>
                    <a:pt x="696" y="2118"/>
                    <a:pt x="719" y="2125"/>
                    <a:pt x="752" y="2140"/>
                  </a:cubicBezTo>
                  <a:cubicBezTo>
                    <a:pt x="781" y="2169"/>
                    <a:pt x="810" y="2205"/>
                    <a:pt x="810" y="2234"/>
                  </a:cubicBezTo>
                  <a:lnTo>
                    <a:pt x="1171" y="3375"/>
                  </a:lnTo>
                  <a:lnTo>
                    <a:pt x="1171" y="3433"/>
                  </a:lnTo>
                  <a:lnTo>
                    <a:pt x="1171" y="3498"/>
                  </a:lnTo>
                  <a:cubicBezTo>
                    <a:pt x="1142" y="3527"/>
                    <a:pt x="1113" y="3556"/>
                    <a:pt x="1048" y="3585"/>
                  </a:cubicBezTo>
                  <a:lnTo>
                    <a:pt x="600" y="3708"/>
                  </a:lnTo>
                  <a:lnTo>
                    <a:pt x="362" y="2956"/>
                  </a:lnTo>
                  <a:cubicBezTo>
                    <a:pt x="362" y="2927"/>
                    <a:pt x="297" y="2927"/>
                    <a:pt x="268" y="2927"/>
                  </a:cubicBezTo>
                  <a:cubicBezTo>
                    <a:pt x="239" y="2927"/>
                    <a:pt x="239" y="2985"/>
                    <a:pt x="239" y="3014"/>
                  </a:cubicBezTo>
                  <a:lnTo>
                    <a:pt x="477" y="3831"/>
                  </a:lnTo>
                  <a:cubicBezTo>
                    <a:pt x="506" y="3860"/>
                    <a:pt x="506" y="3860"/>
                    <a:pt x="542" y="3860"/>
                  </a:cubicBezTo>
                  <a:lnTo>
                    <a:pt x="571" y="3860"/>
                  </a:lnTo>
                  <a:lnTo>
                    <a:pt x="1113" y="3708"/>
                  </a:lnTo>
                  <a:cubicBezTo>
                    <a:pt x="1171" y="3679"/>
                    <a:pt x="1229" y="3614"/>
                    <a:pt x="1265" y="3556"/>
                  </a:cubicBezTo>
                  <a:cubicBezTo>
                    <a:pt x="1294" y="3527"/>
                    <a:pt x="1294" y="3527"/>
                    <a:pt x="1294" y="3498"/>
                  </a:cubicBezTo>
                  <a:lnTo>
                    <a:pt x="1323" y="3498"/>
                  </a:lnTo>
                  <a:cubicBezTo>
                    <a:pt x="1359" y="3486"/>
                    <a:pt x="1401" y="3479"/>
                    <a:pt x="1442" y="3479"/>
                  </a:cubicBezTo>
                  <a:cubicBezTo>
                    <a:pt x="1500" y="3479"/>
                    <a:pt x="1556" y="3493"/>
                    <a:pt x="1590" y="3527"/>
                  </a:cubicBezTo>
                  <a:cubicBezTo>
                    <a:pt x="1684" y="3556"/>
                    <a:pt x="1771" y="3585"/>
                    <a:pt x="1865" y="3585"/>
                  </a:cubicBezTo>
                  <a:cubicBezTo>
                    <a:pt x="1988" y="3585"/>
                    <a:pt x="1951" y="3556"/>
                    <a:pt x="3187" y="3195"/>
                  </a:cubicBezTo>
                  <a:cubicBezTo>
                    <a:pt x="3310" y="3166"/>
                    <a:pt x="3397" y="3014"/>
                    <a:pt x="3368" y="2862"/>
                  </a:cubicBezTo>
                  <a:cubicBezTo>
                    <a:pt x="3339" y="2805"/>
                    <a:pt x="3310" y="2776"/>
                    <a:pt x="3281" y="2747"/>
                  </a:cubicBezTo>
                  <a:lnTo>
                    <a:pt x="3520" y="2653"/>
                  </a:lnTo>
                  <a:cubicBezTo>
                    <a:pt x="3642" y="2624"/>
                    <a:pt x="3729" y="2472"/>
                    <a:pt x="3700" y="2320"/>
                  </a:cubicBezTo>
                  <a:cubicBezTo>
                    <a:pt x="3671" y="2291"/>
                    <a:pt x="3642" y="2234"/>
                    <a:pt x="3614" y="2205"/>
                  </a:cubicBezTo>
                  <a:cubicBezTo>
                    <a:pt x="3671" y="2169"/>
                    <a:pt x="3700" y="2140"/>
                    <a:pt x="3729" y="2082"/>
                  </a:cubicBezTo>
                  <a:lnTo>
                    <a:pt x="3794" y="2082"/>
                  </a:lnTo>
                  <a:cubicBezTo>
                    <a:pt x="3910" y="2082"/>
                    <a:pt x="4062" y="1959"/>
                    <a:pt x="4062" y="1843"/>
                  </a:cubicBezTo>
                  <a:cubicBezTo>
                    <a:pt x="4062" y="1778"/>
                    <a:pt x="4033" y="1721"/>
                    <a:pt x="4004" y="1663"/>
                  </a:cubicBezTo>
                  <a:cubicBezTo>
                    <a:pt x="4156" y="1663"/>
                    <a:pt x="4242" y="1540"/>
                    <a:pt x="4242" y="1417"/>
                  </a:cubicBezTo>
                  <a:cubicBezTo>
                    <a:pt x="4242" y="1330"/>
                    <a:pt x="4213" y="1265"/>
                    <a:pt x="4184" y="1208"/>
                  </a:cubicBezTo>
                  <a:cubicBezTo>
                    <a:pt x="4119" y="1179"/>
                    <a:pt x="4062" y="1150"/>
                    <a:pt x="3975" y="1150"/>
                  </a:cubicBezTo>
                  <a:lnTo>
                    <a:pt x="3852" y="1150"/>
                  </a:lnTo>
                  <a:cubicBezTo>
                    <a:pt x="3852" y="1085"/>
                    <a:pt x="3881" y="1027"/>
                    <a:pt x="3881" y="998"/>
                  </a:cubicBezTo>
                  <a:cubicBezTo>
                    <a:pt x="3881" y="846"/>
                    <a:pt x="3758" y="723"/>
                    <a:pt x="3614" y="723"/>
                  </a:cubicBezTo>
                  <a:lnTo>
                    <a:pt x="3187" y="723"/>
                  </a:lnTo>
                  <a:cubicBezTo>
                    <a:pt x="3158" y="723"/>
                    <a:pt x="3129" y="760"/>
                    <a:pt x="3129" y="788"/>
                  </a:cubicBezTo>
                  <a:cubicBezTo>
                    <a:pt x="3129" y="817"/>
                    <a:pt x="3158" y="846"/>
                    <a:pt x="3187" y="846"/>
                  </a:cubicBezTo>
                  <a:lnTo>
                    <a:pt x="3614" y="846"/>
                  </a:lnTo>
                  <a:cubicBezTo>
                    <a:pt x="3671" y="846"/>
                    <a:pt x="3758" y="904"/>
                    <a:pt x="3758" y="998"/>
                  </a:cubicBezTo>
                  <a:cubicBezTo>
                    <a:pt x="3758" y="1027"/>
                    <a:pt x="3729" y="1056"/>
                    <a:pt x="3700" y="1085"/>
                  </a:cubicBezTo>
                  <a:cubicBezTo>
                    <a:pt x="3671" y="1121"/>
                    <a:pt x="3642" y="1150"/>
                    <a:pt x="3614" y="1150"/>
                  </a:cubicBezTo>
                  <a:lnTo>
                    <a:pt x="2826" y="1150"/>
                  </a:lnTo>
                  <a:cubicBezTo>
                    <a:pt x="2797" y="1150"/>
                    <a:pt x="2797" y="1150"/>
                    <a:pt x="2768" y="1179"/>
                  </a:cubicBezTo>
                  <a:cubicBezTo>
                    <a:pt x="2768" y="1236"/>
                    <a:pt x="2797" y="1265"/>
                    <a:pt x="2826" y="1265"/>
                  </a:cubicBezTo>
                  <a:lnTo>
                    <a:pt x="3975" y="1265"/>
                  </a:lnTo>
                  <a:cubicBezTo>
                    <a:pt x="4033" y="1265"/>
                    <a:pt x="4062" y="1265"/>
                    <a:pt x="4090" y="1302"/>
                  </a:cubicBezTo>
                  <a:cubicBezTo>
                    <a:pt x="4119" y="1330"/>
                    <a:pt x="4119" y="1359"/>
                    <a:pt x="4119" y="1417"/>
                  </a:cubicBezTo>
                  <a:cubicBezTo>
                    <a:pt x="4119" y="1482"/>
                    <a:pt x="4062" y="1540"/>
                    <a:pt x="3975" y="1540"/>
                  </a:cubicBezTo>
                  <a:lnTo>
                    <a:pt x="3281" y="1540"/>
                  </a:lnTo>
                  <a:cubicBezTo>
                    <a:pt x="3228" y="1463"/>
                    <a:pt x="3120" y="1410"/>
                    <a:pt x="3015" y="1410"/>
                  </a:cubicBezTo>
                  <a:cubicBezTo>
                    <a:pt x="2993" y="1410"/>
                    <a:pt x="2970" y="1412"/>
                    <a:pt x="2949" y="1417"/>
                  </a:cubicBezTo>
                  <a:lnTo>
                    <a:pt x="1836" y="1778"/>
                  </a:lnTo>
                  <a:lnTo>
                    <a:pt x="1988" y="1482"/>
                  </a:lnTo>
                  <a:cubicBezTo>
                    <a:pt x="2017" y="1417"/>
                    <a:pt x="2017" y="1330"/>
                    <a:pt x="1988" y="1236"/>
                  </a:cubicBezTo>
                  <a:cubicBezTo>
                    <a:pt x="1988" y="1179"/>
                    <a:pt x="1923" y="1121"/>
                    <a:pt x="1836" y="1056"/>
                  </a:cubicBezTo>
                  <a:cubicBezTo>
                    <a:pt x="1807" y="1027"/>
                    <a:pt x="1742" y="1027"/>
                    <a:pt x="1713" y="1027"/>
                  </a:cubicBezTo>
                  <a:cubicBezTo>
                    <a:pt x="1590" y="1027"/>
                    <a:pt x="1503" y="1085"/>
                    <a:pt x="1446" y="1179"/>
                  </a:cubicBezTo>
                  <a:lnTo>
                    <a:pt x="1446" y="875"/>
                  </a:lnTo>
                  <a:lnTo>
                    <a:pt x="1446" y="846"/>
                  </a:lnTo>
                  <a:lnTo>
                    <a:pt x="1503" y="846"/>
                  </a:lnTo>
                  <a:cubicBezTo>
                    <a:pt x="1590" y="846"/>
                    <a:pt x="1655" y="817"/>
                    <a:pt x="1684" y="760"/>
                  </a:cubicBezTo>
                  <a:lnTo>
                    <a:pt x="2313" y="153"/>
                  </a:lnTo>
                  <a:cubicBezTo>
                    <a:pt x="2349" y="124"/>
                    <a:pt x="2407" y="95"/>
                    <a:pt x="2436" y="95"/>
                  </a:cubicBezTo>
                  <a:cubicBezTo>
                    <a:pt x="2493" y="95"/>
                    <a:pt x="2530" y="124"/>
                    <a:pt x="2587" y="153"/>
                  </a:cubicBezTo>
                  <a:cubicBezTo>
                    <a:pt x="2616" y="181"/>
                    <a:pt x="2616" y="247"/>
                    <a:pt x="2616" y="275"/>
                  </a:cubicBezTo>
                  <a:cubicBezTo>
                    <a:pt x="2616" y="333"/>
                    <a:pt x="2616" y="362"/>
                    <a:pt x="2587" y="398"/>
                  </a:cubicBezTo>
                  <a:lnTo>
                    <a:pt x="2313" y="666"/>
                  </a:lnTo>
                  <a:cubicBezTo>
                    <a:pt x="2313" y="666"/>
                    <a:pt x="2284" y="723"/>
                    <a:pt x="2284" y="760"/>
                  </a:cubicBezTo>
                  <a:lnTo>
                    <a:pt x="2284" y="1085"/>
                  </a:lnTo>
                  <a:cubicBezTo>
                    <a:pt x="2284" y="1208"/>
                    <a:pt x="2226" y="1330"/>
                    <a:pt x="2132" y="1388"/>
                  </a:cubicBezTo>
                  <a:cubicBezTo>
                    <a:pt x="2103" y="1388"/>
                    <a:pt x="2074" y="1446"/>
                    <a:pt x="2103" y="1482"/>
                  </a:cubicBezTo>
                  <a:cubicBezTo>
                    <a:pt x="2103" y="1482"/>
                    <a:pt x="2132" y="1511"/>
                    <a:pt x="2168" y="1511"/>
                  </a:cubicBezTo>
                  <a:lnTo>
                    <a:pt x="2197" y="1482"/>
                  </a:lnTo>
                  <a:cubicBezTo>
                    <a:pt x="2349" y="1417"/>
                    <a:pt x="2407" y="1236"/>
                    <a:pt x="2407" y="1085"/>
                  </a:cubicBezTo>
                  <a:lnTo>
                    <a:pt x="2407" y="846"/>
                  </a:lnTo>
                  <a:lnTo>
                    <a:pt x="2949" y="846"/>
                  </a:lnTo>
                  <a:cubicBezTo>
                    <a:pt x="2978" y="846"/>
                    <a:pt x="3007" y="817"/>
                    <a:pt x="3007" y="788"/>
                  </a:cubicBezTo>
                  <a:cubicBezTo>
                    <a:pt x="3007" y="760"/>
                    <a:pt x="2978" y="723"/>
                    <a:pt x="2949" y="723"/>
                  </a:cubicBezTo>
                  <a:lnTo>
                    <a:pt x="2436" y="723"/>
                  </a:lnTo>
                  <a:lnTo>
                    <a:pt x="2674" y="514"/>
                  </a:lnTo>
                  <a:cubicBezTo>
                    <a:pt x="2710" y="456"/>
                    <a:pt x="2768" y="362"/>
                    <a:pt x="2768" y="304"/>
                  </a:cubicBezTo>
                  <a:cubicBezTo>
                    <a:pt x="2768" y="218"/>
                    <a:pt x="2710" y="124"/>
                    <a:pt x="2674" y="95"/>
                  </a:cubicBezTo>
                  <a:cubicBezTo>
                    <a:pt x="2616" y="37"/>
                    <a:pt x="2530" y="1"/>
                    <a:pt x="24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33"/>
            <p:cNvSpPr/>
            <p:nvPr/>
          </p:nvSpPr>
          <p:spPr>
            <a:xfrm>
              <a:off x="4055643" y="2122776"/>
              <a:ext cx="15887" cy="19728"/>
            </a:xfrm>
            <a:custGeom>
              <a:avLst/>
              <a:gdLst/>
              <a:ahLst/>
              <a:cxnLst/>
              <a:rect l="l" t="t" r="r" b="b"/>
              <a:pathLst>
                <a:path w="182" h="226" extrusionOk="0">
                  <a:moveTo>
                    <a:pt x="89" y="1"/>
                  </a:moveTo>
                  <a:cubicBezTo>
                    <a:pt x="80" y="1"/>
                    <a:pt x="69" y="5"/>
                    <a:pt x="59" y="16"/>
                  </a:cubicBezTo>
                  <a:cubicBezTo>
                    <a:pt x="30" y="16"/>
                    <a:pt x="1" y="45"/>
                    <a:pt x="30" y="74"/>
                  </a:cubicBezTo>
                  <a:lnTo>
                    <a:pt x="59" y="196"/>
                  </a:lnTo>
                  <a:cubicBezTo>
                    <a:pt x="59" y="196"/>
                    <a:pt x="95" y="225"/>
                    <a:pt x="124" y="225"/>
                  </a:cubicBezTo>
                  <a:cubicBezTo>
                    <a:pt x="152" y="225"/>
                    <a:pt x="181" y="160"/>
                    <a:pt x="181" y="131"/>
                  </a:cubicBezTo>
                  <a:lnTo>
                    <a:pt x="152" y="45"/>
                  </a:lnTo>
                  <a:cubicBezTo>
                    <a:pt x="132" y="24"/>
                    <a:pt x="112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886" name="Google Shape;886;p33"/>
          <p:cNvCxnSpPr>
            <a:stCxn id="871" idx="0"/>
            <a:endCxn id="870" idx="3"/>
          </p:cNvCxnSpPr>
          <p:nvPr/>
        </p:nvCxnSpPr>
        <p:spPr>
          <a:xfrm rot="5400000" flipH="1">
            <a:off x="3665638" y="1540711"/>
            <a:ext cx="654000" cy="11040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887" name="Google Shape;887;p33"/>
          <p:cNvCxnSpPr>
            <a:stCxn id="871" idx="0"/>
            <a:endCxn id="872" idx="1"/>
          </p:cNvCxnSpPr>
          <p:nvPr/>
        </p:nvCxnSpPr>
        <p:spPr>
          <a:xfrm rot="-5400000">
            <a:off x="4797088" y="1513261"/>
            <a:ext cx="654000" cy="11589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grpSp>
        <p:nvGrpSpPr>
          <p:cNvPr id="888" name="Google Shape;888;p33"/>
          <p:cNvGrpSpPr/>
          <p:nvPr/>
        </p:nvGrpSpPr>
        <p:grpSpPr>
          <a:xfrm>
            <a:off x="992532" y="3382049"/>
            <a:ext cx="1731600" cy="1069696"/>
            <a:chOff x="992532" y="3307133"/>
            <a:chExt cx="1731600" cy="1069696"/>
          </a:xfrm>
        </p:grpSpPr>
        <p:sp>
          <p:nvSpPr>
            <p:cNvPr id="889" name="Google Shape;889;p33"/>
            <p:cNvSpPr txBox="1"/>
            <p:nvPr/>
          </p:nvSpPr>
          <p:spPr>
            <a:xfrm>
              <a:off x="992532" y="3307133"/>
              <a:ext cx="17316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NEPTUNE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890" name="Google Shape;890;p33"/>
            <p:cNvSpPr txBox="1"/>
            <p:nvPr/>
          </p:nvSpPr>
          <p:spPr>
            <a:xfrm>
              <a:off x="992532" y="3612429"/>
              <a:ext cx="17316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Neptune is the farthest planet from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sp>
        <p:nvSpPr>
          <p:cNvPr id="891" name="Google Shape;891;p33"/>
          <p:cNvSpPr/>
          <p:nvPr/>
        </p:nvSpPr>
        <p:spPr>
          <a:xfrm>
            <a:off x="5703468" y="338202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892" name="Google Shape;892;p33"/>
          <p:cNvGrpSpPr/>
          <p:nvPr/>
        </p:nvGrpSpPr>
        <p:grpSpPr>
          <a:xfrm>
            <a:off x="6419868" y="3382049"/>
            <a:ext cx="1731600" cy="1069690"/>
            <a:chOff x="6419868" y="3307133"/>
            <a:chExt cx="1731600" cy="1069690"/>
          </a:xfrm>
        </p:grpSpPr>
        <p:sp>
          <p:nvSpPr>
            <p:cNvPr id="893" name="Google Shape;893;p33"/>
            <p:cNvSpPr txBox="1"/>
            <p:nvPr/>
          </p:nvSpPr>
          <p:spPr>
            <a:xfrm>
              <a:off x="6419868" y="3307133"/>
              <a:ext cx="17316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894" name="Google Shape;894;p33"/>
            <p:cNvSpPr txBox="1"/>
            <p:nvPr/>
          </p:nvSpPr>
          <p:spPr>
            <a:xfrm>
              <a:off x="6419868" y="3612423"/>
              <a:ext cx="17316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Despite being red, Mars is actually a very cold planet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cxnSp>
        <p:nvCxnSpPr>
          <p:cNvPr id="895" name="Google Shape;895;p33"/>
          <p:cNvCxnSpPr>
            <a:stCxn id="871" idx="2"/>
            <a:endCxn id="865" idx="3"/>
          </p:cNvCxnSpPr>
          <p:nvPr/>
        </p:nvCxnSpPr>
        <p:spPr>
          <a:xfrm rot="5400000">
            <a:off x="3653188" y="2774161"/>
            <a:ext cx="678900" cy="11040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896" name="Google Shape;896;p33"/>
          <p:cNvCxnSpPr>
            <a:stCxn id="871" idx="2"/>
            <a:endCxn id="891" idx="1"/>
          </p:cNvCxnSpPr>
          <p:nvPr/>
        </p:nvCxnSpPr>
        <p:spPr>
          <a:xfrm rot="-5400000" flipH="1">
            <a:off x="4784638" y="2746711"/>
            <a:ext cx="678900" cy="11589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grpSp>
        <p:nvGrpSpPr>
          <p:cNvPr id="897" name="Google Shape;897;p33"/>
          <p:cNvGrpSpPr/>
          <p:nvPr/>
        </p:nvGrpSpPr>
        <p:grpSpPr>
          <a:xfrm>
            <a:off x="5915675" y="1576401"/>
            <a:ext cx="215868" cy="378577"/>
            <a:chOff x="4878166" y="3043761"/>
            <a:chExt cx="215868" cy="378577"/>
          </a:xfrm>
        </p:grpSpPr>
        <p:sp>
          <p:nvSpPr>
            <p:cNvPr id="898" name="Google Shape;898;p33"/>
            <p:cNvSpPr/>
            <p:nvPr/>
          </p:nvSpPr>
          <p:spPr>
            <a:xfrm>
              <a:off x="4878166" y="3043761"/>
              <a:ext cx="215868" cy="378577"/>
            </a:xfrm>
            <a:custGeom>
              <a:avLst/>
              <a:gdLst/>
              <a:ahLst/>
              <a:cxnLst/>
              <a:rect l="l" t="t" r="r" b="b"/>
              <a:pathLst>
                <a:path w="2473" h="4337" extrusionOk="0">
                  <a:moveTo>
                    <a:pt x="1807" y="123"/>
                  </a:moveTo>
                  <a:cubicBezTo>
                    <a:pt x="1930" y="123"/>
                    <a:pt x="2017" y="210"/>
                    <a:pt x="2017" y="333"/>
                  </a:cubicBezTo>
                  <a:lnTo>
                    <a:pt x="2017" y="1475"/>
                  </a:lnTo>
                  <a:cubicBezTo>
                    <a:pt x="2017" y="1597"/>
                    <a:pt x="1930" y="1684"/>
                    <a:pt x="1807" y="1684"/>
                  </a:cubicBezTo>
                  <a:lnTo>
                    <a:pt x="1598" y="1684"/>
                  </a:lnTo>
                  <a:cubicBezTo>
                    <a:pt x="1540" y="1684"/>
                    <a:pt x="1475" y="1713"/>
                    <a:pt x="1446" y="1778"/>
                  </a:cubicBezTo>
                  <a:lnTo>
                    <a:pt x="1237" y="2139"/>
                  </a:lnTo>
                  <a:lnTo>
                    <a:pt x="1114" y="1894"/>
                  </a:lnTo>
                  <a:lnTo>
                    <a:pt x="1027" y="1778"/>
                  </a:lnTo>
                  <a:cubicBezTo>
                    <a:pt x="998" y="1713"/>
                    <a:pt x="933" y="1684"/>
                    <a:pt x="875" y="1684"/>
                  </a:cubicBezTo>
                  <a:lnTo>
                    <a:pt x="666" y="1684"/>
                  </a:lnTo>
                  <a:cubicBezTo>
                    <a:pt x="543" y="1684"/>
                    <a:pt x="485" y="1597"/>
                    <a:pt x="485" y="1475"/>
                  </a:cubicBezTo>
                  <a:lnTo>
                    <a:pt x="485" y="333"/>
                  </a:lnTo>
                  <a:cubicBezTo>
                    <a:pt x="485" y="210"/>
                    <a:pt x="543" y="123"/>
                    <a:pt x="666" y="123"/>
                  </a:cubicBezTo>
                  <a:close/>
                  <a:moveTo>
                    <a:pt x="2320" y="2891"/>
                  </a:moveTo>
                  <a:cubicBezTo>
                    <a:pt x="2320" y="2891"/>
                    <a:pt x="2349" y="2949"/>
                    <a:pt x="2349" y="2978"/>
                  </a:cubicBezTo>
                  <a:lnTo>
                    <a:pt x="2234" y="2978"/>
                  </a:lnTo>
                  <a:cubicBezTo>
                    <a:pt x="2111" y="2978"/>
                    <a:pt x="1988" y="3100"/>
                    <a:pt x="1988" y="3252"/>
                  </a:cubicBezTo>
                  <a:lnTo>
                    <a:pt x="1988" y="3585"/>
                  </a:lnTo>
                  <a:cubicBezTo>
                    <a:pt x="1988" y="3613"/>
                    <a:pt x="1959" y="3671"/>
                    <a:pt x="1901" y="3671"/>
                  </a:cubicBezTo>
                  <a:cubicBezTo>
                    <a:pt x="1872" y="3671"/>
                    <a:pt x="1836" y="3585"/>
                    <a:pt x="1836" y="3585"/>
                  </a:cubicBezTo>
                  <a:lnTo>
                    <a:pt x="1836" y="3520"/>
                  </a:lnTo>
                  <a:cubicBezTo>
                    <a:pt x="1836" y="3433"/>
                    <a:pt x="1750" y="3375"/>
                    <a:pt x="1692" y="3375"/>
                  </a:cubicBezTo>
                  <a:cubicBezTo>
                    <a:pt x="1627" y="3375"/>
                    <a:pt x="1598" y="3339"/>
                    <a:pt x="1598" y="3281"/>
                  </a:cubicBezTo>
                  <a:lnTo>
                    <a:pt x="1598" y="3129"/>
                  </a:lnTo>
                  <a:cubicBezTo>
                    <a:pt x="1598" y="2978"/>
                    <a:pt x="1692" y="2891"/>
                    <a:pt x="1836" y="2891"/>
                  </a:cubicBezTo>
                  <a:close/>
                  <a:moveTo>
                    <a:pt x="752" y="2255"/>
                  </a:moveTo>
                  <a:cubicBezTo>
                    <a:pt x="817" y="2255"/>
                    <a:pt x="904" y="2349"/>
                    <a:pt x="904" y="2407"/>
                  </a:cubicBezTo>
                  <a:cubicBezTo>
                    <a:pt x="904" y="2501"/>
                    <a:pt x="846" y="2558"/>
                    <a:pt x="752" y="2558"/>
                  </a:cubicBezTo>
                  <a:lnTo>
                    <a:pt x="723" y="2558"/>
                  </a:lnTo>
                  <a:cubicBezTo>
                    <a:pt x="608" y="2558"/>
                    <a:pt x="514" y="2652"/>
                    <a:pt x="514" y="2768"/>
                  </a:cubicBezTo>
                  <a:lnTo>
                    <a:pt x="514" y="2949"/>
                  </a:lnTo>
                  <a:lnTo>
                    <a:pt x="543" y="2978"/>
                  </a:lnTo>
                  <a:lnTo>
                    <a:pt x="608" y="3014"/>
                  </a:lnTo>
                  <a:lnTo>
                    <a:pt x="637" y="3043"/>
                  </a:lnTo>
                  <a:lnTo>
                    <a:pt x="969" y="3043"/>
                  </a:lnTo>
                  <a:cubicBezTo>
                    <a:pt x="998" y="3043"/>
                    <a:pt x="1027" y="3043"/>
                    <a:pt x="1027" y="3071"/>
                  </a:cubicBezTo>
                  <a:lnTo>
                    <a:pt x="1027" y="3700"/>
                  </a:lnTo>
                  <a:cubicBezTo>
                    <a:pt x="1015" y="3716"/>
                    <a:pt x="996" y="3724"/>
                    <a:pt x="978" y="3724"/>
                  </a:cubicBezTo>
                  <a:cubicBezTo>
                    <a:pt x="954" y="3724"/>
                    <a:pt x="933" y="3709"/>
                    <a:pt x="933" y="3671"/>
                  </a:cubicBezTo>
                  <a:lnTo>
                    <a:pt x="933" y="3585"/>
                  </a:lnTo>
                  <a:cubicBezTo>
                    <a:pt x="933" y="3491"/>
                    <a:pt x="846" y="3404"/>
                    <a:pt x="752" y="3404"/>
                  </a:cubicBezTo>
                  <a:lnTo>
                    <a:pt x="666" y="3404"/>
                  </a:lnTo>
                  <a:cubicBezTo>
                    <a:pt x="608" y="3404"/>
                    <a:pt x="572" y="3375"/>
                    <a:pt x="572" y="3310"/>
                  </a:cubicBezTo>
                  <a:lnTo>
                    <a:pt x="572" y="3194"/>
                  </a:lnTo>
                  <a:cubicBezTo>
                    <a:pt x="572" y="3158"/>
                    <a:pt x="543" y="3158"/>
                    <a:pt x="543" y="3129"/>
                  </a:cubicBezTo>
                  <a:lnTo>
                    <a:pt x="391" y="3071"/>
                  </a:lnTo>
                  <a:cubicBezTo>
                    <a:pt x="362" y="3043"/>
                    <a:pt x="304" y="3014"/>
                    <a:pt x="247" y="3014"/>
                  </a:cubicBezTo>
                  <a:lnTo>
                    <a:pt x="124" y="3014"/>
                  </a:lnTo>
                  <a:cubicBezTo>
                    <a:pt x="153" y="2739"/>
                    <a:pt x="275" y="2472"/>
                    <a:pt x="485" y="2255"/>
                  </a:cubicBezTo>
                  <a:close/>
                  <a:moveTo>
                    <a:pt x="666" y="0"/>
                  </a:moveTo>
                  <a:cubicBezTo>
                    <a:pt x="485" y="0"/>
                    <a:pt x="333" y="152"/>
                    <a:pt x="333" y="333"/>
                  </a:cubicBezTo>
                  <a:lnTo>
                    <a:pt x="333" y="1475"/>
                  </a:lnTo>
                  <a:cubicBezTo>
                    <a:pt x="333" y="1655"/>
                    <a:pt x="485" y="1807"/>
                    <a:pt x="666" y="1807"/>
                  </a:cubicBezTo>
                  <a:lnTo>
                    <a:pt x="875" y="1807"/>
                  </a:lnTo>
                  <a:cubicBezTo>
                    <a:pt x="904" y="1807"/>
                    <a:pt x="904" y="1807"/>
                    <a:pt x="933" y="1836"/>
                  </a:cubicBezTo>
                  <a:lnTo>
                    <a:pt x="969" y="1865"/>
                  </a:lnTo>
                  <a:cubicBezTo>
                    <a:pt x="752" y="1930"/>
                    <a:pt x="572" y="2016"/>
                    <a:pt x="427" y="2139"/>
                  </a:cubicBezTo>
                  <a:lnTo>
                    <a:pt x="427" y="2168"/>
                  </a:lnTo>
                  <a:cubicBezTo>
                    <a:pt x="153" y="2407"/>
                    <a:pt x="1" y="2739"/>
                    <a:pt x="1" y="3071"/>
                  </a:cubicBezTo>
                  <a:cubicBezTo>
                    <a:pt x="1" y="3310"/>
                    <a:pt x="66" y="3520"/>
                    <a:pt x="182" y="3700"/>
                  </a:cubicBezTo>
                  <a:cubicBezTo>
                    <a:pt x="182" y="3736"/>
                    <a:pt x="210" y="3736"/>
                    <a:pt x="210" y="3736"/>
                  </a:cubicBezTo>
                  <a:lnTo>
                    <a:pt x="275" y="3736"/>
                  </a:lnTo>
                  <a:cubicBezTo>
                    <a:pt x="304" y="3700"/>
                    <a:pt x="304" y="3671"/>
                    <a:pt x="275" y="3642"/>
                  </a:cubicBezTo>
                  <a:cubicBezTo>
                    <a:pt x="182" y="3491"/>
                    <a:pt x="153" y="3310"/>
                    <a:pt x="124" y="3158"/>
                  </a:cubicBezTo>
                  <a:lnTo>
                    <a:pt x="333" y="3158"/>
                  </a:lnTo>
                  <a:lnTo>
                    <a:pt x="427" y="3223"/>
                  </a:lnTo>
                  <a:lnTo>
                    <a:pt x="427" y="3339"/>
                  </a:lnTo>
                  <a:cubicBezTo>
                    <a:pt x="427" y="3433"/>
                    <a:pt x="514" y="3520"/>
                    <a:pt x="637" y="3520"/>
                  </a:cubicBezTo>
                  <a:lnTo>
                    <a:pt x="752" y="3520"/>
                  </a:lnTo>
                  <a:cubicBezTo>
                    <a:pt x="789" y="3520"/>
                    <a:pt x="817" y="3556"/>
                    <a:pt x="817" y="3585"/>
                  </a:cubicBezTo>
                  <a:lnTo>
                    <a:pt x="817" y="3700"/>
                  </a:lnTo>
                  <a:cubicBezTo>
                    <a:pt x="817" y="3765"/>
                    <a:pt x="875" y="3852"/>
                    <a:pt x="969" y="3852"/>
                  </a:cubicBezTo>
                  <a:cubicBezTo>
                    <a:pt x="1056" y="3852"/>
                    <a:pt x="1150" y="3794"/>
                    <a:pt x="1150" y="3700"/>
                  </a:cubicBezTo>
                  <a:lnTo>
                    <a:pt x="1150" y="3223"/>
                  </a:lnTo>
                  <a:cubicBezTo>
                    <a:pt x="1150" y="3043"/>
                    <a:pt x="998" y="2891"/>
                    <a:pt x="817" y="2891"/>
                  </a:cubicBezTo>
                  <a:lnTo>
                    <a:pt x="666" y="2891"/>
                  </a:lnTo>
                  <a:lnTo>
                    <a:pt x="666" y="2797"/>
                  </a:lnTo>
                  <a:cubicBezTo>
                    <a:pt x="666" y="2739"/>
                    <a:pt x="695" y="2710"/>
                    <a:pt x="752" y="2710"/>
                  </a:cubicBezTo>
                  <a:cubicBezTo>
                    <a:pt x="904" y="2710"/>
                    <a:pt x="1056" y="2558"/>
                    <a:pt x="1027" y="2407"/>
                  </a:cubicBezTo>
                  <a:cubicBezTo>
                    <a:pt x="1027" y="2255"/>
                    <a:pt x="904" y="2139"/>
                    <a:pt x="752" y="2139"/>
                  </a:cubicBezTo>
                  <a:lnTo>
                    <a:pt x="637" y="2139"/>
                  </a:lnTo>
                  <a:cubicBezTo>
                    <a:pt x="752" y="2074"/>
                    <a:pt x="875" y="2016"/>
                    <a:pt x="998" y="1988"/>
                  </a:cubicBezTo>
                  <a:lnTo>
                    <a:pt x="1150" y="2226"/>
                  </a:lnTo>
                  <a:cubicBezTo>
                    <a:pt x="1150" y="2255"/>
                    <a:pt x="1208" y="2255"/>
                    <a:pt x="1237" y="2255"/>
                  </a:cubicBezTo>
                  <a:cubicBezTo>
                    <a:pt x="1265" y="2255"/>
                    <a:pt x="1294" y="2255"/>
                    <a:pt x="1330" y="2226"/>
                  </a:cubicBezTo>
                  <a:lnTo>
                    <a:pt x="1446" y="1988"/>
                  </a:lnTo>
                  <a:cubicBezTo>
                    <a:pt x="1692" y="2045"/>
                    <a:pt x="1930" y="2168"/>
                    <a:pt x="2082" y="2349"/>
                  </a:cubicBezTo>
                  <a:cubicBezTo>
                    <a:pt x="2198" y="2472"/>
                    <a:pt x="2263" y="2616"/>
                    <a:pt x="2320" y="2768"/>
                  </a:cubicBezTo>
                  <a:lnTo>
                    <a:pt x="1721" y="2768"/>
                  </a:lnTo>
                  <a:cubicBezTo>
                    <a:pt x="1569" y="2768"/>
                    <a:pt x="1475" y="2862"/>
                    <a:pt x="1475" y="3014"/>
                  </a:cubicBezTo>
                  <a:lnTo>
                    <a:pt x="1475" y="3281"/>
                  </a:lnTo>
                  <a:cubicBezTo>
                    <a:pt x="1475" y="3404"/>
                    <a:pt x="1569" y="3491"/>
                    <a:pt x="1692" y="3491"/>
                  </a:cubicBezTo>
                  <a:lnTo>
                    <a:pt x="1692" y="3520"/>
                  </a:lnTo>
                  <a:lnTo>
                    <a:pt x="1692" y="3613"/>
                  </a:lnTo>
                  <a:cubicBezTo>
                    <a:pt x="1692" y="3671"/>
                    <a:pt x="1721" y="3736"/>
                    <a:pt x="1779" y="3736"/>
                  </a:cubicBezTo>
                  <a:cubicBezTo>
                    <a:pt x="1822" y="3769"/>
                    <a:pt x="1867" y="3783"/>
                    <a:pt x="1910" y="3783"/>
                  </a:cubicBezTo>
                  <a:cubicBezTo>
                    <a:pt x="2018" y="3783"/>
                    <a:pt x="2111" y="3693"/>
                    <a:pt x="2111" y="3585"/>
                  </a:cubicBezTo>
                  <a:lnTo>
                    <a:pt x="2111" y="3223"/>
                  </a:lnTo>
                  <a:cubicBezTo>
                    <a:pt x="2111" y="3158"/>
                    <a:pt x="2169" y="3100"/>
                    <a:pt x="2198" y="3100"/>
                  </a:cubicBezTo>
                  <a:lnTo>
                    <a:pt x="2349" y="3100"/>
                  </a:lnTo>
                  <a:cubicBezTo>
                    <a:pt x="2349" y="3700"/>
                    <a:pt x="1836" y="4184"/>
                    <a:pt x="1237" y="4184"/>
                  </a:cubicBezTo>
                  <a:cubicBezTo>
                    <a:pt x="904" y="4184"/>
                    <a:pt x="608" y="4061"/>
                    <a:pt x="391" y="3823"/>
                  </a:cubicBezTo>
                  <a:cubicBezTo>
                    <a:pt x="391" y="3823"/>
                    <a:pt x="365" y="3810"/>
                    <a:pt x="340" y="3810"/>
                  </a:cubicBezTo>
                  <a:cubicBezTo>
                    <a:pt x="327" y="3810"/>
                    <a:pt x="314" y="3813"/>
                    <a:pt x="304" y="3823"/>
                  </a:cubicBezTo>
                  <a:lnTo>
                    <a:pt x="304" y="3917"/>
                  </a:lnTo>
                  <a:cubicBezTo>
                    <a:pt x="543" y="4184"/>
                    <a:pt x="875" y="4336"/>
                    <a:pt x="1237" y="4336"/>
                  </a:cubicBezTo>
                  <a:cubicBezTo>
                    <a:pt x="1930" y="4336"/>
                    <a:pt x="2472" y="3765"/>
                    <a:pt x="2472" y="3071"/>
                  </a:cubicBezTo>
                  <a:cubicBezTo>
                    <a:pt x="2472" y="2978"/>
                    <a:pt x="2472" y="2891"/>
                    <a:pt x="2443" y="2833"/>
                  </a:cubicBezTo>
                  <a:lnTo>
                    <a:pt x="2443" y="2797"/>
                  </a:lnTo>
                  <a:cubicBezTo>
                    <a:pt x="2414" y="2616"/>
                    <a:pt x="2320" y="2436"/>
                    <a:pt x="2169" y="2291"/>
                  </a:cubicBezTo>
                  <a:cubicBezTo>
                    <a:pt x="2017" y="2074"/>
                    <a:pt x="1779" y="1930"/>
                    <a:pt x="1540" y="1865"/>
                  </a:cubicBezTo>
                  <a:lnTo>
                    <a:pt x="1569" y="1836"/>
                  </a:lnTo>
                  <a:cubicBezTo>
                    <a:pt x="1569" y="1807"/>
                    <a:pt x="1569" y="1807"/>
                    <a:pt x="1598" y="1807"/>
                  </a:cubicBezTo>
                  <a:lnTo>
                    <a:pt x="1807" y="1807"/>
                  </a:lnTo>
                  <a:cubicBezTo>
                    <a:pt x="1988" y="1807"/>
                    <a:pt x="2140" y="1655"/>
                    <a:pt x="2140" y="1475"/>
                  </a:cubicBezTo>
                  <a:lnTo>
                    <a:pt x="2140" y="333"/>
                  </a:lnTo>
                  <a:cubicBezTo>
                    <a:pt x="2140" y="152"/>
                    <a:pt x="1988" y="0"/>
                    <a:pt x="18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3"/>
            <p:cNvSpPr/>
            <p:nvPr/>
          </p:nvSpPr>
          <p:spPr>
            <a:xfrm>
              <a:off x="4949480" y="3073439"/>
              <a:ext cx="76379" cy="97678"/>
            </a:xfrm>
            <a:custGeom>
              <a:avLst/>
              <a:gdLst/>
              <a:ahLst/>
              <a:cxnLst/>
              <a:rect l="l" t="t" r="r" b="b"/>
              <a:pathLst>
                <a:path w="875" h="1119" extrusionOk="0">
                  <a:moveTo>
                    <a:pt x="542" y="173"/>
                  </a:moveTo>
                  <a:cubicBezTo>
                    <a:pt x="542" y="260"/>
                    <a:pt x="571" y="325"/>
                    <a:pt x="600" y="412"/>
                  </a:cubicBezTo>
                  <a:cubicBezTo>
                    <a:pt x="629" y="412"/>
                    <a:pt x="629" y="441"/>
                    <a:pt x="629" y="441"/>
                  </a:cubicBezTo>
                  <a:cubicBezTo>
                    <a:pt x="658" y="506"/>
                    <a:pt x="694" y="564"/>
                    <a:pt x="723" y="621"/>
                  </a:cubicBezTo>
                  <a:lnTo>
                    <a:pt x="723" y="687"/>
                  </a:lnTo>
                  <a:cubicBezTo>
                    <a:pt x="723" y="744"/>
                    <a:pt x="694" y="831"/>
                    <a:pt x="629" y="896"/>
                  </a:cubicBezTo>
                  <a:cubicBezTo>
                    <a:pt x="571" y="954"/>
                    <a:pt x="477" y="983"/>
                    <a:pt x="420" y="983"/>
                  </a:cubicBezTo>
                  <a:cubicBezTo>
                    <a:pt x="268" y="983"/>
                    <a:pt x="116" y="867"/>
                    <a:pt x="116" y="715"/>
                  </a:cubicBezTo>
                  <a:cubicBezTo>
                    <a:pt x="116" y="650"/>
                    <a:pt x="152" y="593"/>
                    <a:pt x="181" y="564"/>
                  </a:cubicBezTo>
                  <a:cubicBezTo>
                    <a:pt x="181" y="593"/>
                    <a:pt x="210" y="621"/>
                    <a:pt x="239" y="650"/>
                  </a:cubicBezTo>
                  <a:cubicBezTo>
                    <a:pt x="297" y="687"/>
                    <a:pt x="333" y="687"/>
                    <a:pt x="391" y="687"/>
                  </a:cubicBezTo>
                  <a:cubicBezTo>
                    <a:pt x="420" y="650"/>
                    <a:pt x="448" y="621"/>
                    <a:pt x="477" y="593"/>
                  </a:cubicBezTo>
                  <a:cubicBezTo>
                    <a:pt x="542" y="441"/>
                    <a:pt x="420" y="354"/>
                    <a:pt x="542" y="173"/>
                  </a:cubicBezTo>
                  <a:close/>
                  <a:moveTo>
                    <a:pt x="560" y="0"/>
                  </a:moveTo>
                  <a:cubicBezTo>
                    <a:pt x="542" y="0"/>
                    <a:pt x="528" y="7"/>
                    <a:pt x="513" y="22"/>
                  </a:cubicBezTo>
                  <a:cubicBezTo>
                    <a:pt x="477" y="51"/>
                    <a:pt x="448" y="80"/>
                    <a:pt x="420" y="108"/>
                  </a:cubicBezTo>
                  <a:cubicBezTo>
                    <a:pt x="268" y="325"/>
                    <a:pt x="391" y="470"/>
                    <a:pt x="362" y="535"/>
                  </a:cubicBezTo>
                  <a:lnTo>
                    <a:pt x="362" y="564"/>
                  </a:lnTo>
                  <a:lnTo>
                    <a:pt x="333" y="564"/>
                  </a:lnTo>
                  <a:cubicBezTo>
                    <a:pt x="297" y="535"/>
                    <a:pt x="297" y="535"/>
                    <a:pt x="297" y="506"/>
                  </a:cubicBezTo>
                  <a:cubicBezTo>
                    <a:pt x="268" y="506"/>
                    <a:pt x="297" y="470"/>
                    <a:pt x="297" y="470"/>
                  </a:cubicBezTo>
                  <a:cubicBezTo>
                    <a:pt x="297" y="412"/>
                    <a:pt x="297" y="383"/>
                    <a:pt x="268" y="354"/>
                  </a:cubicBezTo>
                  <a:cubicBezTo>
                    <a:pt x="253" y="340"/>
                    <a:pt x="232" y="332"/>
                    <a:pt x="210" y="332"/>
                  </a:cubicBezTo>
                  <a:cubicBezTo>
                    <a:pt x="188" y="332"/>
                    <a:pt x="167" y="340"/>
                    <a:pt x="152" y="354"/>
                  </a:cubicBezTo>
                  <a:cubicBezTo>
                    <a:pt x="87" y="441"/>
                    <a:pt x="0" y="564"/>
                    <a:pt x="0" y="715"/>
                  </a:cubicBezTo>
                  <a:cubicBezTo>
                    <a:pt x="0" y="802"/>
                    <a:pt x="58" y="925"/>
                    <a:pt x="116" y="983"/>
                  </a:cubicBezTo>
                  <a:cubicBezTo>
                    <a:pt x="206" y="1073"/>
                    <a:pt x="313" y="1118"/>
                    <a:pt x="420" y="1118"/>
                  </a:cubicBezTo>
                  <a:cubicBezTo>
                    <a:pt x="526" y="1118"/>
                    <a:pt x="633" y="1073"/>
                    <a:pt x="723" y="983"/>
                  </a:cubicBezTo>
                  <a:cubicBezTo>
                    <a:pt x="875" y="831"/>
                    <a:pt x="839" y="687"/>
                    <a:pt x="839" y="687"/>
                  </a:cubicBezTo>
                  <a:cubicBezTo>
                    <a:pt x="839" y="470"/>
                    <a:pt x="658" y="289"/>
                    <a:pt x="658" y="173"/>
                  </a:cubicBezTo>
                  <a:lnTo>
                    <a:pt x="658" y="145"/>
                  </a:lnTo>
                  <a:cubicBezTo>
                    <a:pt x="694" y="80"/>
                    <a:pt x="658" y="51"/>
                    <a:pt x="629" y="22"/>
                  </a:cubicBezTo>
                  <a:cubicBezTo>
                    <a:pt x="600" y="7"/>
                    <a:pt x="579" y="0"/>
                    <a:pt x="5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0" name="Google Shape;900;p33"/>
          <p:cNvGrpSpPr/>
          <p:nvPr/>
        </p:nvGrpSpPr>
        <p:grpSpPr>
          <a:xfrm>
            <a:off x="4451558" y="2515189"/>
            <a:ext cx="186190" cy="376045"/>
            <a:chOff x="4079647" y="2433786"/>
            <a:chExt cx="186190" cy="376045"/>
          </a:xfrm>
        </p:grpSpPr>
        <p:sp>
          <p:nvSpPr>
            <p:cNvPr id="901" name="Google Shape;901;p33"/>
            <p:cNvSpPr/>
            <p:nvPr/>
          </p:nvSpPr>
          <p:spPr>
            <a:xfrm>
              <a:off x="4079647" y="2433786"/>
              <a:ext cx="186190" cy="376045"/>
            </a:xfrm>
            <a:custGeom>
              <a:avLst/>
              <a:gdLst/>
              <a:ahLst/>
              <a:cxnLst/>
              <a:rect l="l" t="t" r="r" b="b"/>
              <a:pathLst>
                <a:path w="2133" h="4308" extrusionOk="0">
                  <a:moveTo>
                    <a:pt x="1771" y="124"/>
                  </a:moveTo>
                  <a:cubicBezTo>
                    <a:pt x="1807" y="124"/>
                    <a:pt x="1836" y="152"/>
                    <a:pt x="1836" y="181"/>
                  </a:cubicBezTo>
                  <a:lnTo>
                    <a:pt x="1836" y="933"/>
                  </a:lnTo>
                  <a:cubicBezTo>
                    <a:pt x="1836" y="969"/>
                    <a:pt x="1836" y="969"/>
                    <a:pt x="1807" y="998"/>
                  </a:cubicBezTo>
                  <a:lnTo>
                    <a:pt x="1475" y="1236"/>
                  </a:lnTo>
                  <a:lnTo>
                    <a:pt x="1475" y="124"/>
                  </a:lnTo>
                  <a:close/>
                  <a:moveTo>
                    <a:pt x="1323" y="124"/>
                  </a:moveTo>
                  <a:lnTo>
                    <a:pt x="1323" y="1359"/>
                  </a:lnTo>
                  <a:lnTo>
                    <a:pt x="1294" y="1388"/>
                  </a:lnTo>
                  <a:lnTo>
                    <a:pt x="839" y="1388"/>
                  </a:lnTo>
                  <a:lnTo>
                    <a:pt x="810" y="1359"/>
                  </a:lnTo>
                  <a:lnTo>
                    <a:pt x="810" y="846"/>
                  </a:lnTo>
                  <a:cubicBezTo>
                    <a:pt x="810" y="817"/>
                    <a:pt x="781" y="788"/>
                    <a:pt x="752" y="752"/>
                  </a:cubicBezTo>
                  <a:cubicBezTo>
                    <a:pt x="723" y="752"/>
                    <a:pt x="687" y="788"/>
                    <a:pt x="687" y="846"/>
                  </a:cubicBezTo>
                  <a:lnTo>
                    <a:pt x="687" y="1236"/>
                  </a:lnTo>
                  <a:lnTo>
                    <a:pt x="326" y="998"/>
                  </a:lnTo>
                  <a:cubicBezTo>
                    <a:pt x="326" y="969"/>
                    <a:pt x="297" y="969"/>
                    <a:pt x="297" y="933"/>
                  </a:cubicBezTo>
                  <a:lnTo>
                    <a:pt x="297" y="181"/>
                  </a:lnTo>
                  <a:cubicBezTo>
                    <a:pt x="297" y="152"/>
                    <a:pt x="326" y="124"/>
                    <a:pt x="362" y="124"/>
                  </a:cubicBezTo>
                  <a:lnTo>
                    <a:pt x="687" y="124"/>
                  </a:lnTo>
                  <a:lnTo>
                    <a:pt x="687" y="572"/>
                  </a:lnTo>
                  <a:cubicBezTo>
                    <a:pt x="687" y="608"/>
                    <a:pt x="687" y="637"/>
                    <a:pt x="723" y="637"/>
                  </a:cubicBezTo>
                  <a:cubicBezTo>
                    <a:pt x="781" y="637"/>
                    <a:pt x="810" y="608"/>
                    <a:pt x="810" y="572"/>
                  </a:cubicBezTo>
                  <a:lnTo>
                    <a:pt x="810" y="124"/>
                  </a:lnTo>
                  <a:close/>
                  <a:moveTo>
                    <a:pt x="1561" y="1388"/>
                  </a:moveTo>
                  <a:cubicBezTo>
                    <a:pt x="1626" y="1388"/>
                    <a:pt x="1655" y="1446"/>
                    <a:pt x="1626" y="1475"/>
                  </a:cubicBezTo>
                  <a:cubicBezTo>
                    <a:pt x="1626" y="1540"/>
                    <a:pt x="1590" y="1569"/>
                    <a:pt x="1532" y="1569"/>
                  </a:cubicBezTo>
                  <a:lnTo>
                    <a:pt x="1323" y="1569"/>
                  </a:lnTo>
                  <a:cubicBezTo>
                    <a:pt x="1294" y="1569"/>
                    <a:pt x="1265" y="1569"/>
                    <a:pt x="1265" y="1598"/>
                  </a:cubicBezTo>
                  <a:lnTo>
                    <a:pt x="1171" y="1656"/>
                  </a:lnTo>
                  <a:cubicBezTo>
                    <a:pt x="1142" y="1627"/>
                    <a:pt x="1113" y="1627"/>
                    <a:pt x="1048" y="1627"/>
                  </a:cubicBezTo>
                  <a:cubicBezTo>
                    <a:pt x="1019" y="1627"/>
                    <a:pt x="990" y="1627"/>
                    <a:pt x="961" y="1656"/>
                  </a:cubicBezTo>
                  <a:lnTo>
                    <a:pt x="867" y="1598"/>
                  </a:lnTo>
                  <a:cubicBezTo>
                    <a:pt x="867" y="1569"/>
                    <a:pt x="839" y="1569"/>
                    <a:pt x="810" y="1569"/>
                  </a:cubicBezTo>
                  <a:lnTo>
                    <a:pt x="571" y="1569"/>
                  </a:lnTo>
                  <a:cubicBezTo>
                    <a:pt x="506" y="1540"/>
                    <a:pt x="477" y="1511"/>
                    <a:pt x="477" y="1475"/>
                  </a:cubicBezTo>
                  <a:cubicBezTo>
                    <a:pt x="477" y="1417"/>
                    <a:pt x="542" y="1388"/>
                    <a:pt x="600" y="1388"/>
                  </a:cubicBezTo>
                  <a:lnTo>
                    <a:pt x="629" y="1388"/>
                  </a:lnTo>
                  <a:lnTo>
                    <a:pt x="781" y="1475"/>
                  </a:lnTo>
                  <a:cubicBezTo>
                    <a:pt x="810" y="1511"/>
                    <a:pt x="839" y="1511"/>
                    <a:pt x="904" y="1511"/>
                  </a:cubicBezTo>
                  <a:lnTo>
                    <a:pt x="1229" y="1511"/>
                  </a:lnTo>
                  <a:cubicBezTo>
                    <a:pt x="1294" y="1511"/>
                    <a:pt x="1323" y="1511"/>
                    <a:pt x="1352" y="1475"/>
                  </a:cubicBezTo>
                  <a:lnTo>
                    <a:pt x="1446" y="1417"/>
                  </a:lnTo>
                  <a:lnTo>
                    <a:pt x="1503" y="1388"/>
                  </a:lnTo>
                  <a:close/>
                  <a:moveTo>
                    <a:pt x="1084" y="1749"/>
                  </a:moveTo>
                  <a:cubicBezTo>
                    <a:pt x="1084" y="1749"/>
                    <a:pt x="1113" y="1749"/>
                    <a:pt x="1113" y="1778"/>
                  </a:cubicBezTo>
                  <a:lnTo>
                    <a:pt x="1113" y="1807"/>
                  </a:lnTo>
                  <a:lnTo>
                    <a:pt x="1113" y="1930"/>
                  </a:lnTo>
                  <a:lnTo>
                    <a:pt x="1019" y="1930"/>
                  </a:lnTo>
                  <a:lnTo>
                    <a:pt x="1019" y="1807"/>
                  </a:lnTo>
                  <a:lnTo>
                    <a:pt x="1019" y="1778"/>
                  </a:lnTo>
                  <a:cubicBezTo>
                    <a:pt x="1019" y="1749"/>
                    <a:pt x="1048" y="1749"/>
                    <a:pt x="1084" y="1749"/>
                  </a:cubicBezTo>
                  <a:close/>
                  <a:moveTo>
                    <a:pt x="362" y="1"/>
                  </a:moveTo>
                  <a:cubicBezTo>
                    <a:pt x="268" y="1"/>
                    <a:pt x="181" y="95"/>
                    <a:pt x="181" y="181"/>
                  </a:cubicBezTo>
                  <a:lnTo>
                    <a:pt x="181" y="933"/>
                  </a:lnTo>
                  <a:cubicBezTo>
                    <a:pt x="181" y="998"/>
                    <a:pt x="210" y="1056"/>
                    <a:pt x="268" y="1085"/>
                  </a:cubicBezTo>
                  <a:lnTo>
                    <a:pt x="477" y="1265"/>
                  </a:lnTo>
                  <a:cubicBezTo>
                    <a:pt x="419" y="1294"/>
                    <a:pt x="362" y="1388"/>
                    <a:pt x="362" y="1446"/>
                  </a:cubicBezTo>
                  <a:cubicBezTo>
                    <a:pt x="362" y="1540"/>
                    <a:pt x="391" y="1598"/>
                    <a:pt x="419" y="1627"/>
                  </a:cubicBezTo>
                  <a:cubicBezTo>
                    <a:pt x="477" y="1656"/>
                    <a:pt x="542" y="1692"/>
                    <a:pt x="600" y="1692"/>
                  </a:cubicBezTo>
                  <a:lnTo>
                    <a:pt x="752" y="1692"/>
                  </a:lnTo>
                  <a:cubicBezTo>
                    <a:pt x="781" y="1692"/>
                    <a:pt x="810" y="1692"/>
                    <a:pt x="839" y="1721"/>
                  </a:cubicBezTo>
                  <a:lnTo>
                    <a:pt x="904" y="1778"/>
                  </a:lnTo>
                  <a:lnTo>
                    <a:pt x="904" y="1807"/>
                  </a:lnTo>
                  <a:lnTo>
                    <a:pt x="904" y="1988"/>
                  </a:lnTo>
                  <a:lnTo>
                    <a:pt x="87" y="2443"/>
                  </a:lnTo>
                  <a:cubicBezTo>
                    <a:pt x="29" y="2472"/>
                    <a:pt x="0" y="2530"/>
                    <a:pt x="0" y="2624"/>
                  </a:cubicBezTo>
                  <a:lnTo>
                    <a:pt x="0" y="3614"/>
                  </a:lnTo>
                  <a:cubicBezTo>
                    <a:pt x="0" y="3708"/>
                    <a:pt x="29" y="3766"/>
                    <a:pt x="87" y="3794"/>
                  </a:cubicBezTo>
                  <a:lnTo>
                    <a:pt x="961" y="4307"/>
                  </a:lnTo>
                  <a:lnTo>
                    <a:pt x="1171" y="4307"/>
                  </a:lnTo>
                  <a:lnTo>
                    <a:pt x="2045" y="3794"/>
                  </a:lnTo>
                  <a:cubicBezTo>
                    <a:pt x="2103" y="3766"/>
                    <a:pt x="2132" y="3708"/>
                    <a:pt x="2132" y="3614"/>
                  </a:cubicBezTo>
                  <a:lnTo>
                    <a:pt x="2132" y="3137"/>
                  </a:lnTo>
                  <a:cubicBezTo>
                    <a:pt x="2132" y="3101"/>
                    <a:pt x="2103" y="3072"/>
                    <a:pt x="2074" y="3072"/>
                  </a:cubicBezTo>
                  <a:cubicBezTo>
                    <a:pt x="2045" y="3072"/>
                    <a:pt x="2016" y="3101"/>
                    <a:pt x="2016" y="3137"/>
                  </a:cubicBezTo>
                  <a:lnTo>
                    <a:pt x="2016" y="3614"/>
                  </a:lnTo>
                  <a:cubicBezTo>
                    <a:pt x="2016" y="3643"/>
                    <a:pt x="1988" y="3679"/>
                    <a:pt x="1988" y="3679"/>
                  </a:cubicBezTo>
                  <a:lnTo>
                    <a:pt x="1113" y="4185"/>
                  </a:lnTo>
                  <a:lnTo>
                    <a:pt x="1019" y="4185"/>
                  </a:lnTo>
                  <a:lnTo>
                    <a:pt x="145" y="3679"/>
                  </a:lnTo>
                  <a:cubicBezTo>
                    <a:pt x="145" y="3679"/>
                    <a:pt x="116" y="3643"/>
                    <a:pt x="116" y="3614"/>
                  </a:cubicBezTo>
                  <a:lnTo>
                    <a:pt x="116" y="2624"/>
                  </a:lnTo>
                  <a:cubicBezTo>
                    <a:pt x="116" y="2595"/>
                    <a:pt x="145" y="2559"/>
                    <a:pt x="145" y="2559"/>
                  </a:cubicBezTo>
                  <a:cubicBezTo>
                    <a:pt x="181" y="2530"/>
                    <a:pt x="961" y="2111"/>
                    <a:pt x="1019" y="2053"/>
                  </a:cubicBezTo>
                  <a:lnTo>
                    <a:pt x="1113" y="2053"/>
                  </a:lnTo>
                  <a:cubicBezTo>
                    <a:pt x="1352" y="2197"/>
                    <a:pt x="1713" y="2414"/>
                    <a:pt x="1988" y="2559"/>
                  </a:cubicBezTo>
                  <a:cubicBezTo>
                    <a:pt x="1988" y="2559"/>
                    <a:pt x="2016" y="2595"/>
                    <a:pt x="2016" y="2624"/>
                  </a:cubicBezTo>
                  <a:lnTo>
                    <a:pt x="2016" y="2891"/>
                  </a:lnTo>
                  <a:cubicBezTo>
                    <a:pt x="2016" y="2920"/>
                    <a:pt x="2045" y="2956"/>
                    <a:pt x="2074" y="2956"/>
                  </a:cubicBezTo>
                  <a:cubicBezTo>
                    <a:pt x="2103" y="2956"/>
                    <a:pt x="2132" y="2920"/>
                    <a:pt x="2132" y="2891"/>
                  </a:cubicBezTo>
                  <a:lnTo>
                    <a:pt x="2132" y="2624"/>
                  </a:lnTo>
                  <a:cubicBezTo>
                    <a:pt x="2132" y="2530"/>
                    <a:pt x="2103" y="2472"/>
                    <a:pt x="2045" y="2443"/>
                  </a:cubicBezTo>
                  <a:lnTo>
                    <a:pt x="1229" y="1988"/>
                  </a:lnTo>
                  <a:lnTo>
                    <a:pt x="1229" y="1807"/>
                  </a:lnTo>
                  <a:lnTo>
                    <a:pt x="1229" y="1778"/>
                  </a:lnTo>
                  <a:lnTo>
                    <a:pt x="1294" y="1721"/>
                  </a:lnTo>
                  <a:cubicBezTo>
                    <a:pt x="1323" y="1692"/>
                    <a:pt x="1352" y="1692"/>
                    <a:pt x="1381" y="1692"/>
                  </a:cubicBezTo>
                  <a:lnTo>
                    <a:pt x="1561" y="1692"/>
                  </a:lnTo>
                  <a:cubicBezTo>
                    <a:pt x="1684" y="1692"/>
                    <a:pt x="1771" y="1598"/>
                    <a:pt x="1771" y="1475"/>
                  </a:cubicBezTo>
                  <a:cubicBezTo>
                    <a:pt x="1771" y="1417"/>
                    <a:pt x="1742" y="1359"/>
                    <a:pt x="1713" y="1330"/>
                  </a:cubicBezTo>
                  <a:cubicBezTo>
                    <a:pt x="1684" y="1294"/>
                    <a:pt x="1684" y="1265"/>
                    <a:pt x="1655" y="1265"/>
                  </a:cubicBezTo>
                  <a:lnTo>
                    <a:pt x="1894" y="1085"/>
                  </a:lnTo>
                  <a:cubicBezTo>
                    <a:pt x="1923" y="1056"/>
                    <a:pt x="1951" y="998"/>
                    <a:pt x="1951" y="933"/>
                  </a:cubicBezTo>
                  <a:lnTo>
                    <a:pt x="1951" y="181"/>
                  </a:lnTo>
                  <a:cubicBezTo>
                    <a:pt x="1951" y="95"/>
                    <a:pt x="1865" y="1"/>
                    <a:pt x="17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3"/>
            <p:cNvSpPr/>
            <p:nvPr/>
          </p:nvSpPr>
          <p:spPr>
            <a:xfrm>
              <a:off x="4116221" y="2654540"/>
              <a:ext cx="110509" cy="103962"/>
            </a:xfrm>
            <a:custGeom>
              <a:avLst/>
              <a:gdLst/>
              <a:ahLst/>
              <a:cxnLst/>
              <a:rect l="l" t="t" r="r" b="b"/>
              <a:pathLst>
                <a:path w="1266" h="1191" extrusionOk="0">
                  <a:moveTo>
                    <a:pt x="629" y="124"/>
                  </a:moveTo>
                  <a:cubicBezTo>
                    <a:pt x="665" y="124"/>
                    <a:pt x="694" y="124"/>
                    <a:pt x="694" y="153"/>
                  </a:cubicBezTo>
                  <a:lnTo>
                    <a:pt x="781" y="304"/>
                  </a:lnTo>
                  <a:cubicBezTo>
                    <a:pt x="810" y="333"/>
                    <a:pt x="875" y="391"/>
                    <a:pt x="904" y="391"/>
                  </a:cubicBezTo>
                  <a:lnTo>
                    <a:pt x="1084" y="427"/>
                  </a:lnTo>
                  <a:cubicBezTo>
                    <a:pt x="1113" y="427"/>
                    <a:pt x="1142" y="456"/>
                    <a:pt x="1142" y="485"/>
                  </a:cubicBezTo>
                  <a:cubicBezTo>
                    <a:pt x="1142" y="485"/>
                    <a:pt x="1142" y="514"/>
                    <a:pt x="1113" y="543"/>
                  </a:cubicBezTo>
                  <a:lnTo>
                    <a:pt x="990" y="666"/>
                  </a:lnTo>
                  <a:cubicBezTo>
                    <a:pt x="962" y="695"/>
                    <a:pt x="962" y="752"/>
                    <a:pt x="962" y="817"/>
                  </a:cubicBezTo>
                  <a:lnTo>
                    <a:pt x="962" y="998"/>
                  </a:lnTo>
                  <a:lnTo>
                    <a:pt x="962" y="1056"/>
                  </a:lnTo>
                  <a:lnTo>
                    <a:pt x="875" y="1056"/>
                  </a:lnTo>
                  <a:lnTo>
                    <a:pt x="723" y="998"/>
                  </a:lnTo>
                  <a:cubicBezTo>
                    <a:pt x="694" y="984"/>
                    <a:pt x="671" y="976"/>
                    <a:pt x="647" y="976"/>
                  </a:cubicBezTo>
                  <a:cubicBezTo>
                    <a:pt x="624" y="976"/>
                    <a:pt x="600" y="984"/>
                    <a:pt x="571" y="998"/>
                  </a:cubicBezTo>
                  <a:lnTo>
                    <a:pt x="391" y="1056"/>
                  </a:lnTo>
                  <a:lnTo>
                    <a:pt x="333" y="1056"/>
                  </a:lnTo>
                  <a:cubicBezTo>
                    <a:pt x="333" y="1056"/>
                    <a:pt x="304" y="1027"/>
                    <a:pt x="333" y="998"/>
                  </a:cubicBezTo>
                  <a:lnTo>
                    <a:pt x="333" y="817"/>
                  </a:lnTo>
                  <a:cubicBezTo>
                    <a:pt x="333" y="752"/>
                    <a:pt x="333" y="695"/>
                    <a:pt x="304" y="666"/>
                  </a:cubicBezTo>
                  <a:lnTo>
                    <a:pt x="181" y="543"/>
                  </a:lnTo>
                  <a:cubicBezTo>
                    <a:pt x="152" y="514"/>
                    <a:pt x="152" y="485"/>
                    <a:pt x="152" y="485"/>
                  </a:cubicBezTo>
                  <a:cubicBezTo>
                    <a:pt x="152" y="456"/>
                    <a:pt x="181" y="427"/>
                    <a:pt x="210" y="427"/>
                  </a:cubicBezTo>
                  <a:lnTo>
                    <a:pt x="391" y="391"/>
                  </a:lnTo>
                  <a:cubicBezTo>
                    <a:pt x="420" y="391"/>
                    <a:pt x="485" y="333"/>
                    <a:pt x="514" y="304"/>
                  </a:cubicBezTo>
                  <a:lnTo>
                    <a:pt x="600" y="153"/>
                  </a:lnTo>
                  <a:cubicBezTo>
                    <a:pt x="600" y="124"/>
                    <a:pt x="629" y="124"/>
                    <a:pt x="629" y="124"/>
                  </a:cubicBezTo>
                  <a:close/>
                  <a:moveTo>
                    <a:pt x="629" y="1"/>
                  </a:moveTo>
                  <a:cubicBezTo>
                    <a:pt x="571" y="1"/>
                    <a:pt x="514" y="30"/>
                    <a:pt x="485" y="95"/>
                  </a:cubicBezTo>
                  <a:lnTo>
                    <a:pt x="391" y="247"/>
                  </a:lnTo>
                  <a:lnTo>
                    <a:pt x="362" y="275"/>
                  </a:lnTo>
                  <a:lnTo>
                    <a:pt x="181" y="304"/>
                  </a:lnTo>
                  <a:cubicBezTo>
                    <a:pt x="123" y="333"/>
                    <a:pt x="58" y="362"/>
                    <a:pt x="29" y="427"/>
                  </a:cubicBezTo>
                  <a:cubicBezTo>
                    <a:pt x="0" y="485"/>
                    <a:pt x="29" y="572"/>
                    <a:pt x="58" y="608"/>
                  </a:cubicBezTo>
                  <a:lnTo>
                    <a:pt x="181" y="752"/>
                  </a:lnTo>
                  <a:cubicBezTo>
                    <a:pt x="210" y="752"/>
                    <a:pt x="210" y="789"/>
                    <a:pt x="210" y="789"/>
                  </a:cubicBezTo>
                  <a:lnTo>
                    <a:pt x="181" y="998"/>
                  </a:lnTo>
                  <a:cubicBezTo>
                    <a:pt x="181" y="1056"/>
                    <a:pt x="210" y="1114"/>
                    <a:pt x="268" y="1150"/>
                  </a:cubicBezTo>
                  <a:cubicBezTo>
                    <a:pt x="304" y="1179"/>
                    <a:pt x="333" y="1179"/>
                    <a:pt x="391" y="1179"/>
                  </a:cubicBezTo>
                  <a:lnTo>
                    <a:pt x="448" y="1179"/>
                  </a:lnTo>
                  <a:lnTo>
                    <a:pt x="629" y="1085"/>
                  </a:lnTo>
                  <a:lnTo>
                    <a:pt x="665" y="1085"/>
                  </a:lnTo>
                  <a:lnTo>
                    <a:pt x="846" y="1179"/>
                  </a:lnTo>
                  <a:cubicBezTo>
                    <a:pt x="863" y="1187"/>
                    <a:pt x="880" y="1191"/>
                    <a:pt x="897" y="1191"/>
                  </a:cubicBezTo>
                  <a:cubicBezTo>
                    <a:pt x="938" y="1191"/>
                    <a:pt x="981" y="1170"/>
                    <a:pt x="1027" y="1150"/>
                  </a:cubicBezTo>
                  <a:cubicBezTo>
                    <a:pt x="1084" y="1114"/>
                    <a:pt x="1113" y="1056"/>
                    <a:pt x="1113" y="998"/>
                  </a:cubicBezTo>
                  <a:lnTo>
                    <a:pt x="1084" y="789"/>
                  </a:lnTo>
                  <a:lnTo>
                    <a:pt x="1084" y="752"/>
                  </a:lnTo>
                  <a:lnTo>
                    <a:pt x="1207" y="608"/>
                  </a:lnTo>
                  <a:cubicBezTo>
                    <a:pt x="1265" y="572"/>
                    <a:pt x="1265" y="485"/>
                    <a:pt x="1265" y="427"/>
                  </a:cubicBezTo>
                  <a:cubicBezTo>
                    <a:pt x="1236" y="362"/>
                    <a:pt x="1171" y="333"/>
                    <a:pt x="1113" y="304"/>
                  </a:cubicBezTo>
                  <a:lnTo>
                    <a:pt x="933" y="275"/>
                  </a:lnTo>
                  <a:lnTo>
                    <a:pt x="904" y="247"/>
                  </a:lnTo>
                  <a:lnTo>
                    <a:pt x="810" y="95"/>
                  </a:lnTo>
                  <a:cubicBezTo>
                    <a:pt x="781" y="30"/>
                    <a:pt x="723" y="1"/>
                    <a:pt x="6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3" name="Google Shape;903;p33"/>
          <p:cNvGrpSpPr/>
          <p:nvPr/>
        </p:nvGrpSpPr>
        <p:grpSpPr>
          <a:xfrm>
            <a:off x="5845056" y="3477812"/>
            <a:ext cx="357103" cy="375434"/>
            <a:chOff x="5625009" y="3044372"/>
            <a:chExt cx="357103" cy="375434"/>
          </a:xfrm>
        </p:grpSpPr>
        <p:sp>
          <p:nvSpPr>
            <p:cNvPr id="904" name="Google Shape;904;p33"/>
            <p:cNvSpPr/>
            <p:nvPr/>
          </p:nvSpPr>
          <p:spPr>
            <a:xfrm>
              <a:off x="5740492" y="3180630"/>
              <a:ext cx="126221" cy="118016"/>
            </a:xfrm>
            <a:custGeom>
              <a:avLst/>
              <a:gdLst/>
              <a:ahLst/>
              <a:cxnLst/>
              <a:rect l="l" t="t" r="r" b="b"/>
              <a:pathLst>
                <a:path w="1446" h="1352" extrusionOk="0">
                  <a:moveTo>
                    <a:pt x="723" y="116"/>
                  </a:moveTo>
                  <a:cubicBezTo>
                    <a:pt x="723" y="116"/>
                    <a:pt x="752" y="116"/>
                    <a:pt x="752" y="145"/>
                  </a:cubicBezTo>
                  <a:lnTo>
                    <a:pt x="904" y="362"/>
                  </a:lnTo>
                  <a:cubicBezTo>
                    <a:pt x="904" y="420"/>
                    <a:pt x="961" y="448"/>
                    <a:pt x="1026" y="448"/>
                  </a:cubicBezTo>
                  <a:lnTo>
                    <a:pt x="1265" y="506"/>
                  </a:lnTo>
                  <a:cubicBezTo>
                    <a:pt x="1294" y="506"/>
                    <a:pt x="1294" y="542"/>
                    <a:pt x="1294" y="542"/>
                  </a:cubicBezTo>
                  <a:lnTo>
                    <a:pt x="1294" y="600"/>
                  </a:lnTo>
                  <a:lnTo>
                    <a:pt x="1113" y="781"/>
                  </a:lnTo>
                  <a:cubicBezTo>
                    <a:pt x="1084" y="810"/>
                    <a:pt x="1055" y="868"/>
                    <a:pt x="1084" y="933"/>
                  </a:cubicBezTo>
                  <a:lnTo>
                    <a:pt x="1084" y="1171"/>
                  </a:lnTo>
                  <a:lnTo>
                    <a:pt x="1084" y="1200"/>
                  </a:lnTo>
                  <a:cubicBezTo>
                    <a:pt x="1055" y="1229"/>
                    <a:pt x="1055" y="1229"/>
                    <a:pt x="1026" y="1229"/>
                  </a:cubicBezTo>
                  <a:lnTo>
                    <a:pt x="810" y="1113"/>
                  </a:lnTo>
                  <a:lnTo>
                    <a:pt x="629" y="1113"/>
                  </a:lnTo>
                  <a:lnTo>
                    <a:pt x="419" y="1229"/>
                  </a:lnTo>
                  <a:cubicBezTo>
                    <a:pt x="390" y="1229"/>
                    <a:pt x="362" y="1229"/>
                    <a:pt x="362" y="1200"/>
                  </a:cubicBezTo>
                  <a:cubicBezTo>
                    <a:pt x="362" y="1200"/>
                    <a:pt x="333" y="1200"/>
                    <a:pt x="362" y="1171"/>
                  </a:cubicBezTo>
                  <a:lnTo>
                    <a:pt x="362" y="933"/>
                  </a:lnTo>
                  <a:cubicBezTo>
                    <a:pt x="362" y="868"/>
                    <a:pt x="362" y="810"/>
                    <a:pt x="333" y="781"/>
                  </a:cubicBezTo>
                  <a:lnTo>
                    <a:pt x="152" y="600"/>
                  </a:lnTo>
                  <a:lnTo>
                    <a:pt x="152" y="542"/>
                  </a:lnTo>
                  <a:cubicBezTo>
                    <a:pt x="152" y="542"/>
                    <a:pt x="152" y="506"/>
                    <a:pt x="181" y="506"/>
                  </a:cubicBezTo>
                  <a:lnTo>
                    <a:pt x="419" y="448"/>
                  </a:lnTo>
                  <a:cubicBezTo>
                    <a:pt x="484" y="448"/>
                    <a:pt x="513" y="420"/>
                    <a:pt x="542" y="362"/>
                  </a:cubicBezTo>
                  <a:lnTo>
                    <a:pt x="694" y="145"/>
                  </a:lnTo>
                  <a:cubicBezTo>
                    <a:pt x="694" y="116"/>
                    <a:pt x="723" y="116"/>
                    <a:pt x="723" y="116"/>
                  </a:cubicBezTo>
                  <a:close/>
                  <a:moveTo>
                    <a:pt x="723" y="0"/>
                  </a:moveTo>
                  <a:cubicBezTo>
                    <a:pt x="665" y="0"/>
                    <a:pt x="600" y="29"/>
                    <a:pt x="571" y="87"/>
                  </a:cubicBezTo>
                  <a:lnTo>
                    <a:pt x="448" y="297"/>
                  </a:lnTo>
                  <a:cubicBezTo>
                    <a:pt x="419" y="326"/>
                    <a:pt x="419" y="326"/>
                    <a:pt x="390" y="326"/>
                  </a:cubicBezTo>
                  <a:lnTo>
                    <a:pt x="152" y="391"/>
                  </a:lnTo>
                  <a:cubicBezTo>
                    <a:pt x="87" y="391"/>
                    <a:pt x="58" y="448"/>
                    <a:pt x="29" y="506"/>
                  </a:cubicBezTo>
                  <a:cubicBezTo>
                    <a:pt x="0" y="571"/>
                    <a:pt x="29" y="629"/>
                    <a:pt x="58" y="658"/>
                  </a:cubicBezTo>
                  <a:lnTo>
                    <a:pt x="210" y="868"/>
                  </a:lnTo>
                  <a:cubicBezTo>
                    <a:pt x="239" y="868"/>
                    <a:pt x="239" y="904"/>
                    <a:pt x="239" y="904"/>
                  </a:cubicBezTo>
                  <a:lnTo>
                    <a:pt x="210" y="1171"/>
                  </a:lnTo>
                  <a:cubicBezTo>
                    <a:pt x="210" y="1229"/>
                    <a:pt x="239" y="1294"/>
                    <a:pt x="304" y="1323"/>
                  </a:cubicBezTo>
                  <a:cubicBezTo>
                    <a:pt x="318" y="1337"/>
                    <a:pt x="347" y="1345"/>
                    <a:pt x="376" y="1345"/>
                  </a:cubicBezTo>
                  <a:cubicBezTo>
                    <a:pt x="405" y="1345"/>
                    <a:pt x="434" y="1337"/>
                    <a:pt x="448" y="1323"/>
                  </a:cubicBezTo>
                  <a:lnTo>
                    <a:pt x="694" y="1229"/>
                  </a:lnTo>
                  <a:lnTo>
                    <a:pt x="752" y="1229"/>
                  </a:lnTo>
                  <a:lnTo>
                    <a:pt x="961" y="1323"/>
                  </a:lnTo>
                  <a:cubicBezTo>
                    <a:pt x="990" y="1352"/>
                    <a:pt x="1026" y="1352"/>
                    <a:pt x="1055" y="1352"/>
                  </a:cubicBezTo>
                  <a:cubicBezTo>
                    <a:pt x="1084" y="1352"/>
                    <a:pt x="1113" y="1352"/>
                    <a:pt x="1142" y="1323"/>
                  </a:cubicBezTo>
                  <a:cubicBezTo>
                    <a:pt x="1207" y="1294"/>
                    <a:pt x="1236" y="1229"/>
                    <a:pt x="1236" y="1171"/>
                  </a:cubicBezTo>
                  <a:lnTo>
                    <a:pt x="1207" y="904"/>
                  </a:lnTo>
                  <a:lnTo>
                    <a:pt x="1207" y="868"/>
                  </a:lnTo>
                  <a:lnTo>
                    <a:pt x="1388" y="658"/>
                  </a:lnTo>
                  <a:cubicBezTo>
                    <a:pt x="1417" y="629"/>
                    <a:pt x="1445" y="571"/>
                    <a:pt x="1417" y="506"/>
                  </a:cubicBezTo>
                  <a:cubicBezTo>
                    <a:pt x="1388" y="448"/>
                    <a:pt x="1352" y="391"/>
                    <a:pt x="1294" y="391"/>
                  </a:cubicBezTo>
                  <a:lnTo>
                    <a:pt x="1055" y="326"/>
                  </a:lnTo>
                  <a:cubicBezTo>
                    <a:pt x="1026" y="326"/>
                    <a:pt x="990" y="326"/>
                    <a:pt x="990" y="297"/>
                  </a:cubicBezTo>
                  <a:lnTo>
                    <a:pt x="875" y="87"/>
                  </a:lnTo>
                  <a:cubicBezTo>
                    <a:pt x="846" y="29"/>
                    <a:pt x="781" y="0"/>
                    <a:pt x="7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3"/>
            <p:cNvSpPr/>
            <p:nvPr/>
          </p:nvSpPr>
          <p:spPr>
            <a:xfrm>
              <a:off x="5798539" y="3143445"/>
              <a:ext cx="10126" cy="22521"/>
            </a:xfrm>
            <a:custGeom>
              <a:avLst/>
              <a:gdLst/>
              <a:ahLst/>
              <a:cxnLst/>
              <a:rect l="l" t="t" r="r" b="b"/>
              <a:pathLst>
                <a:path w="116" h="258" extrusionOk="0">
                  <a:moveTo>
                    <a:pt x="58" y="0"/>
                  </a:moveTo>
                  <a:cubicBezTo>
                    <a:pt x="29" y="0"/>
                    <a:pt x="0" y="29"/>
                    <a:pt x="0" y="65"/>
                  </a:cubicBezTo>
                  <a:lnTo>
                    <a:pt x="0" y="181"/>
                  </a:lnTo>
                  <a:cubicBezTo>
                    <a:pt x="0" y="210"/>
                    <a:pt x="29" y="246"/>
                    <a:pt x="58" y="246"/>
                  </a:cubicBezTo>
                  <a:cubicBezTo>
                    <a:pt x="65" y="253"/>
                    <a:pt x="73" y="257"/>
                    <a:pt x="80" y="257"/>
                  </a:cubicBezTo>
                  <a:cubicBezTo>
                    <a:pt x="100" y="257"/>
                    <a:pt x="116" y="229"/>
                    <a:pt x="116" y="181"/>
                  </a:cubicBezTo>
                  <a:lnTo>
                    <a:pt x="116" y="65"/>
                  </a:lnTo>
                  <a:cubicBezTo>
                    <a:pt x="116" y="29"/>
                    <a:pt x="87" y="0"/>
                    <a:pt x="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3"/>
            <p:cNvSpPr/>
            <p:nvPr/>
          </p:nvSpPr>
          <p:spPr>
            <a:xfrm>
              <a:off x="5821845" y="3159768"/>
              <a:ext cx="20862" cy="20950"/>
            </a:xfrm>
            <a:custGeom>
              <a:avLst/>
              <a:gdLst/>
              <a:ahLst/>
              <a:cxnLst/>
              <a:rect l="l" t="t" r="r" b="b"/>
              <a:pathLst>
                <a:path w="239" h="240" extrusionOk="0">
                  <a:moveTo>
                    <a:pt x="167" y="1"/>
                  </a:moveTo>
                  <a:cubicBezTo>
                    <a:pt x="152" y="1"/>
                    <a:pt x="138" y="8"/>
                    <a:pt x="123" y="23"/>
                  </a:cubicBezTo>
                  <a:lnTo>
                    <a:pt x="29" y="117"/>
                  </a:lnTo>
                  <a:cubicBezTo>
                    <a:pt x="0" y="146"/>
                    <a:pt x="0" y="174"/>
                    <a:pt x="29" y="203"/>
                  </a:cubicBezTo>
                  <a:cubicBezTo>
                    <a:pt x="29" y="239"/>
                    <a:pt x="58" y="239"/>
                    <a:pt x="58" y="239"/>
                  </a:cubicBezTo>
                  <a:cubicBezTo>
                    <a:pt x="94" y="239"/>
                    <a:pt x="94" y="239"/>
                    <a:pt x="123" y="203"/>
                  </a:cubicBezTo>
                  <a:lnTo>
                    <a:pt x="210" y="117"/>
                  </a:lnTo>
                  <a:cubicBezTo>
                    <a:pt x="239" y="88"/>
                    <a:pt x="239" y="59"/>
                    <a:pt x="210" y="23"/>
                  </a:cubicBezTo>
                  <a:cubicBezTo>
                    <a:pt x="196" y="8"/>
                    <a:pt x="181" y="1"/>
                    <a:pt x="1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33"/>
            <p:cNvSpPr/>
            <p:nvPr/>
          </p:nvSpPr>
          <p:spPr>
            <a:xfrm>
              <a:off x="5763798" y="3159768"/>
              <a:ext cx="21561" cy="20950"/>
            </a:xfrm>
            <a:custGeom>
              <a:avLst/>
              <a:gdLst/>
              <a:ahLst/>
              <a:cxnLst/>
              <a:rect l="l" t="t" r="r" b="b"/>
              <a:pathLst>
                <a:path w="247" h="240" extrusionOk="0">
                  <a:moveTo>
                    <a:pt x="80" y="1"/>
                  </a:moveTo>
                  <a:cubicBezTo>
                    <a:pt x="66" y="1"/>
                    <a:pt x="51" y="8"/>
                    <a:pt x="37" y="23"/>
                  </a:cubicBezTo>
                  <a:cubicBezTo>
                    <a:pt x="1" y="59"/>
                    <a:pt x="1" y="88"/>
                    <a:pt x="37" y="117"/>
                  </a:cubicBezTo>
                  <a:lnTo>
                    <a:pt x="123" y="203"/>
                  </a:lnTo>
                  <a:cubicBezTo>
                    <a:pt x="123" y="239"/>
                    <a:pt x="152" y="239"/>
                    <a:pt x="152" y="239"/>
                  </a:cubicBezTo>
                  <a:cubicBezTo>
                    <a:pt x="181" y="239"/>
                    <a:pt x="217" y="239"/>
                    <a:pt x="217" y="203"/>
                  </a:cubicBezTo>
                  <a:cubicBezTo>
                    <a:pt x="246" y="174"/>
                    <a:pt x="246" y="146"/>
                    <a:pt x="217" y="117"/>
                  </a:cubicBezTo>
                  <a:lnTo>
                    <a:pt x="123" y="23"/>
                  </a:lnTo>
                  <a:cubicBezTo>
                    <a:pt x="109" y="8"/>
                    <a:pt x="95" y="1"/>
                    <a:pt x="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3"/>
            <p:cNvSpPr/>
            <p:nvPr/>
          </p:nvSpPr>
          <p:spPr>
            <a:xfrm>
              <a:off x="5625009" y="3044372"/>
              <a:ext cx="357103" cy="375434"/>
            </a:xfrm>
            <a:custGeom>
              <a:avLst/>
              <a:gdLst/>
              <a:ahLst/>
              <a:cxnLst/>
              <a:rect l="l" t="t" r="r" b="b"/>
              <a:pathLst>
                <a:path w="4091" h="4301" extrusionOk="0">
                  <a:moveTo>
                    <a:pt x="2046" y="355"/>
                  </a:moveTo>
                  <a:cubicBezTo>
                    <a:pt x="2133" y="355"/>
                    <a:pt x="2227" y="384"/>
                    <a:pt x="2313" y="441"/>
                  </a:cubicBezTo>
                  <a:cubicBezTo>
                    <a:pt x="2349" y="478"/>
                    <a:pt x="2378" y="478"/>
                    <a:pt x="2407" y="506"/>
                  </a:cubicBezTo>
                  <a:lnTo>
                    <a:pt x="1685" y="506"/>
                  </a:lnTo>
                  <a:cubicBezTo>
                    <a:pt x="1713" y="478"/>
                    <a:pt x="1742" y="478"/>
                    <a:pt x="1771" y="441"/>
                  </a:cubicBezTo>
                  <a:cubicBezTo>
                    <a:pt x="1865" y="384"/>
                    <a:pt x="1952" y="355"/>
                    <a:pt x="2046" y="355"/>
                  </a:cubicBezTo>
                  <a:close/>
                  <a:moveTo>
                    <a:pt x="3758" y="658"/>
                  </a:moveTo>
                  <a:cubicBezTo>
                    <a:pt x="3881" y="658"/>
                    <a:pt x="3975" y="716"/>
                    <a:pt x="3975" y="839"/>
                  </a:cubicBezTo>
                  <a:lnTo>
                    <a:pt x="3975" y="3332"/>
                  </a:lnTo>
                  <a:cubicBezTo>
                    <a:pt x="3975" y="3455"/>
                    <a:pt x="3881" y="3513"/>
                    <a:pt x="3758" y="3513"/>
                  </a:cubicBezTo>
                  <a:lnTo>
                    <a:pt x="326" y="3513"/>
                  </a:lnTo>
                  <a:cubicBezTo>
                    <a:pt x="210" y="3513"/>
                    <a:pt x="116" y="3455"/>
                    <a:pt x="116" y="3332"/>
                  </a:cubicBezTo>
                  <a:lnTo>
                    <a:pt x="116" y="839"/>
                  </a:lnTo>
                  <a:cubicBezTo>
                    <a:pt x="116" y="716"/>
                    <a:pt x="210" y="658"/>
                    <a:pt x="326" y="658"/>
                  </a:cubicBezTo>
                  <a:close/>
                  <a:moveTo>
                    <a:pt x="1396" y="1"/>
                  </a:moveTo>
                  <a:cubicBezTo>
                    <a:pt x="1381" y="1"/>
                    <a:pt x="1367" y="8"/>
                    <a:pt x="1352" y="22"/>
                  </a:cubicBezTo>
                  <a:cubicBezTo>
                    <a:pt x="1323" y="51"/>
                    <a:pt x="1323" y="80"/>
                    <a:pt x="1352" y="116"/>
                  </a:cubicBezTo>
                  <a:lnTo>
                    <a:pt x="1656" y="384"/>
                  </a:lnTo>
                  <a:cubicBezTo>
                    <a:pt x="1591" y="413"/>
                    <a:pt x="1533" y="535"/>
                    <a:pt x="1533" y="535"/>
                  </a:cubicBezTo>
                  <a:lnTo>
                    <a:pt x="297" y="535"/>
                  </a:lnTo>
                  <a:cubicBezTo>
                    <a:pt x="145" y="535"/>
                    <a:pt x="1" y="658"/>
                    <a:pt x="1" y="839"/>
                  </a:cubicBezTo>
                  <a:lnTo>
                    <a:pt x="1" y="3332"/>
                  </a:lnTo>
                  <a:cubicBezTo>
                    <a:pt x="1" y="3513"/>
                    <a:pt x="145" y="3664"/>
                    <a:pt x="297" y="3664"/>
                  </a:cubicBezTo>
                  <a:lnTo>
                    <a:pt x="297" y="4235"/>
                  </a:lnTo>
                  <a:cubicBezTo>
                    <a:pt x="297" y="4271"/>
                    <a:pt x="326" y="4300"/>
                    <a:pt x="391" y="4300"/>
                  </a:cubicBezTo>
                  <a:lnTo>
                    <a:pt x="3036" y="4300"/>
                  </a:lnTo>
                  <a:cubicBezTo>
                    <a:pt x="3101" y="4235"/>
                    <a:pt x="3036" y="4177"/>
                    <a:pt x="3007" y="4177"/>
                  </a:cubicBezTo>
                  <a:lnTo>
                    <a:pt x="507" y="4177"/>
                  </a:lnTo>
                  <a:cubicBezTo>
                    <a:pt x="478" y="4177"/>
                    <a:pt x="449" y="4148"/>
                    <a:pt x="449" y="4120"/>
                  </a:cubicBezTo>
                  <a:lnTo>
                    <a:pt x="449" y="3664"/>
                  </a:lnTo>
                  <a:lnTo>
                    <a:pt x="3643" y="3664"/>
                  </a:lnTo>
                  <a:lnTo>
                    <a:pt x="3643" y="4177"/>
                  </a:lnTo>
                  <a:lnTo>
                    <a:pt x="3217" y="4177"/>
                  </a:lnTo>
                  <a:cubicBezTo>
                    <a:pt x="3159" y="4235"/>
                    <a:pt x="3188" y="4300"/>
                    <a:pt x="3253" y="4300"/>
                  </a:cubicBezTo>
                  <a:lnTo>
                    <a:pt x="3701" y="4300"/>
                  </a:lnTo>
                  <a:cubicBezTo>
                    <a:pt x="3730" y="4300"/>
                    <a:pt x="3758" y="4271"/>
                    <a:pt x="3758" y="4235"/>
                  </a:cubicBezTo>
                  <a:lnTo>
                    <a:pt x="3758" y="3664"/>
                  </a:lnTo>
                  <a:cubicBezTo>
                    <a:pt x="3939" y="3664"/>
                    <a:pt x="4091" y="3513"/>
                    <a:pt x="4091" y="3332"/>
                  </a:cubicBezTo>
                  <a:lnTo>
                    <a:pt x="4091" y="839"/>
                  </a:lnTo>
                  <a:cubicBezTo>
                    <a:pt x="4091" y="658"/>
                    <a:pt x="3939" y="506"/>
                    <a:pt x="3758" y="506"/>
                  </a:cubicBezTo>
                  <a:lnTo>
                    <a:pt x="2559" y="506"/>
                  </a:lnTo>
                  <a:cubicBezTo>
                    <a:pt x="2559" y="506"/>
                    <a:pt x="2494" y="413"/>
                    <a:pt x="2436" y="384"/>
                  </a:cubicBezTo>
                  <a:lnTo>
                    <a:pt x="2740" y="116"/>
                  </a:lnTo>
                  <a:lnTo>
                    <a:pt x="2740" y="22"/>
                  </a:lnTo>
                  <a:cubicBezTo>
                    <a:pt x="2725" y="8"/>
                    <a:pt x="2702" y="1"/>
                    <a:pt x="2682" y="1"/>
                  </a:cubicBezTo>
                  <a:cubicBezTo>
                    <a:pt x="2662" y="1"/>
                    <a:pt x="2646" y="8"/>
                    <a:pt x="2646" y="22"/>
                  </a:cubicBezTo>
                  <a:lnTo>
                    <a:pt x="2349" y="297"/>
                  </a:lnTo>
                  <a:cubicBezTo>
                    <a:pt x="2255" y="261"/>
                    <a:pt x="2169" y="232"/>
                    <a:pt x="2046" y="232"/>
                  </a:cubicBezTo>
                  <a:cubicBezTo>
                    <a:pt x="1923" y="232"/>
                    <a:pt x="1836" y="261"/>
                    <a:pt x="1742" y="297"/>
                  </a:cubicBezTo>
                  <a:lnTo>
                    <a:pt x="1446" y="22"/>
                  </a:lnTo>
                  <a:cubicBezTo>
                    <a:pt x="1428" y="8"/>
                    <a:pt x="1412" y="1"/>
                    <a:pt x="13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3"/>
            <p:cNvSpPr/>
            <p:nvPr/>
          </p:nvSpPr>
          <p:spPr>
            <a:xfrm>
              <a:off x="5650933" y="3117520"/>
              <a:ext cx="302198" cy="217701"/>
            </a:xfrm>
            <a:custGeom>
              <a:avLst/>
              <a:gdLst/>
              <a:ahLst/>
              <a:cxnLst/>
              <a:rect l="l" t="t" r="r" b="b"/>
              <a:pathLst>
                <a:path w="3462" h="2494" extrusionOk="0">
                  <a:moveTo>
                    <a:pt x="94" y="1"/>
                  </a:moveTo>
                  <a:cubicBezTo>
                    <a:pt x="29" y="1"/>
                    <a:pt x="0" y="30"/>
                    <a:pt x="0" y="59"/>
                  </a:cubicBezTo>
                  <a:lnTo>
                    <a:pt x="0" y="752"/>
                  </a:lnTo>
                  <a:lnTo>
                    <a:pt x="29" y="752"/>
                  </a:lnTo>
                  <a:cubicBezTo>
                    <a:pt x="54" y="774"/>
                    <a:pt x="78" y="784"/>
                    <a:pt x="98" y="784"/>
                  </a:cubicBezTo>
                  <a:cubicBezTo>
                    <a:pt x="130" y="784"/>
                    <a:pt x="152" y="759"/>
                    <a:pt x="152" y="723"/>
                  </a:cubicBezTo>
                  <a:lnTo>
                    <a:pt x="152" y="182"/>
                  </a:lnTo>
                  <a:cubicBezTo>
                    <a:pt x="152" y="145"/>
                    <a:pt x="181" y="116"/>
                    <a:pt x="210" y="116"/>
                  </a:cubicBezTo>
                  <a:lnTo>
                    <a:pt x="3281" y="116"/>
                  </a:lnTo>
                  <a:cubicBezTo>
                    <a:pt x="3317" y="116"/>
                    <a:pt x="3346" y="145"/>
                    <a:pt x="3346" y="182"/>
                  </a:cubicBezTo>
                  <a:lnTo>
                    <a:pt x="3346" y="2313"/>
                  </a:lnTo>
                  <a:cubicBezTo>
                    <a:pt x="3346" y="2349"/>
                    <a:pt x="3317" y="2378"/>
                    <a:pt x="3281" y="2378"/>
                  </a:cubicBezTo>
                  <a:lnTo>
                    <a:pt x="210" y="2378"/>
                  </a:lnTo>
                  <a:cubicBezTo>
                    <a:pt x="181" y="2378"/>
                    <a:pt x="152" y="2349"/>
                    <a:pt x="152" y="2313"/>
                  </a:cubicBezTo>
                  <a:lnTo>
                    <a:pt x="152" y="962"/>
                  </a:lnTo>
                  <a:cubicBezTo>
                    <a:pt x="152" y="933"/>
                    <a:pt x="123" y="904"/>
                    <a:pt x="94" y="904"/>
                  </a:cubicBezTo>
                  <a:cubicBezTo>
                    <a:pt x="65" y="904"/>
                    <a:pt x="0" y="933"/>
                    <a:pt x="0" y="962"/>
                  </a:cubicBezTo>
                  <a:lnTo>
                    <a:pt x="0" y="2313"/>
                  </a:lnTo>
                  <a:cubicBezTo>
                    <a:pt x="0" y="2407"/>
                    <a:pt x="94" y="2494"/>
                    <a:pt x="210" y="2494"/>
                  </a:cubicBezTo>
                  <a:lnTo>
                    <a:pt x="3281" y="2494"/>
                  </a:lnTo>
                  <a:cubicBezTo>
                    <a:pt x="3375" y="2494"/>
                    <a:pt x="3461" y="2407"/>
                    <a:pt x="3461" y="2313"/>
                  </a:cubicBezTo>
                  <a:lnTo>
                    <a:pt x="3461" y="182"/>
                  </a:lnTo>
                  <a:cubicBezTo>
                    <a:pt x="3461" y="88"/>
                    <a:pt x="3375" y="1"/>
                    <a:pt x="32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3"/>
            <p:cNvSpPr/>
            <p:nvPr/>
          </p:nvSpPr>
          <p:spPr>
            <a:xfrm>
              <a:off x="5690650" y="3366729"/>
              <a:ext cx="36662" cy="39804"/>
            </a:xfrm>
            <a:custGeom>
              <a:avLst/>
              <a:gdLst/>
              <a:ahLst/>
              <a:cxnLst/>
              <a:rect l="l" t="t" r="r" b="b"/>
              <a:pathLst>
                <a:path w="420" h="456" extrusionOk="0">
                  <a:moveTo>
                    <a:pt x="210" y="123"/>
                  </a:moveTo>
                  <a:cubicBezTo>
                    <a:pt x="268" y="123"/>
                    <a:pt x="297" y="181"/>
                    <a:pt x="297" y="217"/>
                  </a:cubicBezTo>
                  <a:cubicBezTo>
                    <a:pt x="297" y="275"/>
                    <a:pt x="268" y="333"/>
                    <a:pt x="210" y="333"/>
                  </a:cubicBezTo>
                  <a:cubicBezTo>
                    <a:pt x="152" y="333"/>
                    <a:pt x="116" y="275"/>
                    <a:pt x="116" y="217"/>
                  </a:cubicBezTo>
                  <a:cubicBezTo>
                    <a:pt x="116" y="181"/>
                    <a:pt x="152" y="123"/>
                    <a:pt x="210" y="123"/>
                  </a:cubicBezTo>
                  <a:close/>
                  <a:moveTo>
                    <a:pt x="210" y="0"/>
                  </a:moveTo>
                  <a:cubicBezTo>
                    <a:pt x="87" y="0"/>
                    <a:pt x="0" y="94"/>
                    <a:pt x="0" y="217"/>
                  </a:cubicBezTo>
                  <a:cubicBezTo>
                    <a:pt x="0" y="333"/>
                    <a:pt x="87" y="455"/>
                    <a:pt x="210" y="455"/>
                  </a:cubicBezTo>
                  <a:cubicBezTo>
                    <a:pt x="333" y="455"/>
                    <a:pt x="419" y="333"/>
                    <a:pt x="419" y="217"/>
                  </a:cubicBezTo>
                  <a:cubicBezTo>
                    <a:pt x="419" y="94"/>
                    <a:pt x="33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3"/>
            <p:cNvSpPr/>
            <p:nvPr/>
          </p:nvSpPr>
          <p:spPr>
            <a:xfrm>
              <a:off x="5879892" y="3366729"/>
              <a:ext cx="36662" cy="39804"/>
            </a:xfrm>
            <a:custGeom>
              <a:avLst/>
              <a:gdLst/>
              <a:ahLst/>
              <a:cxnLst/>
              <a:rect l="l" t="t" r="r" b="b"/>
              <a:pathLst>
                <a:path w="420" h="456" extrusionOk="0">
                  <a:moveTo>
                    <a:pt x="210" y="123"/>
                  </a:moveTo>
                  <a:cubicBezTo>
                    <a:pt x="268" y="123"/>
                    <a:pt x="297" y="181"/>
                    <a:pt x="297" y="217"/>
                  </a:cubicBezTo>
                  <a:cubicBezTo>
                    <a:pt x="297" y="275"/>
                    <a:pt x="268" y="333"/>
                    <a:pt x="210" y="333"/>
                  </a:cubicBezTo>
                  <a:cubicBezTo>
                    <a:pt x="152" y="333"/>
                    <a:pt x="116" y="275"/>
                    <a:pt x="116" y="217"/>
                  </a:cubicBezTo>
                  <a:cubicBezTo>
                    <a:pt x="116" y="181"/>
                    <a:pt x="152" y="123"/>
                    <a:pt x="210" y="123"/>
                  </a:cubicBezTo>
                  <a:close/>
                  <a:moveTo>
                    <a:pt x="210" y="0"/>
                  </a:moveTo>
                  <a:cubicBezTo>
                    <a:pt x="87" y="0"/>
                    <a:pt x="0" y="94"/>
                    <a:pt x="0" y="217"/>
                  </a:cubicBezTo>
                  <a:cubicBezTo>
                    <a:pt x="0" y="333"/>
                    <a:pt x="87" y="455"/>
                    <a:pt x="210" y="455"/>
                  </a:cubicBezTo>
                  <a:cubicBezTo>
                    <a:pt x="333" y="455"/>
                    <a:pt x="419" y="333"/>
                    <a:pt x="419" y="217"/>
                  </a:cubicBezTo>
                  <a:cubicBezTo>
                    <a:pt x="419" y="94"/>
                    <a:pt x="33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3"/>
            <p:cNvSpPr/>
            <p:nvPr/>
          </p:nvSpPr>
          <p:spPr>
            <a:xfrm>
              <a:off x="5753672" y="3379910"/>
              <a:ext cx="26012" cy="13355"/>
            </a:xfrm>
            <a:custGeom>
              <a:avLst/>
              <a:gdLst/>
              <a:ahLst/>
              <a:cxnLst/>
              <a:rect l="l" t="t" r="r" b="b"/>
              <a:pathLst>
                <a:path w="298" h="153" extrusionOk="0">
                  <a:moveTo>
                    <a:pt x="59" y="1"/>
                  </a:moveTo>
                  <a:cubicBezTo>
                    <a:pt x="30" y="1"/>
                    <a:pt x="1" y="30"/>
                    <a:pt x="1" y="95"/>
                  </a:cubicBezTo>
                  <a:cubicBezTo>
                    <a:pt x="30" y="124"/>
                    <a:pt x="30" y="153"/>
                    <a:pt x="88" y="153"/>
                  </a:cubicBezTo>
                  <a:lnTo>
                    <a:pt x="211" y="153"/>
                  </a:lnTo>
                  <a:cubicBezTo>
                    <a:pt x="239" y="153"/>
                    <a:pt x="268" y="124"/>
                    <a:pt x="268" y="95"/>
                  </a:cubicBezTo>
                  <a:cubicBezTo>
                    <a:pt x="297" y="66"/>
                    <a:pt x="268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3"/>
            <p:cNvSpPr/>
            <p:nvPr/>
          </p:nvSpPr>
          <p:spPr>
            <a:xfrm>
              <a:off x="5790334" y="3379910"/>
              <a:ext cx="26536" cy="13355"/>
            </a:xfrm>
            <a:custGeom>
              <a:avLst/>
              <a:gdLst/>
              <a:ahLst/>
              <a:cxnLst/>
              <a:rect l="l" t="t" r="r" b="b"/>
              <a:pathLst>
                <a:path w="304" h="153" extrusionOk="0">
                  <a:moveTo>
                    <a:pt x="58" y="1"/>
                  </a:moveTo>
                  <a:cubicBezTo>
                    <a:pt x="29" y="1"/>
                    <a:pt x="0" y="30"/>
                    <a:pt x="0" y="95"/>
                  </a:cubicBezTo>
                  <a:cubicBezTo>
                    <a:pt x="29" y="124"/>
                    <a:pt x="29" y="153"/>
                    <a:pt x="94" y="153"/>
                  </a:cubicBezTo>
                  <a:lnTo>
                    <a:pt x="210" y="153"/>
                  </a:lnTo>
                  <a:cubicBezTo>
                    <a:pt x="239" y="153"/>
                    <a:pt x="275" y="124"/>
                    <a:pt x="275" y="95"/>
                  </a:cubicBezTo>
                  <a:cubicBezTo>
                    <a:pt x="304" y="66"/>
                    <a:pt x="275" y="1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3"/>
            <p:cNvSpPr/>
            <p:nvPr/>
          </p:nvSpPr>
          <p:spPr>
            <a:xfrm>
              <a:off x="5826908" y="3379910"/>
              <a:ext cx="26536" cy="13355"/>
            </a:xfrm>
            <a:custGeom>
              <a:avLst/>
              <a:gdLst/>
              <a:ahLst/>
              <a:cxnLst/>
              <a:rect l="l" t="t" r="r" b="b"/>
              <a:pathLst>
                <a:path w="304" h="153" extrusionOk="0">
                  <a:moveTo>
                    <a:pt x="65" y="1"/>
                  </a:moveTo>
                  <a:cubicBezTo>
                    <a:pt x="36" y="1"/>
                    <a:pt x="0" y="30"/>
                    <a:pt x="0" y="95"/>
                  </a:cubicBezTo>
                  <a:cubicBezTo>
                    <a:pt x="36" y="124"/>
                    <a:pt x="36" y="153"/>
                    <a:pt x="94" y="153"/>
                  </a:cubicBezTo>
                  <a:lnTo>
                    <a:pt x="217" y="153"/>
                  </a:lnTo>
                  <a:cubicBezTo>
                    <a:pt x="246" y="153"/>
                    <a:pt x="275" y="124"/>
                    <a:pt x="275" y="95"/>
                  </a:cubicBezTo>
                  <a:cubicBezTo>
                    <a:pt x="304" y="66"/>
                    <a:pt x="275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3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sp>
        <p:nvSpPr>
          <p:cNvPr id="920" name="Google Shape;920;p34"/>
          <p:cNvSpPr/>
          <p:nvPr/>
        </p:nvSpPr>
        <p:spPr>
          <a:xfrm>
            <a:off x="1245301" y="155403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921" name="Google Shape;921;p34"/>
          <p:cNvSpPr/>
          <p:nvPr/>
        </p:nvSpPr>
        <p:spPr>
          <a:xfrm>
            <a:off x="3234356" y="155403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922" name="Google Shape;922;p34"/>
          <p:cNvSpPr/>
          <p:nvPr/>
        </p:nvSpPr>
        <p:spPr>
          <a:xfrm>
            <a:off x="5276211" y="155403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923" name="Google Shape;923;p34"/>
          <p:cNvGrpSpPr/>
          <p:nvPr/>
        </p:nvGrpSpPr>
        <p:grpSpPr>
          <a:xfrm>
            <a:off x="1423424" y="1648261"/>
            <a:ext cx="283953" cy="378577"/>
            <a:chOff x="3217321" y="2433786"/>
            <a:chExt cx="283953" cy="378577"/>
          </a:xfrm>
        </p:grpSpPr>
        <p:sp>
          <p:nvSpPr>
            <p:cNvPr id="924" name="Google Shape;924;p34"/>
            <p:cNvSpPr/>
            <p:nvPr/>
          </p:nvSpPr>
          <p:spPr>
            <a:xfrm>
              <a:off x="3361784" y="2460322"/>
              <a:ext cx="60667" cy="58135"/>
            </a:xfrm>
            <a:custGeom>
              <a:avLst/>
              <a:gdLst/>
              <a:ahLst/>
              <a:cxnLst/>
              <a:rect l="l" t="t" r="r" b="b"/>
              <a:pathLst>
                <a:path w="695" h="666" extrusionOk="0">
                  <a:moveTo>
                    <a:pt x="362" y="152"/>
                  </a:moveTo>
                  <a:lnTo>
                    <a:pt x="391" y="210"/>
                  </a:lnTo>
                  <a:cubicBezTo>
                    <a:pt x="420" y="239"/>
                    <a:pt x="456" y="268"/>
                    <a:pt x="485" y="268"/>
                  </a:cubicBezTo>
                  <a:lnTo>
                    <a:pt x="572" y="304"/>
                  </a:lnTo>
                  <a:lnTo>
                    <a:pt x="514" y="362"/>
                  </a:lnTo>
                  <a:cubicBezTo>
                    <a:pt x="485" y="390"/>
                    <a:pt x="485" y="419"/>
                    <a:pt x="485" y="448"/>
                  </a:cubicBezTo>
                  <a:lnTo>
                    <a:pt x="485" y="542"/>
                  </a:lnTo>
                  <a:lnTo>
                    <a:pt x="391" y="513"/>
                  </a:lnTo>
                  <a:cubicBezTo>
                    <a:pt x="391" y="484"/>
                    <a:pt x="362" y="484"/>
                    <a:pt x="362" y="484"/>
                  </a:cubicBezTo>
                  <a:cubicBezTo>
                    <a:pt x="333" y="484"/>
                    <a:pt x="333" y="484"/>
                    <a:pt x="304" y="513"/>
                  </a:cubicBezTo>
                  <a:lnTo>
                    <a:pt x="210" y="542"/>
                  </a:lnTo>
                  <a:lnTo>
                    <a:pt x="239" y="448"/>
                  </a:lnTo>
                  <a:cubicBezTo>
                    <a:pt x="239" y="419"/>
                    <a:pt x="210" y="390"/>
                    <a:pt x="210" y="362"/>
                  </a:cubicBezTo>
                  <a:lnTo>
                    <a:pt x="153" y="304"/>
                  </a:lnTo>
                  <a:lnTo>
                    <a:pt x="239" y="268"/>
                  </a:lnTo>
                  <a:cubicBezTo>
                    <a:pt x="275" y="268"/>
                    <a:pt x="304" y="239"/>
                    <a:pt x="304" y="210"/>
                  </a:cubicBezTo>
                  <a:lnTo>
                    <a:pt x="362" y="152"/>
                  </a:lnTo>
                  <a:close/>
                  <a:moveTo>
                    <a:pt x="362" y="0"/>
                  </a:moveTo>
                  <a:cubicBezTo>
                    <a:pt x="304" y="0"/>
                    <a:pt x="275" y="29"/>
                    <a:pt x="239" y="58"/>
                  </a:cubicBezTo>
                  <a:lnTo>
                    <a:pt x="210" y="152"/>
                  </a:lnTo>
                  <a:lnTo>
                    <a:pt x="124" y="181"/>
                  </a:lnTo>
                  <a:cubicBezTo>
                    <a:pt x="59" y="181"/>
                    <a:pt x="30" y="210"/>
                    <a:pt x="30" y="239"/>
                  </a:cubicBezTo>
                  <a:cubicBezTo>
                    <a:pt x="1" y="304"/>
                    <a:pt x="30" y="333"/>
                    <a:pt x="30" y="362"/>
                  </a:cubicBezTo>
                  <a:lnTo>
                    <a:pt x="95" y="448"/>
                  </a:lnTo>
                  <a:lnTo>
                    <a:pt x="95" y="542"/>
                  </a:lnTo>
                  <a:cubicBezTo>
                    <a:pt x="95" y="571"/>
                    <a:pt x="124" y="600"/>
                    <a:pt x="153" y="629"/>
                  </a:cubicBezTo>
                  <a:cubicBezTo>
                    <a:pt x="181" y="665"/>
                    <a:pt x="181" y="665"/>
                    <a:pt x="210" y="665"/>
                  </a:cubicBezTo>
                  <a:lnTo>
                    <a:pt x="275" y="665"/>
                  </a:lnTo>
                  <a:lnTo>
                    <a:pt x="362" y="629"/>
                  </a:lnTo>
                  <a:lnTo>
                    <a:pt x="420" y="665"/>
                  </a:lnTo>
                  <a:cubicBezTo>
                    <a:pt x="485" y="665"/>
                    <a:pt x="514" y="665"/>
                    <a:pt x="572" y="629"/>
                  </a:cubicBezTo>
                  <a:cubicBezTo>
                    <a:pt x="601" y="600"/>
                    <a:pt x="601" y="571"/>
                    <a:pt x="601" y="542"/>
                  </a:cubicBezTo>
                  <a:lnTo>
                    <a:pt x="601" y="448"/>
                  </a:lnTo>
                  <a:lnTo>
                    <a:pt x="666" y="362"/>
                  </a:lnTo>
                  <a:cubicBezTo>
                    <a:pt x="695" y="333"/>
                    <a:pt x="695" y="304"/>
                    <a:pt x="695" y="239"/>
                  </a:cubicBezTo>
                  <a:cubicBezTo>
                    <a:pt x="666" y="210"/>
                    <a:pt x="637" y="181"/>
                    <a:pt x="601" y="181"/>
                  </a:cubicBezTo>
                  <a:lnTo>
                    <a:pt x="514" y="152"/>
                  </a:lnTo>
                  <a:lnTo>
                    <a:pt x="456" y="58"/>
                  </a:lnTo>
                  <a:cubicBezTo>
                    <a:pt x="456" y="29"/>
                    <a:pt x="391" y="0"/>
                    <a:pt x="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4"/>
            <p:cNvSpPr/>
            <p:nvPr/>
          </p:nvSpPr>
          <p:spPr>
            <a:xfrm>
              <a:off x="3282962" y="2433786"/>
              <a:ext cx="218312" cy="378577"/>
            </a:xfrm>
            <a:custGeom>
              <a:avLst/>
              <a:gdLst/>
              <a:ahLst/>
              <a:cxnLst/>
              <a:rect l="l" t="t" r="r" b="b"/>
              <a:pathLst>
                <a:path w="2501" h="4337" extrusionOk="0">
                  <a:moveTo>
                    <a:pt x="542" y="1446"/>
                  </a:moveTo>
                  <a:lnTo>
                    <a:pt x="542" y="1569"/>
                  </a:lnTo>
                  <a:lnTo>
                    <a:pt x="123" y="1569"/>
                  </a:lnTo>
                  <a:lnTo>
                    <a:pt x="123" y="1446"/>
                  </a:lnTo>
                  <a:close/>
                  <a:moveTo>
                    <a:pt x="2378" y="1446"/>
                  </a:moveTo>
                  <a:lnTo>
                    <a:pt x="2378" y="1569"/>
                  </a:lnTo>
                  <a:lnTo>
                    <a:pt x="1959" y="1569"/>
                  </a:lnTo>
                  <a:lnTo>
                    <a:pt x="1959" y="1446"/>
                  </a:lnTo>
                  <a:close/>
                  <a:moveTo>
                    <a:pt x="2111" y="1207"/>
                  </a:moveTo>
                  <a:lnTo>
                    <a:pt x="2111" y="1330"/>
                  </a:lnTo>
                  <a:lnTo>
                    <a:pt x="1959" y="1330"/>
                  </a:lnTo>
                  <a:cubicBezTo>
                    <a:pt x="1901" y="1330"/>
                    <a:pt x="1836" y="1388"/>
                    <a:pt x="1836" y="1446"/>
                  </a:cubicBezTo>
                  <a:lnTo>
                    <a:pt x="1836" y="1598"/>
                  </a:lnTo>
                  <a:cubicBezTo>
                    <a:pt x="1836" y="1656"/>
                    <a:pt x="1901" y="1721"/>
                    <a:pt x="1959" y="1721"/>
                  </a:cubicBezTo>
                  <a:lnTo>
                    <a:pt x="2111" y="1721"/>
                  </a:lnTo>
                  <a:lnTo>
                    <a:pt x="2111" y="2140"/>
                  </a:lnTo>
                  <a:lnTo>
                    <a:pt x="1988" y="2140"/>
                  </a:lnTo>
                  <a:cubicBezTo>
                    <a:pt x="1959" y="2140"/>
                    <a:pt x="1930" y="2169"/>
                    <a:pt x="1930" y="2197"/>
                  </a:cubicBezTo>
                  <a:lnTo>
                    <a:pt x="1930" y="2234"/>
                  </a:lnTo>
                  <a:cubicBezTo>
                    <a:pt x="1702" y="2306"/>
                    <a:pt x="1476" y="2342"/>
                    <a:pt x="1251" y="2342"/>
                  </a:cubicBezTo>
                  <a:cubicBezTo>
                    <a:pt x="1025" y="2342"/>
                    <a:pt x="799" y="2306"/>
                    <a:pt x="571" y="2234"/>
                  </a:cubicBezTo>
                  <a:lnTo>
                    <a:pt x="571" y="2197"/>
                  </a:lnTo>
                  <a:cubicBezTo>
                    <a:pt x="571" y="2169"/>
                    <a:pt x="542" y="2140"/>
                    <a:pt x="514" y="2140"/>
                  </a:cubicBezTo>
                  <a:lnTo>
                    <a:pt x="391" y="2140"/>
                  </a:lnTo>
                  <a:lnTo>
                    <a:pt x="391" y="1721"/>
                  </a:lnTo>
                  <a:lnTo>
                    <a:pt x="571" y="1721"/>
                  </a:lnTo>
                  <a:cubicBezTo>
                    <a:pt x="636" y="1721"/>
                    <a:pt x="665" y="1656"/>
                    <a:pt x="665" y="1598"/>
                  </a:cubicBezTo>
                  <a:lnTo>
                    <a:pt x="665" y="1446"/>
                  </a:lnTo>
                  <a:cubicBezTo>
                    <a:pt x="665" y="1388"/>
                    <a:pt x="636" y="1330"/>
                    <a:pt x="571" y="1330"/>
                  </a:cubicBezTo>
                  <a:lnTo>
                    <a:pt x="391" y="1330"/>
                  </a:lnTo>
                  <a:lnTo>
                    <a:pt x="391" y="1207"/>
                  </a:lnTo>
                  <a:close/>
                  <a:moveTo>
                    <a:pt x="456" y="2263"/>
                  </a:moveTo>
                  <a:lnTo>
                    <a:pt x="456" y="2530"/>
                  </a:lnTo>
                  <a:lnTo>
                    <a:pt x="239" y="2530"/>
                  </a:lnTo>
                  <a:lnTo>
                    <a:pt x="239" y="2263"/>
                  </a:lnTo>
                  <a:close/>
                  <a:moveTo>
                    <a:pt x="2291" y="2263"/>
                  </a:moveTo>
                  <a:lnTo>
                    <a:pt x="2291" y="2530"/>
                  </a:lnTo>
                  <a:lnTo>
                    <a:pt x="2046" y="2530"/>
                  </a:lnTo>
                  <a:lnTo>
                    <a:pt x="2046" y="2263"/>
                  </a:lnTo>
                  <a:close/>
                  <a:moveTo>
                    <a:pt x="1930" y="2378"/>
                  </a:moveTo>
                  <a:lnTo>
                    <a:pt x="1930" y="2443"/>
                  </a:lnTo>
                  <a:cubicBezTo>
                    <a:pt x="1702" y="2519"/>
                    <a:pt x="1476" y="2557"/>
                    <a:pt x="1251" y="2557"/>
                  </a:cubicBezTo>
                  <a:cubicBezTo>
                    <a:pt x="1025" y="2557"/>
                    <a:pt x="799" y="2519"/>
                    <a:pt x="571" y="2443"/>
                  </a:cubicBezTo>
                  <a:lnTo>
                    <a:pt x="571" y="2378"/>
                  </a:lnTo>
                  <a:cubicBezTo>
                    <a:pt x="799" y="2440"/>
                    <a:pt x="1025" y="2470"/>
                    <a:pt x="1251" y="2470"/>
                  </a:cubicBezTo>
                  <a:cubicBezTo>
                    <a:pt x="1476" y="2470"/>
                    <a:pt x="1702" y="2440"/>
                    <a:pt x="1930" y="2378"/>
                  </a:cubicBezTo>
                  <a:close/>
                  <a:moveTo>
                    <a:pt x="1930" y="2559"/>
                  </a:moveTo>
                  <a:cubicBezTo>
                    <a:pt x="1959" y="2595"/>
                    <a:pt x="1959" y="2624"/>
                    <a:pt x="1988" y="2653"/>
                  </a:cubicBezTo>
                  <a:lnTo>
                    <a:pt x="1684" y="2956"/>
                  </a:lnTo>
                  <a:lnTo>
                    <a:pt x="1388" y="2956"/>
                  </a:lnTo>
                  <a:cubicBezTo>
                    <a:pt x="1359" y="2956"/>
                    <a:pt x="1323" y="2956"/>
                    <a:pt x="1323" y="2985"/>
                  </a:cubicBezTo>
                  <a:cubicBezTo>
                    <a:pt x="1323" y="3043"/>
                    <a:pt x="1359" y="3072"/>
                    <a:pt x="1388" y="3072"/>
                  </a:cubicBezTo>
                  <a:lnTo>
                    <a:pt x="1720" y="3072"/>
                  </a:lnTo>
                  <a:cubicBezTo>
                    <a:pt x="1720" y="3101"/>
                    <a:pt x="1720" y="3101"/>
                    <a:pt x="1684" y="3101"/>
                  </a:cubicBezTo>
                  <a:lnTo>
                    <a:pt x="817" y="3101"/>
                  </a:lnTo>
                  <a:cubicBezTo>
                    <a:pt x="781" y="3072"/>
                    <a:pt x="817" y="3072"/>
                    <a:pt x="817" y="3072"/>
                  </a:cubicBezTo>
                  <a:lnTo>
                    <a:pt x="1113" y="3072"/>
                  </a:lnTo>
                  <a:cubicBezTo>
                    <a:pt x="1142" y="3072"/>
                    <a:pt x="1178" y="3043"/>
                    <a:pt x="1207" y="3014"/>
                  </a:cubicBezTo>
                  <a:cubicBezTo>
                    <a:pt x="1207" y="2985"/>
                    <a:pt x="1178" y="2956"/>
                    <a:pt x="1113" y="2956"/>
                  </a:cubicBezTo>
                  <a:lnTo>
                    <a:pt x="846" y="2956"/>
                  </a:lnTo>
                  <a:lnTo>
                    <a:pt x="514" y="2653"/>
                  </a:lnTo>
                  <a:cubicBezTo>
                    <a:pt x="542" y="2624"/>
                    <a:pt x="571" y="2595"/>
                    <a:pt x="571" y="2559"/>
                  </a:cubicBezTo>
                  <a:cubicBezTo>
                    <a:pt x="781" y="2653"/>
                    <a:pt x="1027" y="2682"/>
                    <a:pt x="1265" y="2682"/>
                  </a:cubicBezTo>
                  <a:cubicBezTo>
                    <a:pt x="1475" y="2682"/>
                    <a:pt x="1720" y="2653"/>
                    <a:pt x="1930" y="2559"/>
                  </a:cubicBezTo>
                  <a:close/>
                  <a:moveTo>
                    <a:pt x="1359" y="3252"/>
                  </a:moveTo>
                  <a:lnTo>
                    <a:pt x="1265" y="3346"/>
                  </a:lnTo>
                  <a:lnTo>
                    <a:pt x="1142" y="3252"/>
                  </a:lnTo>
                  <a:close/>
                  <a:moveTo>
                    <a:pt x="362" y="1"/>
                  </a:moveTo>
                  <a:cubicBezTo>
                    <a:pt x="304" y="1"/>
                    <a:pt x="275" y="30"/>
                    <a:pt x="275" y="66"/>
                  </a:cubicBezTo>
                  <a:lnTo>
                    <a:pt x="275" y="95"/>
                  </a:lnTo>
                  <a:cubicBezTo>
                    <a:pt x="181" y="95"/>
                    <a:pt x="94" y="181"/>
                    <a:pt x="94" y="275"/>
                  </a:cubicBezTo>
                  <a:lnTo>
                    <a:pt x="94" y="543"/>
                  </a:lnTo>
                  <a:cubicBezTo>
                    <a:pt x="94" y="572"/>
                    <a:pt x="123" y="608"/>
                    <a:pt x="152" y="637"/>
                  </a:cubicBezTo>
                  <a:cubicBezTo>
                    <a:pt x="181" y="637"/>
                    <a:pt x="239" y="608"/>
                    <a:pt x="239" y="572"/>
                  </a:cubicBezTo>
                  <a:lnTo>
                    <a:pt x="239" y="275"/>
                  </a:lnTo>
                  <a:cubicBezTo>
                    <a:pt x="239" y="246"/>
                    <a:pt x="275" y="210"/>
                    <a:pt x="304" y="210"/>
                  </a:cubicBezTo>
                  <a:lnTo>
                    <a:pt x="2226" y="210"/>
                  </a:lnTo>
                  <a:cubicBezTo>
                    <a:pt x="2262" y="210"/>
                    <a:pt x="2291" y="246"/>
                    <a:pt x="2291" y="275"/>
                  </a:cubicBezTo>
                  <a:lnTo>
                    <a:pt x="2291" y="1027"/>
                  </a:lnTo>
                  <a:cubicBezTo>
                    <a:pt x="2291" y="1056"/>
                    <a:pt x="2262" y="1085"/>
                    <a:pt x="2226" y="1085"/>
                  </a:cubicBezTo>
                  <a:lnTo>
                    <a:pt x="304" y="1085"/>
                  </a:lnTo>
                  <a:cubicBezTo>
                    <a:pt x="275" y="1085"/>
                    <a:pt x="239" y="1056"/>
                    <a:pt x="239" y="1027"/>
                  </a:cubicBezTo>
                  <a:lnTo>
                    <a:pt x="239" y="817"/>
                  </a:lnTo>
                  <a:cubicBezTo>
                    <a:pt x="239" y="788"/>
                    <a:pt x="210" y="752"/>
                    <a:pt x="181" y="752"/>
                  </a:cubicBezTo>
                  <a:cubicBezTo>
                    <a:pt x="123" y="752"/>
                    <a:pt x="94" y="788"/>
                    <a:pt x="94" y="817"/>
                  </a:cubicBezTo>
                  <a:lnTo>
                    <a:pt x="94" y="998"/>
                  </a:lnTo>
                  <a:cubicBezTo>
                    <a:pt x="94" y="1114"/>
                    <a:pt x="181" y="1179"/>
                    <a:pt x="275" y="1207"/>
                  </a:cubicBezTo>
                  <a:lnTo>
                    <a:pt x="275" y="1330"/>
                  </a:lnTo>
                  <a:lnTo>
                    <a:pt x="123" y="1330"/>
                  </a:lnTo>
                  <a:cubicBezTo>
                    <a:pt x="58" y="1330"/>
                    <a:pt x="1" y="1388"/>
                    <a:pt x="1" y="1446"/>
                  </a:cubicBezTo>
                  <a:lnTo>
                    <a:pt x="1" y="1598"/>
                  </a:lnTo>
                  <a:cubicBezTo>
                    <a:pt x="1" y="1656"/>
                    <a:pt x="58" y="1721"/>
                    <a:pt x="123" y="1721"/>
                  </a:cubicBezTo>
                  <a:lnTo>
                    <a:pt x="275" y="1721"/>
                  </a:lnTo>
                  <a:lnTo>
                    <a:pt x="275" y="2140"/>
                  </a:lnTo>
                  <a:lnTo>
                    <a:pt x="210" y="2140"/>
                  </a:lnTo>
                  <a:cubicBezTo>
                    <a:pt x="152" y="2140"/>
                    <a:pt x="94" y="2169"/>
                    <a:pt x="94" y="2234"/>
                  </a:cubicBezTo>
                  <a:lnTo>
                    <a:pt x="94" y="2530"/>
                  </a:lnTo>
                  <a:cubicBezTo>
                    <a:pt x="94" y="2595"/>
                    <a:pt x="152" y="2653"/>
                    <a:pt x="210" y="2653"/>
                  </a:cubicBezTo>
                  <a:lnTo>
                    <a:pt x="333" y="2653"/>
                  </a:lnTo>
                  <a:lnTo>
                    <a:pt x="694" y="2985"/>
                  </a:lnTo>
                  <a:cubicBezTo>
                    <a:pt x="694" y="3014"/>
                    <a:pt x="665" y="3072"/>
                    <a:pt x="665" y="3101"/>
                  </a:cubicBezTo>
                  <a:cubicBezTo>
                    <a:pt x="694" y="3195"/>
                    <a:pt x="752" y="3252"/>
                    <a:pt x="817" y="3252"/>
                  </a:cubicBezTo>
                  <a:lnTo>
                    <a:pt x="962" y="3252"/>
                  </a:lnTo>
                  <a:lnTo>
                    <a:pt x="1178" y="3404"/>
                  </a:lnTo>
                  <a:lnTo>
                    <a:pt x="304" y="4221"/>
                  </a:lnTo>
                  <a:cubicBezTo>
                    <a:pt x="275" y="4250"/>
                    <a:pt x="275" y="4279"/>
                    <a:pt x="304" y="4307"/>
                  </a:cubicBezTo>
                  <a:lnTo>
                    <a:pt x="333" y="4336"/>
                  </a:lnTo>
                  <a:cubicBezTo>
                    <a:pt x="362" y="4336"/>
                    <a:pt x="362" y="4307"/>
                    <a:pt x="391" y="4307"/>
                  </a:cubicBezTo>
                  <a:lnTo>
                    <a:pt x="1265" y="3498"/>
                  </a:lnTo>
                  <a:lnTo>
                    <a:pt x="2139" y="4307"/>
                  </a:lnTo>
                  <a:cubicBezTo>
                    <a:pt x="2139" y="4307"/>
                    <a:pt x="2139" y="4336"/>
                    <a:pt x="2168" y="4336"/>
                  </a:cubicBezTo>
                  <a:cubicBezTo>
                    <a:pt x="2197" y="4336"/>
                    <a:pt x="2197" y="4307"/>
                    <a:pt x="2226" y="4307"/>
                  </a:cubicBezTo>
                  <a:cubicBezTo>
                    <a:pt x="2226" y="4279"/>
                    <a:pt x="2226" y="4250"/>
                    <a:pt x="2197" y="4221"/>
                  </a:cubicBezTo>
                  <a:lnTo>
                    <a:pt x="1359" y="3404"/>
                  </a:lnTo>
                  <a:lnTo>
                    <a:pt x="1540" y="3252"/>
                  </a:lnTo>
                  <a:lnTo>
                    <a:pt x="1684" y="3252"/>
                  </a:lnTo>
                  <a:cubicBezTo>
                    <a:pt x="1749" y="3252"/>
                    <a:pt x="1836" y="3195"/>
                    <a:pt x="1836" y="3101"/>
                  </a:cubicBezTo>
                  <a:cubicBezTo>
                    <a:pt x="1836" y="3072"/>
                    <a:pt x="1836" y="3014"/>
                    <a:pt x="1807" y="2985"/>
                  </a:cubicBezTo>
                  <a:lnTo>
                    <a:pt x="2168" y="2653"/>
                  </a:lnTo>
                  <a:lnTo>
                    <a:pt x="2320" y="2653"/>
                  </a:lnTo>
                  <a:cubicBezTo>
                    <a:pt x="2378" y="2653"/>
                    <a:pt x="2407" y="2595"/>
                    <a:pt x="2407" y="2530"/>
                  </a:cubicBezTo>
                  <a:lnTo>
                    <a:pt x="2407" y="2234"/>
                  </a:lnTo>
                  <a:cubicBezTo>
                    <a:pt x="2407" y="2169"/>
                    <a:pt x="2378" y="2140"/>
                    <a:pt x="2320" y="2140"/>
                  </a:cubicBezTo>
                  <a:lnTo>
                    <a:pt x="2226" y="2140"/>
                  </a:lnTo>
                  <a:lnTo>
                    <a:pt x="2226" y="1721"/>
                  </a:lnTo>
                  <a:lnTo>
                    <a:pt x="2407" y="1721"/>
                  </a:lnTo>
                  <a:cubicBezTo>
                    <a:pt x="2472" y="1721"/>
                    <a:pt x="2501" y="1656"/>
                    <a:pt x="2501" y="1598"/>
                  </a:cubicBezTo>
                  <a:lnTo>
                    <a:pt x="2501" y="1446"/>
                  </a:lnTo>
                  <a:cubicBezTo>
                    <a:pt x="2501" y="1388"/>
                    <a:pt x="2472" y="1330"/>
                    <a:pt x="2407" y="1330"/>
                  </a:cubicBezTo>
                  <a:lnTo>
                    <a:pt x="2226" y="1330"/>
                  </a:lnTo>
                  <a:lnTo>
                    <a:pt x="2226" y="1207"/>
                  </a:lnTo>
                  <a:cubicBezTo>
                    <a:pt x="2349" y="1179"/>
                    <a:pt x="2407" y="1114"/>
                    <a:pt x="2407" y="998"/>
                  </a:cubicBezTo>
                  <a:lnTo>
                    <a:pt x="2407" y="275"/>
                  </a:lnTo>
                  <a:cubicBezTo>
                    <a:pt x="2407" y="181"/>
                    <a:pt x="2349" y="95"/>
                    <a:pt x="2226" y="95"/>
                  </a:cubicBezTo>
                  <a:lnTo>
                    <a:pt x="2226" y="66"/>
                  </a:lnTo>
                  <a:cubicBezTo>
                    <a:pt x="2226" y="30"/>
                    <a:pt x="2197" y="1"/>
                    <a:pt x="2168" y="1"/>
                  </a:cubicBezTo>
                  <a:cubicBezTo>
                    <a:pt x="2139" y="1"/>
                    <a:pt x="2111" y="30"/>
                    <a:pt x="2111" y="66"/>
                  </a:cubicBezTo>
                  <a:lnTo>
                    <a:pt x="2111" y="95"/>
                  </a:lnTo>
                  <a:lnTo>
                    <a:pt x="391" y="95"/>
                  </a:lnTo>
                  <a:lnTo>
                    <a:pt x="391" y="66"/>
                  </a:lnTo>
                  <a:cubicBezTo>
                    <a:pt x="391" y="30"/>
                    <a:pt x="391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4"/>
            <p:cNvSpPr/>
            <p:nvPr/>
          </p:nvSpPr>
          <p:spPr>
            <a:xfrm>
              <a:off x="3217321" y="2672870"/>
              <a:ext cx="86504" cy="136958"/>
            </a:xfrm>
            <a:custGeom>
              <a:avLst/>
              <a:gdLst/>
              <a:ahLst/>
              <a:cxnLst/>
              <a:rect l="l" t="t" r="r" b="b"/>
              <a:pathLst>
                <a:path w="991" h="1569" extrusionOk="0">
                  <a:moveTo>
                    <a:pt x="810" y="579"/>
                  </a:moveTo>
                  <a:cubicBezTo>
                    <a:pt x="846" y="607"/>
                    <a:pt x="846" y="665"/>
                    <a:pt x="846" y="723"/>
                  </a:cubicBezTo>
                  <a:cubicBezTo>
                    <a:pt x="875" y="759"/>
                    <a:pt x="846" y="788"/>
                    <a:pt x="781" y="788"/>
                  </a:cubicBezTo>
                  <a:lnTo>
                    <a:pt x="781" y="817"/>
                  </a:lnTo>
                  <a:lnTo>
                    <a:pt x="724" y="579"/>
                  </a:lnTo>
                  <a:close/>
                  <a:moveTo>
                    <a:pt x="514" y="123"/>
                  </a:moveTo>
                  <a:lnTo>
                    <a:pt x="666" y="875"/>
                  </a:lnTo>
                  <a:lnTo>
                    <a:pt x="810" y="1446"/>
                  </a:lnTo>
                  <a:lnTo>
                    <a:pt x="124" y="1446"/>
                  </a:lnTo>
                  <a:lnTo>
                    <a:pt x="420" y="123"/>
                  </a:lnTo>
                  <a:close/>
                  <a:moveTo>
                    <a:pt x="420" y="0"/>
                  </a:moveTo>
                  <a:cubicBezTo>
                    <a:pt x="362" y="0"/>
                    <a:pt x="333" y="37"/>
                    <a:pt x="304" y="65"/>
                  </a:cubicBezTo>
                  <a:lnTo>
                    <a:pt x="1" y="1446"/>
                  </a:lnTo>
                  <a:cubicBezTo>
                    <a:pt x="1" y="1482"/>
                    <a:pt x="1" y="1540"/>
                    <a:pt x="30" y="1568"/>
                  </a:cubicBezTo>
                  <a:lnTo>
                    <a:pt x="810" y="1568"/>
                  </a:lnTo>
                  <a:cubicBezTo>
                    <a:pt x="875" y="1568"/>
                    <a:pt x="904" y="1568"/>
                    <a:pt x="904" y="1540"/>
                  </a:cubicBezTo>
                  <a:cubicBezTo>
                    <a:pt x="933" y="1511"/>
                    <a:pt x="933" y="1482"/>
                    <a:pt x="933" y="1446"/>
                  </a:cubicBezTo>
                  <a:lnTo>
                    <a:pt x="810" y="940"/>
                  </a:lnTo>
                  <a:lnTo>
                    <a:pt x="810" y="904"/>
                  </a:lnTo>
                  <a:cubicBezTo>
                    <a:pt x="933" y="904"/>
                    <a:pt x="991" y="788"/>
                    <a:pt x="962" y="694"/>
                  </a:cubicBezTo>
                  <a:lnTo>
                    <a:pt x="962" y="607"/>
                  </a:lnTo>
                  <a:cubicBezTo>
                    <a:pt x="933" y="542"/>
                    <a:pt x="904" y="513"/>
                    <a:pt x="875" y="485"/>
                  </a:cubicBezTo>
                  <a:cubicBezTo>
                    <a:pt x="810" y="456"/>
                    <a:pt x="781" y="456"/>
                    <a:pt x="724" y="456"/>
                  </a:cubicBezTo>
                  <a:lnTo>
                    <a:pt x="695" y="456"/>
                  </a:lnTo>
                  <a:lnTo>
                    <a:pt x="630" y="65"/>
                  </a:lnTo>
                  <a:cubicBezTo>
                    <a:pt x="601" y="37"/>
                    <a:pt x="572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7" name="Google Shape;927;p34"/>
          <p:cNvGrpSpPr/>
          <p:nvPr/>
        </p:nvGrpSpPr>
        <p:grpSpPr>
          <a:xfrm>
            <a:off x="5408291" y="1696836"/>
            <a:ext cx="376042" cy="281422"/>
            <a:chOff x="4762770" y="1834549"/>
            <a:chExt cx="376042" cy="281422"/>
          </a:xfrm>
        </p:grpSpPr>
        <p:sp>
          <p:nvSpPr>
            <p:cNvPr id="928" name="Google Shape;928;p34"/>
            <p:cNvSpPr/>
            <p:nvPr/>
          </p:nvSpPr>
          <p:spPr>
            <a:xfrm>
              <a:off x="4762770" y="1879328"/>
              <a:ext cx="94710" cy="236643"/>
            </a:xfrm>
            <a:custGeom>
              <a:avLst/>
              <a:gdLst/>
              <a:ahLst/>
              <a:cxnLst/>
              <a:rect l="l" t="t" r="r" b="b"/>
              <a:pathLst>
                <a:path w="1085" h="2711" extrusionOk="0">
                  <a:moveTo>
                    <a:pt x="420" y="153"/>
                  </a:moveTo>
                  <a:cubicBezTo>
                    <a:pt x="513" y="153"/>
                    <a:pt x="571" y="211"/>
                    <a:pt x="571" y="276"/>
                  </a:cubicBezTo>
                  <a:cubicBezTo>
                    <a:pt x="571" y="333"/>
                    <a:pt x="513" y="391"/>
                    <a:pt x="420" y="391"/>
                  </a:cubicBezTo>
                  <a:cubicBezTo>
                    <a:pt x="362" y="391"/>
                    <a:pt x="304" y="333"/>
                    <a:pt x="304" y="276"/>
                  </a:cubicBezTo>
                  <a:cubicBezTo>
                    <a:pt x="304" y="211"/>
                    <a:pt x="362" y="153"/>
                    <a:pt x="420" y="153"/>
                  </a:cubicBezTo>
                  <a:close/>
                  <a:moveTo>
                    <a:pt x="665" y="695"/>
                  </a:moveTo>
                  <a:lnTo>
                    <a:pt x="665" y="724"/>
                  </a:lnTo>
                  <a:lnTo>
                    <a:pt x="665" y="752"/>
                  </a:lnTo>
                  <a:lnTo>
                    <a:pt x="210" y="752"/>
                  </a:lnTo>
                  <a:lnTo>
                    <a:pt x="181" y="724"/>
                  </a:lnTo>
                  <a:cubicBezTo>
                    <a:pt x="181" y="724"/>
                    <a:pt x="210" y="724"/>
                    <a:pt x="210" y="695"/>
                  </a:cubicBezTo>
                  <a:close/>
                  <a:moveTo>
                    <a:pt x="629" y="2501"/>
                  </a:moveTo>
                  <a:cubicBezTo>
                    <a:pt x="665" y="2501"/>
                    <a:pt x="694" y="2501"/>
                    <a:pt x="694" y="2530"/>
                  </a:cubicBezTo>
                  <a:lnTo>
                    <a:pt x="723" y="2588"/>
                  </a:lnTo>
                  <a:lnTo>
                    <a:pt x="152" y="2588"/>
                  </a:lnTo>
                  <a:lnTo>
                    <a:pt x="181" y="2530"/>
                  </a:lnTo>
                  <a:cubicBezTo>
                    <a:pt x="181" y="2501"/>
                    <a:pt x="210" y="2501"/>
                    <a:pt x="239" y="2501"/>
                  </a:cubicBezTo>
                  <a:close/>
                  <a:moveTo>
                    <a:pt x="448" y="1"/>
                  </a:moveTo>
                  <a:cubicBezTo>
                    <a:pt x="304" y="1"/>
                    <a:pt x="181" y="124"/>
                    <a:pt x="181" y="276"/>
                  </a:cubicBezTo>
                  <a:cubicBezTo>
                    <a:pt x="181" y="391"/>
                    <a:pt x="268" y="485"/>
                    <a:pt x="362" y="514"/>
                  </a:cubicBezTo>
                  <a:lnTo>
                    <a:pt x="362" y="572"/>
                  </a:lnTo>
                  <a:lnTo>
                    <a:pt x="181" y="572"/>
                  </a:lnTo>
                  <a:cubicBezTo>
                    <a:pt x="181" y="572"/>
                    <a:pt x="152" y="601"/>
                    <a:pt x="123" y="601"/>
                  </a:cubicBezTo>
                  <a:cubicBezTo>
                    <a:pt x="29" y="724"/>
                    <a:pt x="123" y="875"/>
                    <a:pt x="210" y="875"/>
                  </a:cubicBezTo>
                  <a:lnTo>
                    <a:pt x="239" y="875"/>
                  </a:lnTo>
                  <a:lnTo>
                    <a:pt x="239" y="1056"/>
                  </a:lnTo>
                  <a:cubicBezTo>
                    <a:pt x="239" y="1056"/>
                    <a:pt x="239" y="1085"/>
                    <a:pt x="268" y="1085"/>
                  </a:cubicBezTo>
                  <a:cubicBezTo>
                    <a:pt x="279" y="1103"/>
                    <a:pt x="292" y="1110"/>
                    <a:pt x="305" y="1110"/>
                  </a:cubicBezTo>
                  <a:cubicBezTo>
                    <a:pt x="334" y="1110"/>
                    <a:pt x="362" y="1076"/>
                    <a:pt x="362" y="1056"/>
                  </a:cubicBezTo>
                  <a:lnTo>
                    <a:pt x="362" y="875"/>
                  </a:lnTo>
                  <a:lnTo>
                    <a:pt x="485" y="875"/>
                  </a:lnTo>
                  <a:lnTo>
                    <a:pt x="485" y="904"/>
                  </a:lnTo>
                  <a:lnTo>
                    <a:pt x="485" y="2378"/>
                  </a:lnTo>
                  <a:lnTo>
                    <a:pt x="362" y="2378"/>
                  </a:lnTo>
                  <a:lnTo>
                    <a:pt x="362" y="1294"/>
                  </a:lnTo>
                  <a:cubicBezTo>
                    <a:pt x="362" y="1266"/>
                    <a:pt x="362" y="1237"/>
                    <a:pt x="333" y="1237"/>
                  </a:cubicBezTo>
                  <a:cubicBezTo>
                    <a:pt x="315" y="1229"/>
                    <a:pt x="301" y="1225"/>
                    <a:pt x="288" y="1225"/>
                  </a:cubicBezTo>
                  <a:cubicBezTo>
                    <a:pt x="254" y="1225"/>
                    <a:pt x="239" y="1252"/>
                    <a:pt x="239" y="1294"/>
                  </a:cubicBezTo>
                  <a:lnTo>
                    <a:pt x="239" y="2378"/>
                  </a:lnTo>
                  <a:cubicBezTo>
                    <a:pt x="181" y="2378"/>
                    <a:pt x="123" y="2407"/>
                    <a:pt x="58" y="2472"/>
                  </a:cubicBezTo>
                  <a:lnTo>
                    <a:pt x="0" y="2588"/>
                  </a:lnTo>
                  <a:cubicBezTo>
                    <a:pt x="0" y="2624"/>
                    <a:pt x="0" y="2653"/>
                    <a:pt x="29" y="2682"/>
                  </a:cubicBezTo>
                  <a:cubicBezTo>
                    <a:pt x="29" y="2711"/>
                    <a:pt x="58" y="2711"/>
                    <a:pt x="87" y="2711"/>
                  </a:cubicBezTo>
                  <a:lnTo>
                    <a:pt x="781" y="2711"/>
                  </a:lnTo>
                  <a:cubicBezTo>
                    <a:pt x="810" y="2711"/>
                    <a:pt x="846" y="2711"/>
                    <a:pt x="846" y="2682"/>
                  </a:cubicBezTo>
                  <a:cubicBezTo>
                    <a:pt x="875" y="2653"/>
                    <a:pt x="875" y="2624"/>
                    <a:pt x="875" y="2588"/>
                  </a:cubicBezTo>
                  <a:lnTo>
                    <a:pt x="810" y="2472"/>
                  </a:lnTo>
                  <a:cubicBezTo>
                    <a:pt x="752" y="2407"/>
                    <a:pt x="694" y="2378"/>
                    <a:pt x="629" y="2378"/>
                  </a:cubicBezTo>
                  <a:lnTo>
                    <a:pt x="629" y="1056"/>
                  </a:lnTo>
                  <a:cubicBezTo>
                    <a:pt x="655" y="1076"/>
                    <a:pt x="691" y="1097"/>
                    <a:pt x="731" y="1097"/>
                  </a:cubicBezTo>
                  <a:cubicBezTo>
                    <a:pt x="747" y="1097"/>
                    <a:pt x="764" y="1093"/>
                    <a:pt x="781" y="1085"/>
                  </a:cubicBezTo>
                  <a:cubicBezTo>
                    <a:pt x="962" y="1056"/>
                    <a:pt x="1055" y="818"/>
                    <a:pt x="1084" y="666"/>
                  </a:cubicBezTo>
                  <a:cubicBezTo>
                    <a:pt x="1084" y="637"/>
                    <a:pt x="1084" y="601"/>
                    <a:pt x="1055" y="572"/>
                  </a:cubicBezTo>
                  <a:cubicBezTo>
                    <a:pt x="990" y="572"/>
                    <a:pt x="962" y="572"/>
                    <a:pt x="962" y="637"/>
                  </a:cubicBezTo>
                  <a:cubicBezTo>
                    <a:pt x="904" y="933"/>
                    <a:pt x="781" y="962"/>
                    <a:pt x="752" y="962"/>
                  </a:cubicBezTo>
                  <a:cubicBezTo>
                    <a:pt x="744" y="972"/>
                    <a:pt x="734" y="977"/>
                    <a:pt x="722" y="977"/>
                  </a:cubicBezTo>
                  <a:cubicBezTo>
                    <a:pt x="693" y="977"/>
                    <a:pt x="655" y="946"/>
                    <a:pt x="629" y="904"/>
                  </a:cubicBezTo>
                  <a:lnTo>
                    <a:pt x="629" y="875"/>
                  </a:lnTo>
                  <a:lnTo>
                    <a:pt x="665" y="875"/>
                  </a:lnTo>
                  <a:cubicBezTo>
                    <a:pt x="723" y="875"/>
                    <a:pt x="781" y="818"/>
                    <a:pt x="781" y="752"/>
                  </a:cubicBezTo>
                  <a:cubicBezTo>
                    <a:pt x="810" y="666"/>
                    <a:pt x="752" y="572"/>
                    <a:pt x="665" y="572"/>
                  </a:cubicBezTo>
                  <a:lnTo>
                    <a:pt x="485" y="572"/>
                  </a:lnTo>
                  <a:lnTo>
                    <a:pt x="485" y="514"/>
                  </a:lnTo>
                  <a:cubicBezTo>
                    <a:pt x="600" y="485"/>
                    <a:pt x="694" y="391"/>
                    <a:pt x="694" y="239"/>
                  </a:cubicBezTo>
                  <a:cubicBezTo>
                    <a:pt x="665" y="124"/>
                    <a:pt x="571" y="30"/>
                    <a:pt x="4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34"/>
            <p:cNvSpPr/>
            <p:nvPr/>
          </p:nvSpPr>
          <p:spPr>
            <a:xfrm>
              <a:off x="5044102" y="1879328"/>
              <a:ext cx="94710" cy="236643"/>
            </a:xfrm>
            <a:custGeom>
              <a:avLst/>
              <a:gdLst/>
              <a:ahLst/>
              <a:cxnLst/>
              <a:rect l="l" t="t" r="r" b="b"/>
              <a:pathLst>
                <a:path w="1085" h="2711" extrusionOk="0">
                  <a:moveTo>
                    <a:pt x="658" y="153"/>
                  </a:moveTo>
                  <a:cubicBezTo>
                    <a:pt x="723" y="153"/>
                    <a:pt x="781" y="211"/>
                    <a:pt x="781" y="276"/>
                  </a:cubicBezTo>
                  <a:cubicBezTo>
                    <a:pt x="781" y="333"/>
                    <a:pt x="723" y="391"/>
                    <a:pt x="658" y="391"/>
                  </a:cubicBezTo>
                  <a:cubicBezTo>
                    <a:pt x="600" y="391"/>
                    <a:pt x="542" y="333"/>
                    <a:pt x="542" y="276"/>
                  </a:cubicBezTo>
                  <a:cubicBezTo>
                    <a:pt x="542" y="211"/>
                    <a:pt x="600" y="153"/>
                    <a:pt x="658" y="153"/>
                  </a:cubicBezTo>
                  <a:close/>
                  <a:moveTo>
                    <a:pt x="875" y="695"/>
                  </a:moveTo>
                  <a:lnTo>
                    <a:pt x="904" y="724"/>
                  </a:lnTo>
                  <a:cubicBezTo>
                    <a:pt x="904" y="724"/>
                    <a:pt x="904" y="752"/>
                    <a:pt x="875" y="752"/>
                  </a:cubicBezTo>
                  <a:lnTo>
                    <a:pt x="448" y="752"/>
                  </a:lnTo>
                  <a:cubicBezTo>
                    <a:pt x="419" y="752"/>
                    <a:pt x="419" y="724"/>
                    <a:pt x="419" y="724"/>
                  </a:cubicBezTo>
                  <a:lnTo>
                    <a:pt x="448" y="695"/>
                  </a:lnTo>
                  <a:close/>
                  <a:moveTo>
                    <a:pt x="723" y="875"/>
                  </a:moveTo>
                  <a:lnTo>
                    <a:pt x="723" y="2378"/>
                  </a:lnTo>
                  <a:lnTo>
                    <a:pt x="600" y="2378"/>
                  </a:lnTo>
                  <a:lnTo>
                    <a:pt x="600" y="904"/>
                  </a:lnTo>
                  <a:lnTo>
                    <a:pt x="600" y="875"/>
                  </a:lnTo>
                  <a:close/>
                  <a:moveTo>
                    <a:pt x="875" y="2501"/>
                  </a:moveTo>
                  <a:cubicBezTo>
                    <a:pt x="875" y="2501"/>
                    <a:pt x="904" y="2501"/>
                    <a:pt x="904" y="2530"/>
                  </a:cubicBezTo>
                  <a:lnTo>
                    <a:pt x="933" y="2588"/>
                  </a:lnTo>
                  <a:lnTo>
                    <a:pt x="362" y="2588"/>
                  </a:lnTo>
                  <a:lnTo>
                    <a:pt x="391" y="2530"/>
                  </a:lnTo>
                  <a:cubicBezTo>
                    <a:pt x="419" y="2501"/>
                    <a:pt x="419" y="2501"/>
                    <a:pt x="448" y="2501"/>
                  </a:cubicBezTo>
                  <a:close/>
                  <a:moveTo>
                    <a:pt x="694" y="1"/>
                  </a:moveTo>
                  <a:cubicBezTo>
                    <a:pt x="542" y="1"/>
                    <a:pt x="419" y="124"/>
                    <a:pt x="419" y="276"/>
                  </a:cubicBezTo>
                  <a:cubicBezTo>
                    <a:pt x="419" y="391"/>
                    <a:pt x="477" y="485"/>
                    <a:pt x="600" y="514"/>
                  </a:cubicBezTo>
                  <a:lnTo>
                    <a:pt x="600" y="572"/>
                  </a:lnTo>
                  <a:lnTo>
                    <a:pt x="419" y="572"/>
                  </a:lnTo>
                  <a:cubicBezTo>
                    <a:pt x="362" y="572"/>
                    <a:pt x="297" y="637"/>
                    <a:pt x="297" y="666"/>
                  </a:cubicBezTo>
                  <a:cubicBezTo>
                    <a:pt x="239" y="781"/>
                    <a:pt x="333" y="875"/>
                    <a:pt x="419" y="875"/>
                  </a:cubicBezTo>
                  <a:lnTo>
                    <a:pt x="448" y="875"/>
                  </a:lnTo>
                  <a:lnTo>
                    <a:pt x="448" y="904"/>
                  </a:lnTo>
                  <a:cubicBezTo>
                    <a:pt x="448" y="904"/>
                    <a:pt x="408" y="970"/>
                    <a:pt x="361" y="970"/>
                  </a:cubicBezTo>
                  <a:cubicBezTo>
                    <a:pt x="351" y="970"/>
                    <a:pt x="342" y="968"/>
                    <a:pt x="333" y="962"/>
                  </a:cubicBezTo>
                  <a:cubicBezTo>
                    <a:pt x="297" y="962"/>
                    <a:pt x="210" y="933"/>
                    <a:pt x="152" y="637"/>
                  </a:cubicBezTo>
                  <a:cubicBezTo>
                    <a:pt x="116" y="601"/>
                    <a:pt x="87" y="572"/>
                    <a:pt x="58" y="572"/>
                  </a:cubicBezTo>
                  <a:cubicBezTo>
                    <a:pt x="29" y="572"/>
                    <a:pt x="0" y="601"/>
                    <a:pt x="0" y="666"/>
                  </a:cubicBezTo>
                  <a:cubicBezTo>
                    <a:pt x="58" y="846"/>
                    <a:pt x="152" y="1114"/>
                    <a:pt x="362" y="1114"/>
                  </a:cubicBezTo>
                  <a:cubicBezTo>
                    <a:pt x="391" y="1114"/>
                    <a:pt x="419" y="1085"/>
                    <a:pt x="477" y="1056"/>
                  </a:cubicBezTo>
                  <a:lnTo>
                    <a:pt x="477" y="2378"/>
                  </a:lnTo>
                  <a:lnTo>
                    <a:pt x="448" y="2378"/>
                  </a:lnTo>
                  <a:cubicBezTo>
                    <a:pt x="391" y="2378"/>
                    <a:pt x="333" y="2407"/>
                    <a:pt x="297" y="2472"/>
                  </a:cubicBezTo>
                  <a:lnTo>
                    <a:pt x="239" y="2588"/>
                  </a:lnTo>
                  <a:cubicBezTo>
                    <a:pt x="210" y="2624"/>
                    <a:pt x="210" y="2653"/>
                    <a:pt x="239" y="2682"/>
                  </a:cubicBezTo>
                  <a:cubicBezTo>
                    <a:pt x="268" y="2711"/>
                    <a:pt x="268" y="2711"/>
                    <a:pt x="297" y="2711"/>
                  </a:cubicBezTo>
                  <a:lnTo>
                    <a:pt x="990" y="2711"/>
                  </a:lnTo>
                  <a:cubicBezTo>
                    <a:pt x="1019" y="2711"/>
                    <a:pt x="1055" y="2711"/>
                    <a:pt x="1084" y="2682"/>
                  </a:cubicBezTo>
                  <a:lnTo>
                    <a:pt x="1084" y="2588"/>
                  </a:lnTo>
                  <a:lnTo>
                    <a:pt x="1019" y="2472"/>
                  </a:lnTo>
                  <a:cubicBezTo>
                    <a:pt x="990" y="2407"/>
                    <a:pt x="875" y="2378"/>
                    <a:pt x="875" y="2378"/>
                  </a:cubicBezTo>
                  <a:lnTo>
                    <a:pt x="839" y="2378"/>
                  </a:lnTo>
                  <a:lnTo>
                    <a:pt x="839" y="875"/>
                  </a:lnTo>
                  <a:lnTo>
                    <a:pt x="875" y="875"/>
                  </a:lnTo>
                  <a:cubicBezTo>
                    <a:pt x="933" y="875"/>
                    <a:pt x="1019" y="818"/>
                    <a:pt x="1019" y="752"/>
                  </a:cubicBezTo>
                  <a:cubicBezTo>
                    <a:pt x="1055" y="666"/>
                    <a:pt x="961" y="572"/>
                    <a:pt x="875" y="572"/>
                  </a:cubicBezTo>
                  <a:lnTo>
                    <a:pt x="723" y="572"/>
                  </a:lnTo>
                  <a:lnTo>
                    <a:pt x="723" y="514"/>
                  </a:lnTo>
                  <a:cubicBezTo>
                    <a:pt x="839" y="485"/>
                    <a:pt x="933" y="391"/>
                    <a:pt x="904" y="239"/>
                  </a:cubicBezTo>
                  <a:cubicBezTo>
                    <a:pt x="904" y="124"/>
                    <a:pt x="810" y="30"/>
                    <a:pt x="6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34"/>
            <p:cNvSpPr/>
            <p:nvPr/>
          </p:nvSpPr>
          <p:spPr>
            <a:xfrm>
              <a:off x="4830855" y="1870512"/>
              <a:ext cx="242317" cy="206354"/>
            </a:xfrm>
            <a:custGeom>
              <a:avLst/>
              <a:gdLst/>
              <a:ahLst/>
              <a:cxnLst/>
              <a:rect l="l" t="t" r="r" b="b"/>
              <a:pathLst>
                <a:path w="2776" h="2364" extrusionOk="0">
                  <a:moveTo>
                    <a:pt x="1485" y="119"/>
                  </a:moveTo>
                  <a:cubicBezTo>
                    <a:pt x="1503" y="119"/>
                    <a:pt x="1521" y="122"/>
                    <a:pt x="1540" y="131"/>
                  </a:cubicBezTo>
                  <a:cubicBezTo>
                    <a:pt x="1569" y="131"/>
                    <a:pt x="1627" y="160"/>
                    <a:pt x="1627" y="225"/>
                  </a:cubicBezTo>
                  <a:lnTo>
                    <a:pt x="1721" y="521"/>
                  </a:lnTo>
                  <a:cubicBezTo>
                    <a:pt x="1750" y="586"/>
                    <a:pt x="1807" y="644"/>
                    <a:pt x="1872" y="673"/>
                  </a:cubicBezTo>
                  <a:lnTo>
                    <a:pt x="2140" y="796"/>
                  </a:lnTo>
                  <a:cubicBezTo>
                    <a:pt x="2169" y="825"/>
                    <a:pt x="2198" y="853"/>
                    <a:pt x="2234" y="919"/>
                  </a:cubicBezTo>
                  <a:cubicBezTo>
                    <a:pt x="2234" y="976"/>
                    <a:pt x="2198" y="1005"/>
                    <a:pt x="2169" y="1034"/>
                  </a:cubicBezTo>
                  <a:lnTo>
                    <a:pt x="1988" y="1157"/>
                  </a:lnTo>
                  <a:lnTo>
                    <a:pt x="1901" y="1215"/>
                  </a:lnTo>
                  <a:cubicBezTo>
                    <a:pt x="1836" y="1280"/>
                    <a:pt x="1807" y="1338"/>
                    <a:pt x="1807" y="1395"/>
                  </a:cubicBezTo>
                  <a:lnTo>
                    <a:pt x="1750" y="1699"/>
                  </a:lnTo>
                  <a:cubicBezTo>
                    <a:pt x="1750" y="1757"/>
                    <a:pt x="1721" y="1786"/>
                    <a:pt x="1692" y="1822"/>
                  </a:cubicBezTo>
                  <a:cubicBezTo>
                    <a:pt x="1659" y="1836"/>
                    <a:pt x="1629" y="1843"/>
                    <a:pt x="1602" y="1843"/>
                  </a:cubicBezTo>
                  <a:cubicBezTo>
                    <a:pt x="1576" y="1843"/>
                    <a:pt x="1555" y="1836"/>
                    <a:pt x="1540" y="1822"/>
                  </a:cubicBezTo>
                  <a:lnTo>
                    <a:pt x="1294" y="1641"/>
                  </a:lnTo>
                  <a:cubicBezTo>
                    <a:pt x="1237" y="1605"/>
                    <a:pt x="1179" y="1576"/>
                    <a:pt x="1114" y="1576"/>
                  </a:cubicBezTo>
                  <a:lnTo>
                    <a:pt x="1085" y="1576"/>
                  </a:lnTo>
                  <a:lnTo>
                    <a:pt x="789" y="1641"/>
                  </a:lnTo>
                  <a:cubicBezTo>
                    <a:pt x="724" y="1641"/>
                    <a:pt x="695" y="1641"/>
                    <a:pt x="666" y="1576"/>
                  </a:cubicBezTo>
                  <a:cubicBezTo>
                    <a:pt x="608" y="1547"/>
                    <a:pt x="608" y="1489"/>
                    <a:pt x="637" y="1460"/>
                  </a:cubicBezTo>
                  <a:lnTo>
                    <a:pt x="724" y="1157"/>
                  </a:lnTo>
                  <a:cubicBezTo>
                    <a:pt x="724" y="1099"/>
                    <a:pt x="724" y="1005"/>
                    <a:pt x="695" y="947"/>
                  </a:cubicBezTo>
                  <a:lnTo>
                    <a:pt x="543" y="673"/>
                  </a:lnTo>
                  <a:cubicBezTo>
                    <a:pt x="514" y="615"/>
                    <a:pt x="543" y="557"/>
                    <a:pt x="572" y="521"/>
                  </a:cubicBezTo>
                  <a:cubicBezTo>
                    <a:pt x="608" y="492"/>
                    <a:pt x="637" y="463"/>
                    <a:pt x="666" y="463"/>
                  </a:cubicBezTo>
                  <a:lnTo>
                    <a:pt x="998" y="463"/>
                  </a:lnTo>
                  <a:cubicBezTo>
                    <a:pt x="1056" y="463"/>
                    <a:pt x="1114" y="434"/>
                    <a:pt x="1179" y="377"/>
                  </a:cubicBezTo>
                  <a:lnTo>
                    <a:pt x="1388" y="160"/>
                  </a:lnTo>
                  <a:cubicBezTo>
                    <a:pt x="1409" y="139"/>
                    <a:pt x="1444" y="119"/>
                    <a:pt x="1485" y="119"/>
                  </a:cubicBezTo>
                  <a:close/>
                  <a:moveTo>
                    <a:pt x="1475" y="1"/>
                  </a:moveTo>
                  <a:cubicBezTo>
                    <a:pt x="1400" y="1"/>
                    <a:pt x="1341" y="31"/>
                    <a:pt x="1294" y="73"/>
                  </a:cubicBezTo>
                  <a:lnTo>
                    <a:pt x="1085" y="312"/>
                  </a:lnTo>
                  <a:cubicBezTo>
                    <a:pt x="1056" y="312"/>
                    <a:pt x="1027" y="340"/>
                    <a:pt x="998" y="340"/>
                  </a:cubicBezTo>
                  <a:lnTo>
                    <a:pt x="666" y="340"/>
                  </a:lnTo>
                  <a:cubicBezTo>
                    <a:pt x="572" y="340"/>
                    <a:pt x="485" y="405"/>
                    <a:pt x="456" y="492"/>
                  </a:cubicBezTo>
                  <a:cubicBezTo>
                    <a:pt x="391" y="557"/>
                    <a:pt x="391" y="673"/>
                    <a:pt x="456" y="738"/>
                  </a:cubicBezTo>
                  <a:lnTo>
                    <a:pt x="572" y="1005"/>
                  </a:lnTo>
                  <a:cubicBezTo>
                    <a:pt x="608" y="1034"/>
                    <a:pt x="608" y="1099"/>
                    <a:pt x="608" y="1128"/>
                  </a:cubicBezTo>
                  <a:lnTo>
                    <a:pt x="514" y="1424"/>
                  </a:lnTo>
                  <a:cubicBezTo>
                    <a:pt x="485" y="1424"/>
                    <a:pt x="485" y="1424"/>
                    <a:pt x="485" y="1460"/>
                  </a:cubicBezTo>
                  <a:lnTo>
                    <a:pt x="1" y="2183"/>
                  </a:lnTo>
                  <a:lnTo>
                    <a:pt x="1" y="2299"/>
                  </a:lnTo>
                  <a:cubicBezTo>
                    <a:pt x="30" y="2328"/>
                    <a:pt x="66" y="2364"/>
                    <a:pt x="95" y="2364"/>
                  </a:cubicBezTo>
                  <a:lnTo>
                    <a:pt x="2653" y="2364"/>
                  </a:lnTo>
                  <a:cubicBezTo>
                    <a:pt x="2682" y="2364"/>
                    <a:pt x="2740" y="2328"/>
                    <a:pt x="2740" y="2299"/>
                  </a:cubicBezTo>
                  <a:cubicBezTo>
                    <a:pt x="2776" y="2270"/>
                    <a:pt x="2776" y="2212"/>
                    <a:pt x="2740" y="2183"/>
                  </a:cubicBezTo>
                  <a:lnTo>
                    <a:pt x="2414" y="1670"/>
                  </a:lnTo>
                  <a:cubicBezTo>
                    <a:pt x="2396" y="1656"/>
                    <a:pt x="2380" y="1648"/>
                    <a:pt x="2365" y="1648"/>
                  </a:cubicBezTo>
                  <a:cubicBezTo>
                    <a:pt x="2349" y="1648"/>
                    <a:pt x="2335" y="1656"/>
                    <a:pt x="2321" y="1670"/>
                  </a:cubicBezTo>
                  <a:cubicBezTo>
                    <a:pt x="2292" y="1670"/>
                    <a:pt x="2292" y="1728"/>
                    <a:pt x="2292" y="1757"/>
                  </a:cubicBezTo>
                  <a:lnTo>
                    <a:pt x="2624" y="2212"/>
                  </a:lnTo>
                  <a:lnTo>
                    <a:pt x="124" y="2212"/>
                  </a:lnTo>
                  <a:lnTo>
                    <a:pt x="514" y="1641"/>
                  </a:lnTo>
                  <a:cubicBezTo>
                    <a:pt x="543" y="1641"/>
                    <a:pt x="543" y="1670"/>
                    <a:pt x="543" y="1670"/>
                  </a:cubicBezTo>
                  <a:cubicBezTo>
                    <a:pt x="592" y="1735"/>
                    <a:pt x="669" y="1768"/>
                    <a:pt x="744" y="1768"/>
                  </a:cubicBezTo>
                  <a:cubicBezTo>
                    <a:pt x="769" y="1768"/>
                    <a:pt x="794" y="1764"/>
                    <a:pt x="817" y="1757"/>
                  </a:cubicBezTo>
                  <a:lnTo>
                    <a:pt x="1114" y="1699"/>
                  </a:lnTo>
                  <a:cubicBezTo>
                    <a:pt x="1150" y="1699"/>
                    <a:pt x="1179" y="1699"/>
                    <a:pt x="1208" y="1728"/>
                  </a:cubicBezTo>
                  <a:lnTo>
                    <a:pt x="1446" y="1908"/>
                  </a:lnTo>
                  <a:cubicBezTo>
                    <a:pt x="1511" y="1937"/>
                    <a:pt x="1569" y="1966"/>
                    <a:pt x="1627" y="1966"/>
                  </a:cubicBezTo>
                  <a:cubicBezTo>
                    <a:pt x="1656" y="1966"/>
                    <a:pt x="1692" y="1966"/>
                    <a:pt x="1721" y="1937"/>
                  </a:cubicBezTo>
                  <a:cubicBezTo>
                    <a:pt x="1807" y="1908"/>
                    <a:pt x="1872" y="1822"/>
                    <a:pt x="1901" y="1728"/>
                  </a:cubicBezTo>
                  <a:lnTo>
                    <a:pt x="1930" y="1424"/>
                  </a:lnTo>
                  <a:cubicBezTo>
                    <a:pt x="1930" y="1395"/>
                    <a:pt x="1959" y="1338"/>
                    <a:pt x="1988" y="1338"/>
                  </a:cubicBezTo>
                  <a:lnTo>
                    <a:pt x="2017" y="1309"/>
                  </a:lnTo>
                  <a:lnTo>
                    <a:pt x="2169" y="1518"/>
                  </a:lnTo>
                  <a:cubicBezTo>
                    <a:pt x="2169" y="1547"/>
                    <a:pt x="2198" y="1547"/>
                    <a:pt x="2198" y="1547"/>
                  </a:cubicBezTo>
                  <a:lnTo>
                    <a:pt x="2263" y="1547"/>
                  </a:lnTo>
                  <a:cubicBezTo>
                    <a:pt x="2292" y="1518"/>
                    <a:pt x="2292" y="1489"/>
                    <a:pt x="2263" y="1460"/>
                  </a:cubicBezTo>
                  <a:lnTo>
                    <a:pt x="2111" y="1244"/>
                  </a:lnTo>
                  <a:lnTo>
                    <a:pt x="2234" y="1157"/>
                  </a:lnTo>
                  <a:cubicBezTo>
                    <a:pt x="2321" y="1099"/>
                    <a:pt x="2349" y="1005"/>
                    <a:pt x="2349" y="919"/>
                  </a:cubicBezTo>
                  <a:cubicBezTo>
                    <a:pt x="2349" y="825"/>
                    <a:pt x="2292" y="738"/>
                    <a:pt x="2198" y="673"/>
                  </a:cubicBezTo>
                  <a:lnTo>
                    <a:pt x="1930" y="557"/>
                  </a:lnTo>
                  <a:cubicBezTo>
                    <a:pt x="1872" y="557"/>
                    <a:pt x="1872" y="492"/>
                    <a:pt x="1836" y="463"/>
                  </a:cubicBezTo>
                  <a:lnTo>
                    <a:pt x="1750" y="196"/>
                  </a:lnTo>
                  <a:cubicBezTo>
                    <a:pt x="1721" y="102"/>
                    <a:pt x="1656" y="15"/>
                    <a:pt x="1569" y="15"/>
                  </a:cubicBezTo>
                  <a:cubicBezTo>
                    <a:pt x="1535" y="5"/>
                    <a:pt x="1504" y="1"/>
                    <a:pt x="14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34"/>
            <p:cNvSpPr/>
            <p:nvPr/>
          </p:nvSpPr>
          <p:spPr>
            <a:xfrm>
              <a:off x="4909764" y="1838913"/>
              <a:ext cx="21473" cy="24790"/>
            </a:xfrm>
            <a:custGeom>
              <a:avLst/>
              <a:gdLst/>
              <a:ahLst/>
              <a:cxnLst/>
              <a:rect l="l" t="t" r="r" b="b"/>
              <a:pathLst>
                <a:path w="246" h="284" extrusionOk="0">
                  <a:moveTo>
                    <a:pt x="65" y="1"/>
                  </a:moveTo>
                  <a:cubicBezTo>
                    <a:pt x="53" y="1"/>
                    <a:pt x="40" y="5"/>
                    <a:pt x="29" y="16"/>
                  </a:cubicBezTo>
                  <a:cubicBezTo>
                    <a:pt x="29" y="45"/>
                    <a:pt x="0" y="74"/>
                    <a:pt x="29" y="103"/>
                  </a:cubicBezTo>
                  <a:lnTo>
                    <a:pt x="123" y="254"/>
                  </a:lnTo>
                  <a:cubicBezTo>
                    <a:pt x="123" y="254"/>
                    <a:pt x="152" y="283"/>
                    <a:pt x="181" y="283"/>
                  </a:cubicBezTo>
                  <a:cubicBezTo>
                    <a:pt x="181" y="283"/>
                    <a:pt x="181" y="254"/>
                    <a:pt x="210" y="254"/>
                  </a:cubicBezTo>
                  <a:cubicBezTo>
                    <a:pt x="246" y="254"/>
                    <a:pt x="246" y="197"/>
                    <a:pt x="210" y="160"/>
                  </a:cubicBezTo>
                  <a:lnTo>
                    <a:pt x="123" y="45"/>
                  </a:lnTo>
                  <a:cubicBezTo>
                    <a:pt x="123" y="25"/>
                    <a:pt x="95" y="1"/>
                    <a:pt x="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4"/>
            <p:cNvSpPr/>
            <p:nvPr/>
          </p:nvSpPr>
          <p:spPr>
            <a:xfrm>
              <a:off x="4941275" y="1834549"/>
              <a:ext cx="13355" cy="24092"/>
            </a:xfrm>
            <a:custGeom>
              <a:avLst/>
              <a:gdLst/>
              <a:ahLst/>
              <a:cxnLst/>
              <a:rect l="l" t="t" r="r" b="b"/>
              <a:pathLst>
                <a:path w="153" h="276" extrusionOk="0">
                  <a:moveTo>
                    <a:pt x="94" y="1"/>
                  </a:moveTo>
                  <a:cubicBezTo>
                    <a:pt x="66" y="1"/>
                    <a:pt x="29" y="30"/>
                    <a:pt x="29" y="66"/>
                  </a:cubicBezTo>
                  <a:lnTo>
                    <a:pt x="0" y="182"/>
                  </a:lnTo>
                  <a:cubicBezTo>
                    <a:pt x="0" y="210"/>
                    <a:pt x="0" y="247"/>
                    <a:pt x="66" y="276"/>
                  </a:cubicBezTo>
                  <a:cubicBezTo>
                    <a:pt x="94" y="276"/>
                    <a:pt x="123" y="247"/>
                    <a:pt x="123" y="210"/>
                  </a:cubicBezTo>
                  <a:lnTo>
                    <a:pt x="152" y="95"/>
                  </a:lnTo>
                  <a:cubicBezTo>
                    <a:pt x="152" y="66"/>
                    <a:pt x="152" y="1"/>
                    <a:pt x="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4"/>
            <p:cNvSpPr/>
            <p:nvPr/>
          </p:nvSpPr>
          <p:spPr>
            <a:xfrm>
              <a:off x="4891433" y="1866147"/>
              <a:ext cx="24092" cy="13268"/>
            </a:xfrm>
            <a:custGeom>
              <a:avLst/>
              <a:gdLst/>
              <a:ahLst/>
              <a:cxnLst/>
              <a:rect l="l" t="t" r="r" b="b"/>
              <a:pathLst>
                <a:path w="276" h="152" extrusionOk="0">
                  <a:moveTo>
                    <a:pt x="95" y="0"/>
                  </a:moveTo>
                  <a:cubicBezTo>
                    <a:pt x="58" y="0"/>
                    <a:pt x="30" y="29"/>
                    <a:pt x="30" y="65"/>
                  </a:cubicBezTo>
                  <a:cubicBezTo>
                    <a:pt x="1" y="94"/>
                    <a:pt x="30" y="123"/>
                    <a:pt x="58" y="123"/>
                  </a:cubicBezTo>
                  <a:lnTo>
                    <a:pt x="210" y="152"/>
                  </a:lnTo>
                  <a:cubicBezTo>
                    <a:pt x="239" y="152"/>
                    <a:pt x="275" y="152"/>
                    <a:pt x="275" y="123"/>
                  </a:cubicBezTo>
                  <a:cubicBezTo>
                    <a:pt x="275" y="94"/>
                    <a:pt x="275" y="29"/>
                    <a:pt x="239" y="29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4" name="Google Shape;934;p34"/>
          <p:cNvGrpSpPr/>
          <p:nvPr/>
        </p:nvGrpSpPr>
        <p:grpSpPr>
          <a:xfrm>
            <a:off x="3365170" y="1669080"/>
            <a:ext cx="378572" cy="336939"/>
            <a:chOff x="3985026" y="1837080"/>
            <a:chExt cx="378572" cy="336939"/>
          </a:xfrm>
        </p:grpSpPr>
        <p:sp>
          <p:nvSpPr>
            <p:cNvPr id="935" name="Google Shape;935;p34"/>
            <p:cNvSpPr/>
            <p:nvPr/>
          </p:nvSpPr>
          <p:spPr>
            <a:xfrm>
              <a:off x="4307995" y="1847817"/>
              <a:ext cx="20862" cy="29155"/>
            </a:xfrm>
            <a:custGeom>
              <a:avLst/>
              <a:gdLst/>
              <a:ahLst/>
              <a:cxnLst/>
              <a:rect l="l" t="t" r="r" b="b"/>
              <a:pathLst>
                <a:path w="239" h="334" extrusionOk="0">
                  <a:moveTo>
                    <a:pt x="210" y="1"/>
                  </a:moveTo>
                  <a:cubicBezTo>
                    <a:pt x="152" y="1"/>
                    <a:pt x="123" y="1"/>
                    <a:pt x="123" y="30"/>
                  </a:cubicBezTo>
                  <a:lnTo>
                    <a:pt x="0" y="239"/>
                  </a:lnTo>
                  <a:cubicBezTo>
                    <a:pt x="0" y="275"/>
                    <a:pt x="0" y="333"/>
                    <a:pt x="29" y="333"/>
                  </a:cubicBezTo>
                  <a:lnTo>
                    <a:pt x="58" y="333"/>
                  </a:lnTo>
                  <a:cubicBezTo>
                    <a:pt x="94" y="333"/>
                    <a:pt x="123" y="333"/>
                    <a:pt x="123" y="304"/>
                  </a:cubicBezTo>
                  <a:lnTo>
                    <a:pt x="239" y="95"/>
                  </a:lnTo>
                  <a:cubicBezTo>
                    <a:pt x="239" y="58"/>
                    <a:pt x="239" y="30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34"/>
            <p:cNvSpPr/>
            <p:nvPr/>
          </p:nvSpPr>
          <p:spPr>
            <a:xfrm>
              <a:off x="4334443" y="1880812"/>
              <a:ext cx="29155" cy="19466"/>
            </a:xfrm>
            <a:custGeom>
              <a:avLst/>
              <a:gdLst/>
              <a:ahLst/>
              <a:cxnLst/>
              <a:rect l="l" t="t" r="r" b="b"/>
              <a:pathLst>
                <a:path w="334" h="223" extrusionOk="0">
                  <a:moveTo>
                    <a:pt x="241" y="1"/>
                  </a:moveTo>
                  <a:cubicBezTo>
                    <a:pt x="230" y="1"/>
                    <a:pt x="219" y="4"/>
                    <a:pt x="210" y="13"/>
                  </a:cubicBezTo>
                  <a:lnTo>
                    <a:pt x="30" y="107"/>
                  </a:lnTo>
                  <a:cubicBezTo>
                    <a:pt x="1" y="136"/>
                    <a:pt x="1" y="165"/>
                    <a:pt x="1" y="194"/>
                  </a:cubicBezTo>
                  <a:cubicBezTo>
                    <a:pt x="30" y="222"/>
                    <a:pt x="30" y="222"/>
                    <a:pt x="59" y="222"/>
                  </a:cubicBezTo>
                  <a:lnTo>
                    <a:pt x="87" y="222"/>
                  </a:lnTo>
                  <a:lnTo>
                    <a:pt x="268" y="136"/>
                  </a:lnTo>
                  <a:cubicBezTo>
                    <a:pt x="297" y="107"/>
                    <a:pt x="333" y="78"/>
                    <a:pt x="297" y="42"/>
                  </a:cubicBezTo>
                  <a:cubicBezTo>
                    <a:pt x="297" y="21"/>
                    <a:pt x="268" y="1"/>
                    <a:pt x="2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34"/>
            <p:cNvSpPr/>
            <p:nvPr/>
          </p:nvSpPr>
          <p:spPr>
            <a:xfrm>
              <a:off x="4271421" y="1844238"/>
              <a:ext cx="15799" cy="27671"/>
            </a:xfrm>
            <a:custGeom>
              <a:avLst/>
              <a:gdLst/>
              <a:ahLst/>
              <a:cxnLst/>
              <a:rect l="l" t="t" r="r" b="b"/>
              <a:pathLst>
                <a:path w="181" h="317" extrusionOk="0">
                  <a:moveTo>
                    <a:pt x="83" y="1"/>
                  </a:moveTo>
                  <a:cubicBezTo>
                    <a:pt x="75" y="1"/>
                    <a:pt x="66" y="4"/>
                    <a:pt x="58" y="13"/>
                  </a:cubicBezTo>
                  <a:cubicBezTo>
                    <a:pt x="0" y="13"/>
                    <a:pt x="0" y="42"/>
                    <a:pt x="0" y="71"/>
                  </a:cubicBezTo>
                  <a:lnTo>
                    <a:pt x="29" y="280"/>
                  </a:lnTo>
                  <a:cubicBezTo>
                    <a:pt x="58" y="316"/>
                    <a:pt x="58" y="316"/>
                    <a:pt x="87" y="316"/>
                  </a:cubicBezTo>
                  <a:lnTo>
                    <a:pt x="116" y="316"/>
                  </a:lnTo>
                  <a:cubicBezTo>
                    <a:pt x="152" y="316"/>
                    <a:pt x="181" y="280"/>
                    <a:pt x="152" y="251"/>
                  </a:cubicBezTo>
                  <a:lnTo>
                    <a:pt x="116" y="42"/>
                  </a:lnTo>
                  <a:cubicBezTo>
                    <a:pt x="116" y="21"/>
                    <a:pt x="101" y="1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34"/>
            <p:cNvSpPr/>
            <p:nvPr/>
          </p:nvSpPr>
          <p:spPr>
            <a:xfrm>
              <a:off x="3985026" y="1837080"/>
              <a:ext cx="370371" cy="336939"/>
            </a:xfrm>
            <a:custGeom>
              <a:avLst/>
              <a:gdLst/>
              <a:ahLst/>
              <a:cxnLst/>
              <a:rect l="l" t="t" r="r" b="b"/>
              <a:pathLst>
                <a:path w="4243" h="3860" extrusionOk="0">
                  <a:moveTo>
                    <a:pt x="3794" y="1663"/>
                  </a:moveTo>
                  <a:cubicBezTo>
                    <a:pt x="3823" y="1663"/>
                    <a:pt x="3852" y="1692"/>
                    <a:pt x="3881" y="1721"/>
                  </a:cubicBezTo>
                  <a:cubicBezTo>
                    <a:pt x="3910" y="1750"/>
                    <a:pt x="3939" y="1778"/>
                    <a:pt x="3939" y="1807"/>
                  </a:cubicBezTo>
                  <a:cubicBezTo>
                    <a:pt x="3910" y="1901"/>
                    <a:pt x="3852" y="1959"/>
                    <a:pt x="3794" y="1959"/>
                  </a:cubicBezTo>
                  <a:cubicBezTo>
                    <a:pt x="3794" y="1930"/>
                    <a:pt x="3758" y="1901"/>
                    <a:pt x="3758" y="1872"/>
                  </a:cubicBezTo>
                  <a:cubicBezTo>
                    <a:pt x="3758" y="1807"/>
                    <a:pt x="3700" y="1750"/>
                    <a:pt x="3642" y="1721"/>
                  </a:cubicBezTo>
                  <a:cubicBezTo>
                    <a:pt x="3596" y="1700"/>
                    <a:pt x="3540" y="1680"/>
                    <a:pt x="3490" y="1680"/>
                  </a:cubicBezTo>
                  <a:cubicBezTo>
                    <a:pt x="3469" y="1680"/>
                    <a:pt x="3450" y="1683"/>
                    <a:pt x="3433" y="1692"/>
                  </a:cubicBezTo>
                  <a:lnTo>
                    <a:pt x="3281" y="1750"/>
                  </a:lnTo>
                  <a:cubicBezTo>
                    <a:pt x="3310" y="1721"/>
                    <a:pt x="3310" y="1692"/>
                    <a:pt x="3310" y="1663"/>
                  </a:cubicBezTo>
                  <a:close/>
                  <a:moveTo>
                    <a:pt x="1171" y="723"/>
                  </a:moveTo>
                  <a:cubicBezTo>
                    <a:pt x="1265" y="723"/>
                    <a:pt x="1323" y="788"/>
                    <a:pt x="1323" y="875"/>
                  </a:cubicBezTo>
                  <a:lnTo>
                    <a:pt x="1323" y="1388"/>
                  </a:lnTo>
                  <a:lnTo>
                    <a:pt x="1019" y="1959"/>
                  </a:lnTo>
                  <a:cubicBezTo>
                    <a:pt x="1019" y="1988"/>
                    <a:pt x="990" y="2024"/>
                    <a:pt x="961" y="2024"/>
                  </a:cubicBezTo>
                  <a:lnTo>
                    <a:pt x="839" y="2053"/>
                  </a:lnTo>
                  <a:cubicBezTo>
                    <a:pt x="839" y="2053"/>
                    <a:pt x="810" y="2053"/>
                    <a:pt x="781" y="2024"/>
                  </a:cubicBezTo>
                  <a:cubicBezTo>
                    <a:pt x="752" y="2024"/>
                    <a:pt x="687" y="1988"/>
                    <a:pt x="658" y="1988"/>
                  </a:cubicBezTo>
                  <a:lnTo>
                    <a:pt x="658" y="723"/>
                  </a:lnTo>
                  <a:close/>
                  <a:moveTo>
                    <a:pt x="1713" y="1150"/>
                  </a:moveTo>
                  <a:cubicBezTo>
                    <a:pt x="1742" y="1150"/>
                    <a:pt x="1771" y="1179"/>
                    <a:pt x="1807" y="1179"/>
                  </a:cubicBezTo>
                  <a:cubicBezTo>
                    <a:pt x="1836" y="1208"/>
                    <a:pt x="1865" y="1236"/>
                    <a:pt x="1894" y="1302"/>
                  </a:cubicBezTo>
                  <a:cubicBezTo>
                    <a:pt x="1894" y="1330"/>
                    <a:pt x="1894" y="1388"/>
                    <a:pt x="1865" y="1417"/>
                  </a:cubicBezTo>
                  <a:lnTo>
                    <a:pt x="1713" y="1721"/>
                  </a:lnTo>
                  <a:cubicBezTo>
                    <a:pt x="1684" y="1778"/>
                    <a:pt x="1684" y="1807"/>
                    <a:pt x="1713" y="1843"/>
                  </a:cubicBezTo>
                  <a:cubicBezTo>
                    <a:pt x="1742" y="1901"/>
                    <a:pt x="1807" y="1901"/>
                    <a:pt x="1836" y="1901"/>
                  </a:cubicBezTo>
                  <a:lnTo>
                    <a:pt x="2978" y="1540"/>
                  </a:lnTo>
                  <a:cubicBezTo>
                    <a:pt x="3003" y="1532"/>
                    <a:pt x="3025" y="1529"/>
                    <a:pt x="3045" y="1529"/>
                  </a:cubicBezTo>
                  <a:cubicBezTo>
                    <a:pt x="3100" y="1529"/>
                    <a:pt x="3137" y="1555"/>
                    <a:pt x="3158" y="1598"/>
                  </a:cubicBezTo>
                  <a:lnTo>
                    <a:pt x="3158" y="1627"/>
                  </a:lnTo>
                  <a:cubicBezTo>
                    <a:pt x="3187" y="1663"/>
                    <a:pt x="3158" y="1692"/>
                    <a:pt x="3158" y="1721"/>
                  </a:cubicBezTo>
                  <a:cubicBezTo>
                    <a:pt x="3129" y="1750"/>
                    <a:pt x="3100" y="1778"/>
                    <a:pt x="3072" y="1807"/>
                  </a:cubicBezTo>
                  <a:lnTo>
                    <a:pt x="2349" y="2024"/>
                  </a:lnTo>
                  <a:cubicBezTo>
                    <a:pt x="2313" y="2053"/>
                    <a:pt x="2284" y="2082"/>
                    <a:pt x="2313" y="2111"/>
                  </a:cubicBezTo>
                  <a:cubicBezTo>
                    <a:pt x="2313" y="2140"/>
                    <a:pt x="2349" y="2140"/>
                    <a:pt x="2378" y="2140"/>
                  </a:cubicBezTo>
                  <a:lnTo>
                    <a:pt x="3100" y="1930"/>
                  </a:lnTo>
                  <a:lnTo>
                    <a:pt x="3462" y="1807"/>
                  </a:lnTo>
                  <a:lnTo>
                    <a:pt x="3577" y="1807"/>
                  </a:lnTo>
                  <a:cubicBezTo>
                    <a:pt x="3614" y="1843"/>
                    <a:pt x="3642" y="1872"/>
                    <a:pt x="3642" y="1901"/>
                  </a:cubicBezTo>
                  <a:cubicBezTo>
                    <a:pt x="3671" y="1988"/>
                    <a:pt x="3614" y="2082"/>
                    <a:pt x="3549" y="2111"/>
                  </a:cubicBezTo>
                  <a:lnTo>
                    <a:pt x="3491" y="2111"/>
                  </a:lnTo>
                  <a:lnTo>
                    <a:pt x="3368" y="2140"/>
                  </a:lnTo>
                  <a:lnTo>
                    <a:pt x="2465" y="2443"/>
                  </a:lnTo>
                  <a:cubicBezTo>
                    <a:pt x="2436" y="2443"/>
                    <a:pt x="2407" y="2472"/>
                    <a:pt x="2436" y="2501"/>
                  </a:cubicBezTo>
                  <a:cubicBezTo>
                    <a:pt x="2436" y="2530"/>
                    <a:pt x="2465" y="2566"/>
                    <a:pt x="2493" y="2566"/>
                  </a:cubicBezTo>
                  <a:lnTo>
                    <a:pt x="3397" y="2263"/>
                  </a:lnTo>
                  <a:lnTo>
                    <a:pt x="3462" y="2263"/>
                  </a:lnTo>
                  <a:cubicBezTo>
                    <a:pt x="3520" y="2291"/>
                    <a:pt x="3577" y="2320"/>
                    <a:pt x="3577" y="2385"/>
                  </a:cubicBezTo>
                  <a:cubicBezTo>
                    <a:pt x="3614" y="2443"/>
                    <a:pt x="3549" y="2530"/>
                    <a:pt x="3491" y="2566"/>
                  </a:cubicBezTo>
                  <a:lnTo>
                    <a:pt x="3035" y="2682"/>
                  </a:lnTo>
                  <a:lnTo>
                    <a:pt x="2587" y="2833"/>
                  </a:lnTo>
                  <a:cubicBezTo>
                    <a:pt x="2559" y="2833"/>
                    <a:pt x="2530" y="2862"/>
                    <a:pt x="2559" y="2891"/>
                  </a:cubicBezTo>
                  <a:cubicBezTo>
                    <a:pt x="2559" y="2927"/>
                    <a:pt x="2587" y="2956"/>
                    <a:pt x="2616" y="2956"/>
                  </a:cubicBezTo>
                  <a:lnTo>
                    <a:pt x="3072" y="2805"/>
                  </a:lnTo>
                  <a:lnTo>
                    <a:pt x="3129" y="2805"/>
                  </a:lnTo>
                  <a:cubicBezTo>
                    <a:pt x="3187" y="2805"/>
                    <a:pt x="3216" y="2862"/>
                    <a:pt x="3252" y="2927"/>
                  </a:cubicBezTo>
                  <a:cubicBezTo>
                    <a:pt x="3252" y="2985"/>
                    <a:pt x="3216" y="3072"/>
                    <a:pt x="3129" y="3072"/>
                  </a:cubicBezTo>
                  <a:lnTo>
                    <a:pt x="1951" y="3433"/>
                  </a:lnTo>
                  <a:cubicBezTo>
                    <a:pt x="1923" y="3469"/>
                    <a:pt x="1894" y="3469"/>
                    <a:pt x="1865" y="3469"/>
                  </a:cubicBezTo>
                  <a:cubicBezTo>
                    <a:pt x="1771" y="3469"/>
                    <a:pt x="1713" y="3433"/>
                    <a:pt x="1684" y="3404"/>
                  </a:cubicBezTo>
                  <a:cubicBezTo>
                    <a:pt x="1612" y="3370"/>
                    <a:pt x="1530" y="3356"/>
                    <a:pt x="1452" y="3356"/>
                  </a:cubicBezTo>
                  <a:cubicBezTo>
                    <a:pt x="1396" y="3356"/>
                    <a:pt x="1342" y="3363"/>
                    <a:pt x="1294" y="3375"/>
                  </a:cubicBezTo>
                  <a:lnTo>
                    <a:pt x="1294" y="3347"/>
                  </a:lnTo>
                  <a:lnTo>
                    <a:pt x="933" y="2205"/>
                  </a:lnTo>
                  <a:lnTo>
                    <a:pt x="933" y="2169"/>
                  </a:lnTo>
                  <a:lnTo>
                    <a:pt x="990" y="2140"/>
                  </a:lnTo>
                  <a:cubicBezTo>
                    <a:pt x="1048" y="2140"/>
                    <a:pt x="1113" y="2082"/>
                    <a:pt x="1142" y="2024"/>
                  </a:cubicBezTo>
                  <a:lnTo>
                    <a:pt x="1561" y="1265"/>
                  </a:lnTo>
                  <a:cubicBezTo>
                    <a:pt x="1590" y="1208"/>
                    <a:pt x="1655" y="1150"/>
                    <a:pt x="1713" y="1150"/>
                  </a:cubicBezTo>
                  <a:close/>
                  <a:moveTo>
                    <a:pt x="2436" y="1"/>
                  </a:moveTo>
                  <a:cubicBezTo>
                    <a:pt x="2378" y="1"/>
                    <a:pt x="2284" y="37"/>
                    <a:pt x="2226" y="95"/>
                  </a:cubicBezTo>
                  <a:lnTo>
                    <a:pt x="1590" y="695"/>
                  </a:lnTo>
                  <a:cubicBezTo>
                    <a:pt x="1590" y="695"/>
                    <a:pt x="1561" y="723"/>
                    <a:pt x="1503" y="723"/>
                  </a:cubicBezTo>
                  <a:lnTo>
                    <a:pt x="1410" y="723"/>
                  </a:lnTo>
                  <a:cubicBezTo>
                    <a:pt x="1352" y="637"/>
                    <a:pt x="1265" y="608"/>
                    <a:pt x="1171" y="608"/>
                  </a:cubicBezTo>
                  <a:lnTo>
                    <a:pt x="600" y="608"/>
                  </a:lnTo>
                  <a:cubicBezTo>
                    <a:pt x="571" y="608"/>
                    <a:pt x="542" y="608"/>
                    <a:pt x="542" y="666"/>
                  </a:cubicBezTo>
                  <a:lnTo>
                    <a:pt x="542" y="2024"/>
                  </a:lnTo>
                  <a:lnTo>
                    <a:pt x="58" y="2169"/>
                  </a:lnTo>
                  <a:cubicBezTo>
                    <a:pt x="29" y="2169"/>
                    <a:pt x="29" y="2205"/>
                    <a:pt x="0" y="2205"/>
                  </a:cubicBezTo>
                  <a:lnTo>
                    <a:pt x="0" y="2263"/>
                  </a:lnTo>
                  <a:lnTo>
                    <a:pt x="145" y="2747"/>
                  </a:lnTo>
                  <a:cubicBezTo>
                    <a:pt x="181" y="2776"/>
                    <a:pt x="210" y="2805"/>
                    <a:pt x="239" y="2805"/>
                  </a:cubicBezTo>
                  <a:cubicBezTo>
                    <a:pt x="268" y="2776"/>
                    <a:pt x="297" y="2747"/>
                    <a:pt x="268" y="2711"/>
                  </a:cubicBezTo>
                  <a:lnTo>
                    <a:pt x="145" y="2291"/>
                  </a:lnTo>
                  <a:lnTo>
                    <a:pt x="629" y="2140"/>
                  </a:lnTo>
                  <a:cubicBezTo>
                    <a:pt x="644" y="2125"/>
                    <a:pt x="658" y="2118"/>
                    <a:pt x="677" y="2118"/>
                  </a:cubicBezTo>
                  <a:cubicBezTo>
                    <a:pt x="696" y="2118"/>
                    <a:pt x="719" y="2125"/>
                    <a:pt x="752" y="2140"/>
                  </a:cubicBezTo>
                  <a:cubicBezTo>
                    <a:pt x="781" y="2169"/>
                    <a:pt x="810" y="2205"/>
                    <a:pt x="810" y="2234"/>
                  </a:cubicBezTo>
                  <a:lnTo>
                    <a:pt x="1171" y="3375"/>
                  </a:lnTo>
                  <a:lnTo>
                    <a:pt x="1171" y="3433"/>
                  </a:lnTo>
                  <a:lnTo>
                    <a:pt x="1171" y="3498"/>
                  </a:lnTo>
                  <a:cubicBezTo>
                    <a:pt x="1142" y="3527"/>
                    <a:pt x="1113" y="3556"/>
                    <a:pt x="1048" y="3585"/>
                  </a:cubicBezTo>
                  <a:lnTo>
                    <a:pt x="600" y="3708"/>
                  </a:lnTo>
                  <a:lnTo>
                    <a:pt x="362" y="2956"/>
                  </a:lnTo>
                  <a:cubicBezTo>
                    <a:pt x="362" y="2927"/>
                    <a:pt x="297" y="2927"/>
                    <a:pt x="268" y="2927"/>
                  </a:cubicBezTo>
                  <a:cubicBezTo>
                    <a:pt x="239" y="2927"/>
                    <a:pt x="239" y="2985"/>
                    <a:pt x="239" y="3014"/>
                  </a:cubicBezTo>
                  <a:lnTo>
                    <a:pt x="477" y="3831"/>
                  </a:lnTo>
                  <a:cubicBezTo>
                    <a:pt x="506" y="3860"/>
                    <a:pt x="506" y="3860"/>
                    <a:pt x="542" y="3860"/>
                  </a:cubicBezTo>
                  <a:lnTo>
                    <a:pt x="571" y="3860"/>
                  </a:lnTo>
                  <a:lnTo>
                    <a:pt x="1113" y="3708"/>
                  </a:lnTo>
                  <a:cubicBezTo>
                    <a:pt x="1171" y="3679"/>
                    <a:pt x="1229" y="3614"/>
                    <a:pt x="1265" y="3556"/>
                  </a:cubicBezTo>
                  <a:cubicBezTo>
                    <a:pt x="1294" y="3527"/>
                    <a:pt x="1294" y="3527"/>
                    <a:pt x="1294" y="3498"/>
                  </a:cubicBezTo>
                  <a:lnTo>
                    <a:pt x="1323" y="3498"/>
                  </a:lnTo>
                  <a:cubicBezTo>
                    <a:pt x="1359" y="3486"/>
                    <a:pt x="1401" y="3479"/>
                    <a:pt x="1442" y="3479"/>
                  </a:cubicBezTo>
                  <a:cubicBezTo>
                    <a:pt x="1500" y="3479"/>
                    <a:pt x="1556" y="3493"/>
                    <a:pt x="1590" y="3527"/>
                  </a:cubicBezTo>
                  <a:cubicBezTo>
                    <a:pt x="1684" y="3556"/>
                    <a:pt x="1771" y="3585"/>
                    <a:pt x="1865" y="3585"/>
                  </a:cubicBezTo>
                  <a:cubicBezTo>
                    <a:pt x="1988" y="3585"/>
                    <a:pt x="1951" y="3556"/>
                    <a:pt x="3187" y="3195"/>
                  </a:cubicBezTo>
                  <a:cubicBezTo>
                    <a:pt x="3310" y="3166"/>
                    <a:pt x="3397" y="3014"/>
                    <a:pt x="3368" y="2862"/>
                  </a:cubicBezTo>
                  <a:cubicBezTo>
                    <a:pt x="3339" y="2805"/>
                    <a:pt x="3310" y="2776"/>
                    <a:pt x="3281" y="2747"/>
                  </a:cubicBezTo>
                  <a:lnTo>
                    <a:pt x="3520" y="2653"/>
                  </a:lnTo>
                  <a:cubicBezTo>
                    <a:pt x="3642" y="2624"/>
                    <a:pt x="3729" y="2472"/>
                    <a:pt x="3700" y="2320"/>
                  </a:cubicBezTo>
                  <a:cubicBezTo>
                    <a:pt x="3671" y="2291"/>
                    <a:pt x="3642" y="2234"/>
                    <a:pt x="3614" y="2205"/>
                  </a:cubicBezTo>
                  <a:cubicBezTo>
                    <a:pt x="3671" y="2169"/>
                    <a:pt x="3700" y="2140"/>
                    <a:pt x="3729" y="2082"/>
                  </a:cubicBezTo>
                  <a:lnTo>
                    <a:pt x="3794" y="2082"/>
                  </a:lnTo>
                  <a:cubicBezTo>
                    <a:pt x="3910" y="2082"/>
                    <a:pt x="4062" y="1959"/>
                    <a:pt x="4062" y="1843"/>
                  </a:cubicBezTo>
                  <a:cubicBezTo>
                    <a:pt x="4062" y="1778"/>
                    <a:pt x="4033" y="1721"/>
                    <a:pt x="4004" y="1663"/>
                  </a:cubicBezTo>
                  <a:cubicBezTo>
                    <a:pt x="4156" y="1663"/>
                    <a:pt x="4242" y="1540"/>
                    <a:pt x="4242" y="1417"/>
                  </a:cubicBezTo>
                  <a:cubicBezTo>
                    <a:pt x="4242" y="1330"/>
                    <a:pt x="4213" y="1265"/>
                    <a:pt x="4184" y="1208"/>
                  </a:cubicBezTo>
                  <a:cubicBezTo>
                    <a:pt x="4119" y="1179"/>
                    <a:pt x="4062" y="1150"/>
                    <a:pt x="3975" y="1150"/>
                  </a:cubicBezTo>
                  <a:lnTo>
                    <a:pt x="3852" y="1150"/>
                  </a:lnTo>
                  <a:cubicBezTo>
                    <a:pt x="3852" y="1085"/>
                    <a:pt x="3881" y="1027"/>
                    <a:pt x="3881" y="998"/>
                  </a:cubicBezTo>
                  <a:cubicBezTo>
                    <a:pt x="3881" y="846"/>
                    <a:pt x="3758" y="723"/>
                    <a:pt x="3614" y="723"/>
                  </a:cubicBezTo>
                  <a:lnTo>
                    <a:pt x="3187" y="723"/>
                  </a:lnTo>
                  <a:cubicBezTo>
                    <a:pt x="3158" y="723"/>
                    <a:pt x="3129" y="760"/>
                    <a:pt x="3129" y="788"/>
                  </a:cubicBezTo>
                  <a:cubicBezTo>
                    <a:pt x="3129" y="817"/>
                    <a:pt x="3158" y="846"/>
                    <a:pt x="3187" y="846"/>
                  </a:cubicBezTo>
                  <a:lnTo>
                    <a:pt x="3614" y="846"/>
                  </a:lnTo>
                  <a:cubicBezTo>
                    <a:pt x="3671" y="846"/>
                    <a:pt x="3758" y="904"/>
                    <a:pt x="3758" y="998"/>
                  </a:cubicBezTo>
                  <a:cubicBezTo>
                    <a:pt x="3758" y="1027"/>
                    <a:pt x="3729" y="1056"/>
                    <a:pt x="3700" y="1085"/>
                  </a:cubicBezTo>
                  <a:cubicBezTo>
                    <a:pt x="3671" y="1121"/>
                    <a:pt x="3642" y="1150"/>
                    <a:pt x="3614" y="1150"/>
                  </a:cubicBezTo>
                  <a:lnTo>
                    <a:pt x="2826" y="1150"/>
                  </a:lnTo>
                  <a:cubicBezTo>
                    <a:pt x="2797" y="1150"/>
                    <a:pt x="2797" y="1150"/>
                    <a:pt x="2768" y="1179"/>
                  </a:cubicBezTo>
                  <a:cubicBezTo>
                    <a:pt x="2768" y="1236"/>
                    <a:pt x="2797" y="1265"/>
                    <a:pt x="2826" y="1265"/>
                  </a:cubicBezTo>
                  <a:lnTo>
                    <a:pt x="3975" y="1265"/>
                  </a:lnTo>
                  <a:cubicBezTo>
                    <a:pt x="4033" y="1265"/>
                    <a:pt x="4062" y="1265"/>
                    <a:pt x="4090" y="1302"/>
                  </a:cubicBezTo>
                  <a:cubicBezTo>
                    <a:pt x="4119" y="1330"/>
                    <a:pt x="4119" y="1359"/>
                    <a:pt x="4119" y="1417"/>
                  </a:cubicBezTo>
                  <a:cubicBezTo>
                    <a:pt x="4119" y="1482"/>
                    <a:pt x="4062" y="1540"/>
                    <a:pt x="3975" y="1540"/>
                  </a:cubicBezTo>
                  <a:lnTo>
                    <a:pt x="3281" y="1540"/>
                  </a:lnTo>
                  <a:cubicBezTo>
                    <a:pt x="3228" y="1463"/>
                    <a:pt x="3120" y="1410"/>
                    <a:pt x="3015" y="1410"/>
                  </a:cubicBezTo>
                  <a:cubicBezTo>
                    <a:pt x="2993" y="1410"/>
                    <a:pt x="2970" y="1412"/>
                    <a:pt x="2949" y="1417"/>
                  </a:cubicBezTo>
                  <a:lnTo>
                    <a:pt x="1836" y="1778"/>
                  </a:lnTo>
                  <a:lnTo>
                    <a:pt x="1988" y="1482"/>
                  </a:lnTo>
                  <a:cubicBezTo>
                    <a:pt x="2017" y="1417"/>
                    <a:pt x="2017" y="1330"/>
                    <a:pt x="1988" y="1236"/>
                  </a:cubicBezTo>
                  <a:cubicBezTo>
                    <a:pt x="1988" y="1179"/>
                    <a:pt x="1923" y="1121"/>
                    <a:pt x="1836" y="1056"/>
                  </a:cubicBezTo>
                  <a:cubicBezTo>
                    <a:pt x="1807" y="1027"/>
                    <a:pt x="1742" y="1027"/>
                    <a:pt x="1713" y="1027"/>
                  </a:cubicBezTo>
                  <a:cubicBezTo>
                    <a:pt x="1590" y="1027"/>
                    <a:pt x="1503" y="1085"/>
                    <a:pt x="1446" y="1179"/>
                  </a:cubicBezTo>
                  <a:lnTo>
                    <a:pt x="1446" y="875"/>
                  </a:lnTo>
                  <a:lnTo>
                    <a:pt x="1446" y="846"/>
                  </a:lnTo>
                  <a:lnTo>
                    <a:pt x="1503" y="846"/>
                  </a:lnTo>
                  <a:cubicBezTo>
                    <a:pt x="1590" y="846"/>
                    <a:pt x="1655" y="817"/>
                    <a:pt x="1684" y="760"/>
                  </a:cubicBezTo>
                  <a:lnTo>
                    <a:pt x="2313" y="153"/>
                  </a:lnTo>
                  <a:cubicBezTo>
                    <a:pt x="2349" y="124"/>
                    <a:pt x="2407" y="95"/>
                    <a:pt x="2436" y="95"/>
                  </a:cubicBezTo>
                  <a:cubicBezTo>
                    <a:pt x="2493" y="95"/>
                    <a:pt x="2530" y="124"/>
                    <a:pt x="2587" y="153"/>
                  </a:cubicBezTo>
                  <a:cubicBezTo>
                    <a:pt x="2616" y="181"/>
                    <a:pt x="2616" y="247"/>
                    <a:pt x="2616" y="275"/>
                  </a:cubicBezTo>
                  <a:cubicBezTo>
                    <a:pt x="2616" y="333"/>
                    <a:pt x="2616" y="362"/>
                    <a:pt x="2587" y="398"/>
                  </a:cubicBezTo>
                  <a:lnTo>
                    <a:pt x="2313" y="666"/>
                  </a:lnTo>
                  <a:cubicBezTo>
                    <a:pt x="2313" y="666"/>
                    <a:pt x="2284" y="723"/>
                    <a:pt x="2284" y="760"/>
                  </a:cubicBezTo>
                  <a:lnTo>
                    <a:pt x="2284" y="1085"/>
                  </a:lnTo>
                  <a:cubicBezTo>
                    <a:pt x="2284" y="1208"/>
                    <a:pt x="2226" y="1330"/>
                    <a:pt x="2132" y="1388"/>
                  </a:cubicBezTo>
                  <a:cubicBezTo>
                    <a:pt x="2103" y="1388"/>
                    <a:pt x="2074" y="1446"/>
                    <a:pt x="2103" y="1482"/>
                  </a:cubicBezTo>
                  <a:cubicBezTo>
                    <a:pt x="2103" y="1482"/>
                    <a:pt x="2132" y="1511"/>
                    <a:pt x="2168" y="1511"/>
                  </a:cubicBezTo>
                  <a:lnTo>
                    <a:pt x="2197" y="1482"/>
                  </a:lnTo>
                  <a:cubicBezTo>
                    <a:pt x="2349" y="1417"/>
                    <a:pt x="2407" y="1236"/>
                    <a:pt x="2407" y="1085"/>
                  </a:cubicBezTo>
                  <a:lnTo>
                    <a:pt x="2407" y="846"/>
                  </a:lnTo>
                  <a:lnTo>
                    <a:pt x="2949" y="846"/>
                  </a:lnTo>
                  <a:cubicBezTo>
                    <a:pt x="2978" y="846"/>
                    <a:pt x="3007" y="817"/>
                    <a:pt x="3007" y="788"/>
                  </a:cubicBezTo>
                  <a:cubicBezTo>
                    <a:pt x="3007" y="760"/>
                    <a:pt x="2978" y="723"/>
                    <a:pt x="2949" y="723"/>
                  </a:cubicBezTo>
                  <a:lnTo>
                    <a:pt x="2436" y="723"/>
                  </a:lnTo>
                  <a:lnTo>
                    <a:pt x="2674" y="514"/>
                  </a:lnTo>
                  <a:cubicBezTo>
                    <a:pt x="2710" y="456"/>
                    <a:pt x="2768" y="362"/>
                    <a:pt x="2768" y="304"/>
                  </a:cubicBezTo>
                  <a:cubicBezTo>
                    <a:pt x="2768" y="218"/>
                    <a:pt x="2710" y="124"/>
                    <a:pt x="2674" y="95"/>
                  </a:cubicBezTo>
                  <a:cubicBezTo>
                    <a:pt x="2616" y="37"/>
                    <a:pt x="2530" y="1"/>
                    <a:pt x="24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34"/>
            <p:cNvSpPr/>
            <p:nvPr/>
          </p:nvSpPr>
          <p:spPr>
            <a:xfrm>
              <a:off x="4055643" y="2122776"/>
              <a:ext cx="15887" cy="19728"/>
            </a:xfrm>
            <a:custGeom>
              <a:avLst/>
              <a:gdLst/>
              <a:ahLst/>
              <a:cxnLst/>
              <a:rect l="l" t="t" r="r" b="b"/>
              <a:pathLst>
                <a:path w="182" h="226" extrusionOk="0">
                  <a:moveTo>
                    <a:pt x="89" y="1"/>
                  </a:moveTo>
                  <a:cubicBezTo>
                    <a:pt x="80" y="1"/>
                    <a:pt x="69" y="5"/>
                    <a:pt x="59" y="16"/>
                  </a:cubicBezTo>
                  <a:cubicBezTo>
                    <a:pt x="30" y="16"/>
                    <a:pt x="1" y="45"/>
                    <a:pt x="30" y="74"/>
                  </a:cubicBezTo>
                  <a:lnTo>
                    <a:pt x="59" y="196"/>
                  </a:lnTo>
                  <a:cubicBezTo>
                    <a:pt x="59" y="196"/>
                    <a:pt x="95" y="225"/>
                    <a:pt x="124" y="225"/>
                  </a:cubicBezTo>
                  <a:cubicBezTo>
                    <a:pt x="152" y="225"/>
                    <a:pt x="181" y="160"/>
                    <a:pt x="181" y="131"/>
                  </a:cubicBezTo>
                  <a:lnTo>
                    <a:pt x="152" y="45"/>
                  </a:lnTo>
                  <a:cubicBezTo>
                    <a:pt x="132" y="24"/>
                    <a:pt x="112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40" name="Google Shape;940;p34"/>
          <p:cNvSpPr/>
          <p:nvPr/>
        </p:nvSpPr>
        <p:spPr>
          <a:xfrm>
            <a:off x="7265286" y="155403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941" name="Google Shape;941;p34"/>
          <p:cNvGrpSpPr/>
          <p:nvPr/>
        </p:nvGrpSpPr>
        <p:grpSpPr>
          <a:xfrm>
            <a:off x="7397366" y="1696836"/>
            <a:ext cx="376042" cy="281422"/>
            <a:chOff x="4762770" y="1834549"/>
            <a:chExt cx="376042" cy="281422"/>
          </a:xfrm>
        </p:grpSpPr>
        <p:sp>
          <p:nvSpPr>
            <p:cNvPr id="942" name="Google Shape;942;p34"/>
            <p:cNvSpPr/>
            <p:nvPr/>
          </p:nvSpPr>
          <p:spPr>
            <a:xfrm>
              <a:off x="4762770" y="1879328"/>
              <a:ext cx="94710" cy="236643"/>
            </a:xfrm>
            <a:custGeom>
              <a:avLst/>
              <a:gdLst/>
              <a:ahLst/>
              <a:cxnLst/>
              <a:rect l="l" t="t" r="r" b="b"/>
              <a:pathLst>
                <a:path w="1085" h="2711" extrusionOk="0">
                  <a:moveTo>
                    <a:pt x="420" y="153"/>
                  </a:moveTo>
                  <a:cubicBezTo>
                    <a:pt x="513" y="153"/>
                    <a:pt x="571" y="211"/>
                    <a:pt x="571" y="276"/>
                  </a:cubicBezTo>
                  <a:cubicBezTo>
                    <a:pt x="571" y="333"/>
                    <a:pt x="513" y="391"/>
                    <a:pt x="420" y="391"/>
                  </a:cubicBezTo>
                  <a:cubicBezTo>
                    <a:pt x="362" y="391"/>
                    <a:pt x="304" y="333"/>
                    <a:pt x="304" y="276"/>
                  </a:cubicBezTo>
                  <a:cubicBezTo>
                    <a:pt x="304" y="211"/>
                    <a:pt x="362" y="153"/>
                    <a:pt x="420" y="153"/>
                  </a:cubicBezTo>
                  <a:close/>
                  <a:moveTo>
                    <a:pt x="665" y="695"/>
                  </a:moveTo>
                  <a:lnTo>
                    <a:pt x="665" y="724"/>
                  </a:lnTo>
                  <a:lnTo>
                    <a:pt x="665" y="752"/>
                  </a:lnTo>
                  <a:lnTo>
                    <a:pt x="210" y="752"/>
                  </a:lnTo>
                  <a:lnTo>
                    <a:pt x="181" y="724"/>
                  </a:lnTo>
                  <a:cubicBezTo>
                    <a:pt x="181" y="724"/>
                    <a:pt x="210" y="724"/>
                    <a:pt x="210" y="695"/>
                  </a:cubicBezTo>
                  <a:close/>
                  <a:moveTo>
                    <a:pt x="629" y="2501"/>
                  </a:moveTo>
                  <a:cubicBezTo>
                    <a:pt x="665" y="2501"/>
                    <a:pt x="694" y="2501"/>
                    <a:pt x="694" y="2530"/>
                  </a:cubicBezTo>
                  <a:lnTo>
                    <a:pt x="723" y="2588"/>
                  </a:lnTo>
                  <a:lnTo>
                    <a:pt x="152" y="2588"/>
                  </a:lnTo>
                  <a:lnTo>
                    <a:pt x="181" y="2530"/>
                  </a:lnTo>
                  <a:cubicBezTo>
                    <a:pt x="181" y="2501"/>
                    <a:pt x="210" y="2501"/>
                    <a:pt x="239" y="2501"/>
                  </a:cubicBezTo>
                  <a:close/>
                  <a:moveTo>
                    <a:pt x="448" y="1"/>
                  </a:moveTo>
                  <a:cubicBezTo>
                    <a:pt x="304" y="1"/>
                    <a:pt x="181" y="124"/>
                    <a:pt x="181" y="276"/>
                  </a:cubicBezTo>
                  <a:cubicBezTo>
                    <a:pt x="181" y="391"/>
                    <a:pt x="268" y="485"/>
                    <a:pt x="362" y="514"/>
                  </a:cubicBezTo>
                  <a:lnTo>
                    <a:pt x="362" y="572"/>
                  </a:lnTo>
                  <a:lnTo>
                    <a:pt x="181" y="572"/>
                  </a:lnTo>
                  <a:cubicBezTo>
                    <a:pt x="181" y="572"/>
                    <a:pt x="152" y="601"/>
                    <a:pt x="123" y="601"/>
                  </a:cubicBezTo>
                  <a:cubicBezTo>
                    <a:pt x="29" y="724"/>
                    <a:pt x="123" y="875"/>
                    <a:pt x="210" y="875"/>
                  </a:cubicBezTo>
                  <a:lnTo>
                    <a:pt x="239" y="875"/>
                  </a:lnTo>
                  <a:lnTo>
                    <a:pt x="239" y="1056"/>
                  </a:lnTo>
                  <a:cubicBezTo>
                    <a:pt x="239" y="1056"/>
                    <a:pt x="239" y="1085"/>
                    <a:pt x="268" y="1085"/>
                  </a:cubicBezTo>
                  <a:cubicBezTo>
                    <a:pt x="279" y="1103"/>
                    <a:pt x="292" y="1110"/>
                    <a:pt x="305" y="1110"/>
                  </a:cubicBezTo>
                  <a:cubicBezTo>
                    <a:pt x="334" y="1110"/>
                    <a:pt x="362" y="1076"/>
                    <a:pt x="362" y="1056"/>
                  </a:cubicBezTo>
                  <a:lnTo>
                    <a:pt x="362" y="875"/>
                  </a:lnTo>
                  <a:lnTo>
                    <a:pt x="485" y="875"/>
                  </a:lnTo>
                  <a:lnTo>
                    <a:pt x="485" y="904"/>
                  </a:lnTo>
                  <a:lnTo>
                    <a:pt x="485" y="2378"/>
                  </a:lnTo>
                  <a:lnTo>
                    <a:pt x="362" y="2378"/>
                  </a:lnTo>
                  <a:lnTo>
                    <a:pt x="362" y="1294"/>
                  </a:lnTo>
                  <a:cubicBezTo>
                    <a:pt x="362" y="1266"/>
                    <a:pt x="362" y="1237"/>
                    <a:pt x="333" y="1237"/>
                  </a:cubicBezTo>
                  <a:cubicBezTo>
                    <a:pt x="315" y="1229"/>
                    <a:pt x="301" y="1225"/>
                    <a:pt x="288" y="1225"/>
                  </a:cubicBezTo>
                  <a:cubicBezTo>
                    <a:pt x="254" y="1225"/>
                    <a:pt x="239" y="1252"/>
                    <a:pt x="239" y="1294"/>
                  </a:cubicBezTo>
                  <a:lnTo>
                    <a:pt x="239" y="2378"/>
                  </a:lnTo>
                  <a:cubicBezTo>
                    <a:pt x="181" y="2378"/>
                    <a:pt x="123" y="2407"/>
                    <a:pt x="58" y="2472"/>
                  </a:cubicBezTo>
                  <a:lnTo>
                    <a:pt x="0" y="2588"/>
                  </a:lnTo>
                  <a:cubicBezTo>
                    <a:pt x="0" y="2624"/>
                    <a:pt x="0" y="2653"/>
                    <a:pt x="29" y="2682"/>
                  </a:cubicBezTo>
                  <a:cubicBezTo>
                    <a:pt x="29" y="2711"/>
                    <a:pt x="58" y="2711"/>
                    <a:pt x="87" y="2711"/>
                  </a:cubicBezTo>
                  <a:lnTo>
                    <a:pt x="781" y="2711"/>
                  </a:lnTo>
                  <a:cubicBezTo>
                    <a:pt x="810" y="2711"/>
                    <a:pt x="846" y="2711"/>
                    <a:pt x="846" y="2682"/>
                  </a:cubicBezTo>
                  <a:cubicBezTo>
                    <a:pt x="875" y="2653"/>
                    <a:pt x="875" y="2624"/>
                    <a:pt x="875" y="2588"/>
                  </a:cubicBezTo>
                  <a:lnTo>
                    <a:pt x="810" y="2472"/>
                  </a:lnTo>
                  <a:cubicBezTo>
                    <a:pt x="752" y="2407"/>
                    <a:pt x="694" y="2378"/>
                    <a:pt x="629" y="2378"/>
                  </a:cubicBezTo>
                  <a:lnTo>
                    <a:pt x="629" y="1056"/>
                  </a:lnTo>
                  <a:cubicBezTo>
                    <a:pt x="655" y="1076"/>
                    <a:pt x="691" y="1097"/>
                    <a:pt x="731" y="1097"/>
                  </a:cubicBezTo>
                  <a:cubicBezTo>
                    <a:pt x="747" y="1097"/>
                    <a:pt x="764" y="1093"/>
                    <a:pt x="781" y="1085"/>
                  </a:cubicBezTo>
                  <a:cubicBezTo>
                    <a:pt x="962" y="1056"/>
                    <a:pt x="1055" y="818"/>
                    <a:pt x="1084" y="666"/>
                  </a:cubicBezTo>
                  <a:cubicBezTo>
                    <a:pt x="1084" y="637"/>
                    <a:pt x="1084" y="601"/>
                    <a:pt x="1055" y="572"/>
                  </a:cubicBezTo>
                  <a:cubicBezTo>
                    <a:pt x="990" y="572"/>
                    <a:pt x="962" y="572"/>
                    <a:pt x="962" y="637"/>
                  </a:cubicBezTo>
                  <a:cubicBezTo>
                    <a:pt x="904" y="933"/>
                    <a:pt x="781" y="962"/>
                    <a:pt x="752" y="962"/>
                  </a:cubicBezTo>
                  <a:cubicBezTo>
                    <a:pt x="744" y="972"/>
                    <a:pt x="734" y="977"/>
                    <a:pt x="722" y="977"/>
                  </a:cubicBezTo>
                  <a:cubicBezTo>
                    <a:pt x="693" y="977"/>
                    <a:pt x="655" y="946"/>
                    <a:pt x="629" y="904"/>
                  </a:cubicBezTo>
                  <a:lnTo>
                    <a:pt x="629" y="875"/>
                  </a:lnTo>
                  <a:lnTo>
                    <a:pt x="665" y="875"/>
                  </a:lnTo>
                  <a:cubicBezTo>
                    <a:pt x="723" y="875"/>
                    <a:pt x="781" y="818"/>
                    <a:pt x="781" y="752"/>
                  </a:cubicBezTo>
                  <a:cubicBezTo>
                    <a:pt x="810" y="666"/>
                    <a:pt x="752" y="572"/>
                    <a:pt x="665" y="572"/>
                  </a:cubicBezTo>
                  <a:lnTo>
                    <a:pt x="485" y="572"/>
                  </a:lnTo>
                  <a:lnTo>
                    <a:pt x="485" y="514"/>
                  </a:lnTo>
                  <a:cubicBezTo>
                    <a:pt x="600" y="485"/>
                    <a:pt x="694" y="391"/>
                    <a:pt x="694" y="239"/>
                  </a:cubicBezTo>
                  <a:cubicBezTo>
                    <a:pt x="665" y="124"/>
                    <a:pt x="571" y="30"/>
                    <a:pt x="4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4"/>
            <p:cNvSpPr/>
            <p:nvPr/>
          </p:nvSpPr>
          <p:spPr>
            <a:xfrm>
              <a:off x="5044102" y="1879328"/>
              <a:ext cx="94710" cy="236643"/>
            </a:xfrm>
            <a:custGeom>
              <a:avLst/>
              <a:gdLst/>
              <a:ahLst/>
              <a:cxnLst/>
              <a:rect l="l" t="t" r="r" b="b"/>
              <a:pathLst>
                <a:path w="1085" h="2711" extrusionOk="0">
                  <a:moveTo>
                    <a:pt x="658" y="153"/>
                  </a:moveTo>
                  <a:cubicBezTo>
                    <a:pt x="723" y="153"/>
                    <a:pt x="781" y="211"/>
                    <a:pt x="781" y="276"/>
                  </a:cubicBezTo>
                  <a:cubicBezTo>
                    <a:pt x="781" y="333"/>
                    <a:pt x="723" y="391"/>
                    <a:pt x="658" y="391"/>
                  </a:cubicBezTo>
                  <a:cubicBezTo>
                    <a:pt x="600" y="391"/>
                    <a:pt x="542" y="333"/>
                    <a:pt x="542" y="276"/>
                  </a:cubicBezTo>
                  <a:cubicBezTo>
                    <a:pt x="542" y="211"/>
                    <a:pt x="600" y="153"/>
                    <a:pt x="658" y="153"/>
                  </a:cubicBezTo>
                  <a:close/>
                  <a:moveTo>
                    <a:pt x="875" y="695"/>
                  </a:moveTo>
                  <a:lnTo>
                    <a:pt x="904" y="724"/>
                  </a:lnTo>
                  <a:cubicBezTo>
                    <a:pt x="904" y="724"/>
                    <a:pt x="904" y="752"/>
                    <a:pt x="875" y="752"/>
                  </a:cubicBezTo>
                  <a:lnTo>
                    <a:pt x="448" y="752"/>
                  </a:lnTo>
                  <a:cubicBezTo>
                    <a:pt x="419" y="752"/>
                    <a:pt x="419" y="724"/>
                    <a:pt x="419" y="724"/>
                  </a:cubicBezTo>
                  <a:lnTo>
                    <a:pt x="448" y="695"/>
                  </a:lnTo>
                  <a:close/>
                  <a:moveTo>
                    <a:pt x="723" y="875"/>
                  </a:moveTo>
                  <a:lnTo>
                    <a:pt x="723" y="2378"/>
                  </a:lnTo>
                  <a:lnTo>
                    <a:pt x="600" y="2378"/>
                  </a:lnTo>
                  <a:lnTo>
                    <a:pt x="600" y="904"/>
                  </a:lnTo>
                  <a:lnTo>
                    <a:pt x="600" y="875"/>
                  </a:lnTo>
                  <a:close/>
                  <a:moveTo>
                    <a:pt x="875" y="2501"/>
                  </a:moveTo>
                  <a:cubicBezTo>
                    <a:pt x="875" y="2501"/>
                    <a:pt x="904" y="2501"/>
                    <a:pt x="904" y="2530"/>
                  </a:cubicBezTo>
                  <a:lnTo>
                    <a:pt x="933" y="2588"/>
                  </a:lnTo>
                  <a:lnTo>
                    <a:pt x="362" y="2588"/>
                  </a:lnTo>
                  <a:lnTo>
                    <a:pt x="391" y="2530"/>
                  </a:lnTo>
                  <a:cubicBezTo>
                    <a:pt x="419" y="2501"/>
                    <a:pt x="419" y="2501"/>
                    <a:pt x="448" y="2501"/>
                  </a:cubicBezTo>
                  <a:close/>
                  <a:moveTo>
                    <a:pt x="694" y="1"/>
                  </a:moveTo>
                  <a:cubicBezTo>
                    <a:pt x="542" y="1"/>
                    <a:pt x="419" y="124"/>
                    <a:pt x="419" y="276"/>
                  </a:cubicBezTo>
                  <a:cubicBezTo>
                    <a:pt x="419" y="391"/>
                    <a:pt x="477" y="485"/>
                    <a:pt x="600" y="514"/>
                  </a:cubicBezTo>
                  <a:lnTo>
                    <a:pt x="600" y="572"/>
                  </a:lnTo>
                  <a:lnTo>
                    <a:pt x="419" y="572"/>
                  </a:lnTo>
                  <a:cubicBezTo>
                    <a:pt x="362" y="572"/>
                    <a:pt x="297" y="637"/>
                    <a:pt x="297" y="666"/>
                  </a:cubicBezTo>
                  <a:cubicBezTo>
                    <a:pt x="239" y="781"/>
                    <a:pt x="333" y="875"/>
                    <a:pt x="419" y="875"/>
                  </a:cubicBezTo>
                  <a:lnTo>
                    <a:pt x="448" y="875"/>
                  </a:lnTo>
                  <a:lnTo>
                    <a:pt x="448" y="904"/>
                  </a:lnTo>
                  <a:cubicBezTo>
                    <a:pt x="448" y="904"/>
                    <a:pt x="408" y="970"/>
                    <a:pt x="361" y="970"/>
                  </a:cubicBezTo>
                  <a:cubicBezTo>
                    <a:pt x="351" y="970"/>
                    <a:pt x="342" y="968"/>
                    <a:pt x="333" y="962"/>
                  </a:cubicBezTo>
                  <a:cubicBezTo>
                    <a:pt x="297" y="962"/>
                    <a:pt x="210" y="933"/>
                    <a:pt x="152" y="637"/>
                  </a:cubicBezTo>
                  <a:cubicBezTo>
                    <a:pt x="116" y="601"/>
                    <a:pt x="87" y="572"/>
                    <a:pt x="58" y="572"/>
                  </a:cubicBezTo>
                  <a:cubicBezTo>
                    <a:pt x="29" y="572"/>
                    <a:pt x="0" y="601"/>
                    <a:pt x="0" y="666"/>
                  </a:cubicBezTo>
                  <a:cubicBezTo>
                    <a:pt x="58" y="846"/>
                    <a:pt x="152" y="1114"/>
                    <a:pt x="362" y="1114"/>
                  </a:cubicBezTo>
                  <a:cubicBezTo>
                    <a:pt x="391" y="1114"/>
                    <a:pt x="419" y="1085"/>
                    <a:pt x="477" y="1056"/>
                  </a:cubicBezTo>
                  <a:lnTo>
                    <a:pt x="477" y="2378"/>
                  </a:lnTo>
                  <a:lnTo>
                    <a:pt x="448" y="2378"/>
                  </a:lnTo>
                  <a:cubicBezTo>
                    <a:pt x="391" y="2378"/>
                    <a:pt x="333" y="2407"/>
                    <a:pt x="297" y="2472"/>
                  </a:cubicBezTo>
                  <a:lnTo>
                    <a:pt x="239" y="2588"/>
                  </a:lnTo>
                  <a:cubicBezTo>
                    <a:pt x="210" y="2624"/>
                    <a:pt x="210" y="2653"/>
                    <a:pt x="239" y="2682"/>
                  </a:cubicBezTo>
                  <a:cubicBezTo>
                    <a:pt x="268" y="2711"/>
                    <a:pt x="268" y="2711"/>
                    <a:pt x="297" y="2711"/>
                  </a:cubicBezTo>
                  <a:lnTo>
                    <a:pt x="990" y="2711"/>
                  </a:lnTo>
                  <a:cubicBezTo>
                    <a:pt x="1019" y="2711"/>
                    <a:pt x="1055" y="2711"/>
                    <a:pt x="1084" y="2682"/>
                  </a:cubicBezTo>
                  <a:lnTo>
                    <a:pt x="1084" y="2588"/>
                  </a:lnTo>
                  <a:lnTo>
                    <a:pt x="1019" y="2472"/>
                  </a:lnTo>
                  <a:cubicBezTo>
                    <a:pt x="990" y="2407"/>
                    <a:pt x="875" y="2378"/>
                    <a:pt x="875" y="2378"/>
                  </a:cubicBezTo>
                  <a:lnTo>
                    <a:pt x="839" y="2378"/>
                  </a:lnTo>
                  <a:lnTo>
                    <a:pt x="839" y="875"/>
                  </a:lnTo>
                  <a:lnTo>
                    <a:pt x="875" y="875"/>
                  </a:lnTo>
                  <a:cubicBezTo>
                    <a:pt x="933" y="875"/>
                    <a:pt x="1019" y="818"/>
                    <a:pt x="1019" y="752"/>
                  </a:cubicBezTo>
                  <a:cubicBezTo>
                    <a:pt x="1055" y="666"/>
                    <a:pt x="961" y="572"/>
                    <a:pt x="875" y="572"/>
                  </a:cubicBezTo>
                  <a:lnTo>
                    <a:pt x="723" y="572"/>
                  </a:lnTo>
                  <a:lnTo>
                    <a:pt x="723" y="514"/>
                  </a:lnTo>
                  <a:cubicBezTo>
                    <a:pt x="839" y="485"/>
                    <a:pt x="933" y="391"/>
                    <a:pt x="904" y="239"/>
                  </a:cubicBezTo>
                  <a:cubicBezTo>
                    <a:pt x="904" y="124"/>
                    <a:pt x="810" y="30"/>
                    <a:pt x="6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4"/>
            <p:cNvSpPr/>
            <p:nvPr/>
          </p:nvSpPr>
          <p:spPr>
            <a:xfrm>
              <a:off x="4830855" y="1870512"/>
              <a:ext cx="242317" cy="206354"/>
            </a:xfrm>
            <a:custGeom>
              <a:avLst/>
              <a:gdLst/>
              <a:ahLst/>
              <a:cxnLst/>
              <a:rect l="l" t="t" r="r" b="b"/>
              <a:pathLst>
                <a:path w="2776" h="2364" extrusionOk="0">
                  <a:moveTo>
                    <a:pt x="1485" y="119"/>
                  </a:moveTo>
                  <a:cubicBezTo>
                    <a:pt x="1503" y="119"/>
                    <a:pt x="1521" y="122"/>
                    <a:pt x="1540" y="131"/>
                  </a:cubicBezTo>
                  <a:cubicBezTo>
                    <a:pt x="1569" y="131"/>
                    <a:pt x="1627" y="160"/>
                    <a:pt x="1627" y="225"/>
                  </a:cubicBezTo>
                  <a:lnTo>
                    <a:pt x="1721" y="521"/>
                  </a:lnTo>
                  <a:cubicBezTo>
                    <a:pt x="1750" y="586"/>
                    <a:pt x="1807" y="644"/>
                    <a:pt x="1872" y="673"/>
                  </a:cubicBezTo>
                  <a:lnTo>
                    <a:pt x="2140" y="796"/>
                  </a:lnTo>
                  <a:cubicBezTo>
                    <a:pt x="2169" y="825"/>
                    <a:pt x="2198" y="853"/>
                    <a:pt x="2234" y="919"/>
                  </a:cubicBezTo>
                  <a:cubicBezTo>
                    <a:pt x="2234" y="976"/>
                    <a:pt x="2198" y="1005"/>
                    <a:pt x="2169" y="1034"/>
                  </a:cubicBezTo>
                  <a:lnTo>
                    <a:pt x="1988" y="1157"/>
                  </a:lnTo>
                  <a:lnTo>
                    <a:pt x="1901" y="1215"/>
                  </a:lnTo>
                  <a:cubicBezTo>
                    <a:pt x="1836" y="1280"/>
                    <a:pt x="1807" y="1338"/>
                    <a:pt x="1807" y="1395"/>
                  </a:cubicBezTo>
                  <a:lnTo>
                    <a:pt x="1750" y="1699"/>
                  </a:lnTo>
                  <a:cubicBezTo>
                    <a:pt x="1750" y="1757"/>
                    <a:pt x="1721" y="1786"/>
                    <a:pt x="1692" y="1822"/>
                  </a:cubicBezTo>
                  <a:cubicBezTo>
                    <a:pt x="1659" y="1836"/>
                    <a:pt x="1629" y="1843"/>
                    <a:pt x="1602" y="1843"/>
                  </a:cubicBezTo>
                  <a:cubicBezTo>
                    <a:pt x="1576" y="1843"/>
                    <a:pt x="1555" y="1836"/>
                    <a:pt x="1540" y="1822"/>
                  </a:cubicBezTo>
                  <a:lnTo>
                    <a:pt x="1294" y="1641"/>
                  </a:lnTo>
                  <a:cubicBezTo>
                    <a:pt x="1237" y="1605"/>
                    <a:pt x="1179" y="1576"/>
                    <a:pt x="1114" y="1576"/>
                  </a:cubicBezTo>
                  <a:lnTo>
                    <a:pt x="1085" y="1576"/>
                  </a:lnTo>
                  <a:lnTo>
                    <a:pt x="789" y="1641"/>
                  </a:lnTo>
                  <a:cubicBezTo>
                    <a:pt x="724" y="1641"/>
                    <a:pt x="695" y="1641"/>
                    <a:pt x="666" y="1576"/>
                  </a:cubicBezTo>
                  <a:cubicBezTo>
                    <a:pt x="608" y="1547"/>
                    <a:pt x="608" y="1489"/>
                    <a:pt x="637" y="1460"/>
                  </a:cubicBezTo>
                  <a:lnTo>
                    <a:pt x="724" y="1157"/>
                  </a:lnTo>
                  <a:cubicBezTo>
                    <a:pt x="724" y="1099"/>
                    <a:pt x="724" y="1005"/>
                    <a:pt x="695" y="947"/>
                  </a:cubicBezTo>
                  <a:lnTo>
                    <a:pt x="543" y="673"/>
                  </a:lnTo>
                  <a:cubicBezTo>
                    <a:pt x="514" y="615"/>
                    <a:pt x="543" y="557"/>
                    <a:pt x="572" y="521"/>
                  </a:cubicBezTo>
                  <a:cubicBezTo>
                    <a:pt x="608" y="492"/>
                    <a:pt x="637" y="463"/>
                    <a:pt x="666" y="463"/>
                  </a:cubicBezTo>
                  <a:lnTo>
                    <a:pt x="998" y="463"/>
                  </a:lnTo>
                  <a:cubicBezTo>
                    <a:pt x="1056" y="463"/>
                    <a:pt x="1114" y="434"/>
                    <a:pt x="1179" y="377"/>
                  </a:cubicBezTo>
                  <a:lnTo>
                    <a:pt x="1388" y="160"/>
                  </a:lnTo>
                  <a:cubicBezTo>
                    <a:pt x="1409" y="139"/>
                    <a:pt x="1444" y="119"/>
                    <a:pt x="1485" y="119"/>
                  </a:cubicBezTo>
                  <a:close/>
                  <a:moveTo>
                    <a:pt x="1475" y="1"/>
                  </a:moveTo>
                  <a:cubicBezTo>
                    <a:pt x="1400" y="1"/>
                    <a:pt x="1341" y="31"/>
                    <a:pt x="1294" y="73"/>
                  </a:cubicBezTo>
                  <a:lnTo>
                    <a:pt x="1085" y="312"/>
                  </a:lnTo>
                  <a:cubicBezTo>
                    <a:pt x="1056" y="312"/>
                    <a:pt x="1027" y="340"/>
                    <a:pt x="998" y="340"/>
                  </a:cubicBezTo>
                  <a:lnTo>
                    <a:pt x="666" y="340"/>
                  </a:lnTo>
                  <a:cubicBezTo>
                    <a:pt x="572" y="340"/>
                    <a:pt x="485" y="405"/>
                    <a:pt x="456" y="492"/>
                  </a:cubicBezTo>
                  <a:cubicBezTo>
                    <a:pt x="391" y="557"/>
                    <a:pt x="391" y="673"/>
                    <a:pt x="456" y="738"/>
                  </a:cubicBezTo>
                  <a:lnTo>
                    <a:pt x="572" y="1005"/>
                  </a:lnTo>
                  <a:cubicBezTo>
                    <a:pt x="608" y="1034"/>
                    <a:pt x="608" y="1099"/>
                    <a:pt x="608" y="1128"/>
                  </a:cubicBezTo>
                  <a:lnTo>
                    <a:pt x="514" y="1424"/>
                  </a:lnTo>
                  <a:cubicBezTo>
                    <a:pt x="485" y="1424"/>
                    <a:pt x="485" y="1424"/>
                    <a:pt x="485" y="1460"/>
                  </a:cubicBezTo>
                  <a:lnTo>
                    <a:pt x="1" y="2183"/>
                  </a:lnTo>
                  <a:lnTo>
                    <a:pt x="1" y="2299"/>
                  </a:lnTo>
                  <a:cubicBezTo>
                    <a:pt x="30" y="2328"/>
                    <a:pt x="66" y="2364"/>
                    <a:pt x="95" y="2364"/>
                  </a:cubicBezTo>
                  <a:lnTo>
                    <a:pt x="2653" y="2364"/>
                  </a:lnTo>
                  <a:cubicBezTo>
                    <a:pt x="2682" y="2364"/>
                    <a:pt x="2740" y="2328"/>
                    <a:pt x="2740" y="2299"/>
                  </a:cubicBezTo>
                  <a:cubicBezTo>
                    <a:pt x="2776" y="2270"/>
                    <a:pt x="2776" y="2212"/>
                    <a:pt x="2740" y="2183"/>
                  </a:cubicBezTo>
                  <a:lnTo>
                    <a:pt x="2414" y="1670"/>
                  </a:lnTo>
                  <a:cubicBezTo>
                    <a:pt x="2396" y="1656"/>
                    <a:pt x="2380" y="1648"/>
                    <a:pt x="2365" y="1648"/>
                  </a:cubicBezTo>
                  <a:cubicBezTo>
                    <a:pt x="2349" y="1648"/>
                    <a:pt x="2335" y="1656"/>
                    <a:pt x="2321" y="1670"/>
                  </a:cubicBezTo>
                  <a:cubicBezTo>
                    <a:pt x="2292" y="1670"/>
                    <a:pt x="2292" y="1728"/>
                    <a:pt x="2292" y="1757"/>
                  </a:cubicBezTo>
                  <a:lnTo>
                    <a:pt x="2624" y="2212"/>
                  </a:lnTo>
                  <a:lnTo>
                    <a:pt x="124" y="2212"/>
                  </a:lnTo>
                  <a:lnTo>
                    <a:pt x="514" y="1641"/>
                  </a:lnTo>
                  <a:cubicBezTo>
                    <a:pt x="543" y="1641"/>
                    <a:pt x="543" y="1670"/>
                    <a:pt x="543" y="1670"/>
                  </a:cubicBezTo>
                  <a:cubicBezTo>
                    <a:pt x="592" y="1735"/>
                    <a:pt x="669" y="1768"/>
                    <a:pt x="744" y="1768"/>
                  </a:cubicBezTo>
                  <a:cubicBezTo>
                    <a:pt x="769" y="1768"/>
                    <a:pt x="794" y="1764"/>
                    <a:pt x="817" y="1757"/>
                  </a:cubicBezTo>
                  <a:lnTo>
                    <a:pt x="1114" y="1699"/>
                  </a:lnTo>
                  <a:cubicBezTo>
                    <a:pt x="1150" y="1699"/>
                    <a:pt x="1179" y="1699"/>
                    <a:pt x="1208" y="1728"/>
                  </a:cubicBezTo>
                  <a:lnTo>
                    <a:pt x="1446" y="1908"/>
                  </a:lnTo>
                  <a:cubicBezTo>
                    <a:pt x="1511" y="1937"/>
                    <a:pt x="1569" y="1966"/>
                    <a:pt x="1627" y="1966"/>
                  </a:cubicBezTo>
                  <a:cubicBezTo>
                    <a:pt x="1656" y="1966"/>
                    <a:pt x="1692" y="1966"/>
                    <a:pt x="1721" y="1937"/>
                  </a:cubicBezTo>
                  <a:cubicBezTo>
                    <a:pt x="1807" y="1908"/>
                    <a:pt x="1872" y="1822"/>
                    <a:pt x="1901" y="1728"/>
                  </a:cubicBezTo>
                  <a:lnTo>
                    <a:pt x="1930" y="1424"/>
                  </a:lnTo>
                  <a:cubicBezTo>
                    <a:pt x="1930" y="1395"/>
                    <a:pt x="1959" y="1338"/>
                    <a:pt x="1988" y="1338"/>
                  </a:cubicBezTo>
                  <a:lnTo>
                    <a:pt x="2017" y="1309"/>
                  </a:lnTo>
                  <a:lnTo>
                    <a:pt x="2169" y="1518"/>
                  </a:lnTo>
                  <a:cubicBezTo>
                    <a:pt x="2169" y="1547"/>
                    <a:pt x="2198" y="1547"/>
                    <a:pt x="2198" y="1547"/>
                  </a:cubicBezTo>
                  <a:lnTo>
                    <a:pt x="2263" y="1547"/>
                  </a:lnTo>
                  <a:cubicBezTo>
                    <a:pt x="2292" y="1518"/>
                    <a:pt x="2292" y="1489"/>
                    <a:pt x="2263" y="1460"/>
                  </a:cubicBezTo>
                  <a:lnTo>
                    <a:pt x="2111" y="1244"/>
                  </a:lnTo>
                  <a:lnTo>
                    <a:pt x="2234" y="1157"/>
                  </a:lnTo>
                  <a:cubicBezTo>
                    <a:pt x="2321" y="1099"/>
                    <a:pt x="2349" y="1005"/>
                    <a:pt x="2349" y="919"/>
                  </a:cubicBezTo>
                  <a:cubicBezTo>
                    <a:pt x="2349" y="825"/>
                    <a:pt x="2292" y="738"/>
                    <a:pt x="2198" y="673"/>
                  </a:cubicBezTo>
                  <a:lnTo>
                    <a:pt x="1930" y="557"/>
                  </a:lnTo>
                  <a:cubicBezTo>
                    <a:pt x="1872" y="557"/>
                    <a:pt x="1872" y="492"/>
                    <a:pt x="1836" y="463"/>
                  </a:cubicBezTo>
                  <a:lnTo>
                    <a:pt x="1750" y="196"/>
                  </a:lnTo>
                  <a:cubicBezTo>
                    <a:pt x="1721" y="102"/>
                    <a:pt x="1656" y="15"/>
                    <a:pt x="1569" y="15"/>
                  </a:cubicBezTo>
                  <a:cubicBezTo>
                    <a:pt x="1535" y="5"/>
                    <a:pt x="1504" y="1"/>
                    <a:pt x="14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4"/>
            <p:cNvSpPr/>
            <p:nvPr/>
          </p:nvSpPr>
          <p:spPr>
            <a:xfrm>
              <a:off x="4909764" y="1838913"/>
              <a:ext cx="21473" cy="24790"/>
            </a:xfrm>
            <a:custGeom>
              <a:avLst/>
              <a:gdLst/>
              <a:ahLst/>
              <a:cxnLst/>
              <a:rect l="l" t="t" r="r" b="b"/>
              <a:pathLst>
                <a:path w="246" h="284" extrusionOk="0">
                  <a:moveTo>
                    <a:pt x="65" y="1"/>
                  </a:moveTo>
                  <a:cubicBezTo>
                    <a:pt x="53" y="1"/>
                    <a:pt x="40" y="5"/>
                    <a:pt x="29" y="16"/>
                  </a:cubicBezTo>
                  <a:cubicBezTo>
                    <a:pt x="29" y="45"/>
                    <a:pt x="0" y="74"/>
                    <a:pt x="29" y="103"/>
                  </a:cubicBezTo>
                  <a:lnTo>
                    <a:pt x="123" y="254"/>
                  </a:lnTo>
                  <a:cubicBezTo>
                    <a:pt x="123" y="254"/>
                    <a:pt x="152" y="283"/>
                    <a:pt x="181" y="283"/>
                  </a:cubicBezTo>
                  <a:cubicBezTo>
                    <a:pt x="181" y="283"/>
                    <a:pt x="181" y="254"/>
                    <a:pt x="210" y="254"/>
                  </a:cubicBezTo>
                  <a:cubicBezTo>
                    <a:pt x="246" y="254"/>
                    <a:pt x="246" y="197"/>
                    <a:pt x="210" y="160"/>
                  </a:cubicBezTo>
                  <a:lnTo>
                    <a:pt x="123" y="45"/>
                  </a:lnTo>
                  <a:cubicBezTo>
                    <a:pt x="123" y="25"/>
                    <a:pt x="95" y="1"/>
                    <a:pt x="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34"/>
            <p:cNvSpPr/>
            <p:nvPr/>
          </p:nvSpPr>
          <p:spPr>
            <a:xfrm>
              <a:off x="4941275" y="1834549"/>
              <a:ext cx="13355" cy="24092"/>
            </a:xfrm>
            <a:custGeom>
              <a:avLst/>
              <a:gdLst/>
              <a:ahLst/>
              <a:cxnLst/>
              <a:rect l="l" t="t" r="r" b="b"/>
              <a:pathLst>
                <a:path w="153" h="276" extrusionOk="0">
                  <a:moveTo>
                    <a:pt x="94" y="1"/>
                  </a:moveTo>
                  <a:cubicBezTo>
                    <a:pt x="66" y="1"/>
                    <a:pt x="29" y="30"/>
                    <a:pt x="29" y="66"/>
                  </a:cubicBezTo>
                  <a:lnTo>
                    <a:pt x="0" y="182"/>
                  </a:lnTo>
                  <a:cubicBezTo>
                    <a:pt x="0" y="210"/>
                    <a:pt x="0" y="247"/>
                    <a:pt x="66" y="276"/>
                  </a:cubicBezTo>
                  <a:cubicBezTo>
                    <a:pt x="94" y="276"/>
                    <a:pt x="123" y="247"/>
                    <a:pt x="123" y="210"/>
                  </a:cubicBezTo>
                  <a:lnTo>
                    <a:pt x="152" y="95"/>
                  </a:lnTo>
                  <a:cubicBezTo>
                    <a:pt x="152" y="66"/>
                    <a:pt x="152" y="1"/>
                    <a:pt x="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4"/>
            <p:cNvSpPr/>
            <p:nvPr/>
          </p:nvSpPr>
          <p:spPr>
            <a:xfrm>
              <a:off x="4891433" y="1866147"/>
              <a:ext cx="24092" cy="13268"/>
            </a:xfrm>
            <a:custGeom>
              <a:avLst/>
              <a:gdLst/>
              <a:ahLst/>
              <a:cxnLst/>
              <a:rect l="l" t="t" r="r" b="b"/>
              <a:pathLst>
                <a:path w="276" h="152" extrusionOk="0">
                  <a:moveTo>
                    <a:pt x="95" y="0"/>
                  </a:moveTo>
                  <a:cubicBezTo>
                    <a:pt x="58" y="0"/>
                    <a:pt x="30" y="29"/>
                    <a:pt x="30" y="65"/>
                  </a:cubicBezTo>
                  <a:cubicBezTo>
                    <a:pt x="1" y="94"/>
                    <a:pt x="30" y="123"/>
                    <a:pt x="58" y="123"/>
                  </a:cubicBezTo>
                  <a:lnTo>
                    <a:pt x="210" y="152"/>
                  </a:lnTo>
                  <a:cubicBezTo>
                    <a:pt x="239" y="152"/>
                    <a:pt x="275" y="152"/>
                    <a:pt x="275" y="123"/>
                  </a:cubicBezTo>
                  <a:cubicBezTo>
                    <a:pt x="275" y="94"/>
                    <a:pt x="275" y="29"/>
                    <a:pt x="239" y="29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948" name="Google Shape;948;p34"/>
          <p:cNvCxnSpPr>
            <a:stCxn id="920" idx="3"/>
            <a:endCxn id="921" idx="1"/>
          </p:cNvCxnSpPr>
          <p:nvPr/>
        </p:nvCxnSpPr>
        <p:spPr>
          <a:xfrm>
            <a:off x="1885501" y="1837538"/>
            <a:ext cx="1348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949" name="Google Shape;949;p34"/>
          <p:cNvCxnSpPr>
            <a:stCxn id="921" idx="3"/>
            <a:endCxn id="922" idx="1"/>
          </p:cNvCxnSpPr>
          <p:nvPr/>
        </p:nvCxnSpPr>
        <p:spPr>
          <a:xfrm>
            <a:off x="3874556" y="1837538"/>
            <a:ext cx="1401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950" name="Google Shape;950;p34"/>
          <p:cNvCxnSpPr>
            <a:stCxn id="922" idx="3"/>
            <a:endCxn id="940" idx="1"/>
          </p:cNvCxnSpPr>
          <p:nvPr/>
        </p:nvCxnSpPr>
        <p:spPr>
          <a:xfrm>
            <a:off x="5916411" y="1837538"/>
            <a:ext cx="13488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grpSp>
        <p:nvGrpSpPr>
          <p:cNvPr id="951" name="Google Shape;951;p34"/>
          <p:cNvGrpSpPr/>
          <p:nvPr/>
        </p:nvGrpSpPr>
        <p:grpSpPr>
          <a:xfrm>
            <a:off x="720000" y="2368525"/>
            <a:ext cx="1690801" cy="1926974"/>
            <a:chOff x="720000" y="2368525"/>
            <a:chExt cx="1690801" cy="1926974"/>
          </a:xfrm>
        </p:grpSpPr>
        <p:sp>
          <p:nvSpPr>
            <p:cNvPr id="952" name="Google Shape;952;p34"/>
            <p:cNvSpPr txBox="1"/>
            <p:nvPr/>
          </p:nvSpPr>
          <p:spPr>
            <a:xfrm>
              <a:off x="720001" y="2368525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JUPITER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953" name="Google Shape;953;p34"/>
            <p:cNvSpPr txBox="1"/>
            <p:nvPr/>
          </p:nvSpPr>
          <p:spPr>
            <a:xfrm>
              <a:off x="720000" y="2742699"/>
              <a:ext cx="1690800" cy="7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00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the biggest planet of them all: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954" name="Google Shape;954;p34"/>
            <p:cNvSpPr txBox="1"/>
            <p:nvPr/>
          </p:nvSpPr>
          <p:spPr>
            <a:xfrm>
              <a:off x="720000" y="3519099"/>
              <a:ext cx="1690800" cy="7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List 1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List 2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List 3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955" name="Google Shape;955;p34"/>
          <p:cNvGrpSpPr/>
          <p:nvPr/>
        </p:nvGrpSpPr>
        <p:grpSpPr>
          <a:xfrm>
            <a:off x="2709050" y="2368525"/>
            <a:ext cx="1690809" cy="1926974"/>
            <a:chOff x="2709050" y="2368525"/>
            <a:chExt cx="1690809" cy="1926974"/>
          </a:xfrm>
        </p:grpSpPr>
        <p:sp>
          <p:nvSpPr>
            <p:cNvPr id="956" name="Google Shape;956;p34"/>
            <p:cNvSpPr txBox="1"/>
            <p:nvPr/>
          </p:nvSpPr>
          <p:spPr>
            <a:xfrm>
              <a:off x="2709059" y="2368525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NEPTUNE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957" name="Google Shape;957;p34"/>
            <p:cNvSpPr txBox="1"/>
            <p:nvPr/>
          </p:nvSpPr>
          <p:spPr>
            <a:xfrm>
              <a:off x="2709050" y="2742700"/>
              <a:ext cx="1690800" cy="7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00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Neptune is the fourth-largest planet of them all: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958" name="Google Shape;958;p34"/>
            <p:cNvSpPr txBox="1"/>
            <p:nvPr/>
          </p:nvSpPr>
          <p:spPr>
            <a:xfrm>
              <a:off x="2709050" y="3519099"/>
              <a:ext cx="1690800" cy="7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List 1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List 2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List 3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959" name="Google Shape;959;p34"/>
          <p:cNvGrpSpPr/>
          <p:nvPr/>
        </p:nvGrpSpPr>
        <p:grpSpPr>
          <a:xfrm>
            <a:off x="4750912" y="2368525"/>
            <a:ext cx="1690813" cy="1926974"/>
            <a:chOff x="4750912" y="2368525"/>
            <a:chExt cx="1690813" cy="1926974"/>
          </a:xfrm>
        </p:grpSpPr>
        <p:sp>
          <p:nvSpPr>
            <p:cNvPr id="960" name="Google Shape;960;p34"/>
            <p:cNvSpPr txBox="1"/>
            <p:nvPr/>
          </p:nvSpPr>
          <p:spPr>
            <a:xfrm>
              <a:off x="4750919" y="2368525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MERCURY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961" name="Google Shape;961;p34"/>
            <p:cNvSpPr txBox="1"/>
            <p:nvPr/>
          </p:nvSpPr>
          <p:spPr>
            <a:xfrm>
              <a:off x="4750912" y="2742700"/>
              <a:ext cx="1690800" cy="7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00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Sun: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962" name="Google Shape;962;p34"/>
            <p:cNvSpPr txBox="1"/>
            <p:nvPr/>
          </p:nvSpPr>
          <p:spPr>
            <a:xfrm>
              <a:off x="4750925" y="3519099"/>
              <a:ext cx="1690800" cy="7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List 1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List 2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List 3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963" name="Google Shape;963;p34"/>
          <p:cNvGrpSpPr/>
          <p:nvPr/>
        </p:nvGrpSpPr>
        <p:grpSpPr>
          <a:xfrm>
            <a:off x="6739975" y="2368525"/>
            <a:ext cx="1690802" cy="1926974"/>
            <a:chOff x="6739975" y="2368525"/>
            <a:chExt cx="1690802" cy="1926974"/>
          </a:xfrm>
        </p:grpSpPr>
        <p:sp>
          <p:nvSpPr>
            <p:cNvPr id="964" name="Google Shape;964;p34"/>
            <p:cNvSpPr txBox="1"/>
            <p:nvPr/>
          </p:nvSpPr>
          <p:spPr>
            <a:xfrm>
              <a:off x="6739977" y="2368525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965" name="Google Shape;965;p34"/>
            <p:cNvSpPr txBox="1"/>
            <p:nvPr/>
          </p:nvSpPr>
          <p:spPr>
            <a:xfrm>
              <a:off x="6739975" y="2742700"/>
              <a:ext cx="1690800" cy="7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00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 is a cold place. It’s full of iron oxide dust: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966" name="Google Shape;966;p34"/>
            <p:cNvSpPr txBox="1"/>
            <p:nvPr/>
          </p:nvSpPr>
          <p:spPr>
            <a:xfrm>
              <a:off x="6739975" y="3519099"/>
              <a:ext cx="1690800" cy="7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List 1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List 2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457200" lvl="0" indent="-317500" algn="l" rtl="0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Josefin Sans"/>
                <a:buChar char="●"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List 3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3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972" name="Google Shape;972;p35"/>
          <p:cNvGrpSpPr/>
          <p:nvPr/>
        </p:nvGrpSpPr>
        <p:grpSpPr>
          <a:xfrm>
            <a:off x="3785998" y="1785725"/>
            <a:ext cx="2140892" cy="1062371"/>
            <a:chOff x="4750918" y="3546200"/>
            <a:chExt cx="1690801" cy="1062371"/>
          </a:xfrm>
        </p:grpSpPr>
        <p:sp>
          <p:nvSpPr>
            <p:cNvPr id="973" name="Google Shape;973;p35"/>
            <p:cNvSpPr txBox="1"/>
            <p:nvPr/>
          </p:nvSpPr>
          <p:spPr>
            <a:xfrm>
              <a:off x="4750919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MERCURY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974" name="Google Shape;974;p35"/>
            <p:cNvSpPr txBox="1"/>
            <p:nvPr/>
          </p:nvSpPr>
          <p:spPr>
            <a:xfrm>
              <a:off x="4750918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</a:t>
              </a:r>
              <a:endParaRPr sz="1200">
                <a:solidFill>
                  <a:srgbClr val="FFFFFF"/>
                </a:solidFill>
                <a:latin typeface="Epilogue"/>
                <a:ea typeface="Epilogue"/>
                <a:cs typeface="Epilogue"/>
                <a:sym typeface="Epilogue"/>
              </a:endParaRPr>
            </a:p>
          </p:txBody>
        </p:sp>
      </p:grpSp>
      <p:grpSp>
        <p:nvGrpSpPr>
          <p:cNvPr id="975" name="Google Shape;975;p35"/>
          <p:cNvGrpSpPr/>
          <p:nvPr/>
        </p:nvGrpSpPr>
        <p:grpSpPr>
          <a:xfrm>
            <a:off x="3785829" y="3546207"/>
            <a:ext cx="4476057" cy="1062377"/>
            <a:chOff x="720000" y="3546200"/>
            <a:chExt cx="1690801" cy="1062377"/>
          </a:xfrm>
        </p:grpSpPr>
        <p:sp>
          <p:nvSpPr>
            <p:cNvPr id="976" name="Google Shape;976;p35"/>
            <p:cNvSpPr txBox="1"/>
            <p:nvPr/>
          </p:nvSpPr>
          <p:spPr>
            <a:xfrm>
              <a:off x="720001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JUPITER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977" name="Google Shape;977;p35"/>
            <p:cNvSpPr txBox="1"/>
            <p:nvPr/>
          </p:nvSpPr>
          <p:spPr>
            <a:xfrm>
              <a:off x="720000" y="3844177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a gas giant and the biggest planet in the Solar System. It's the fourth-brightest object in the night sky. It was named after a Roman god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978" name="Google Shape;978;p35"/>
          <p:cNvGrpSpPr/>
          <p:nvPr/>
        </p:nvGrpSpPr>
        <p:grpSpPr>
          <a:xfrm>
            <a:off x="6121070" y="1785725"/>
            <a:ext cx="2140892" cy="1062371"/>
            <a:chOff x="6739977" y="3546200"/>
            <a:chExt cx="1690801" cy="1062371"/>
          </a:xfrm>
        </p:grpSpPr>
        <p:sp>
          <p:nvSpPr>
            <p:cNvPr id="979" name="Google Shape;979;p35"/>
            <p:cNvSpPr txBox="1"/>
            <p:nvPr/>
          </p:nvSpPr>
          <p:spPr>
            <a:xfrm>
              <a:off x="6739977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980" name="Google Shape;980;p35"/>
            <p:cNvSpPr txBox="1"/>
            <p:nvPr/>
          </p:nvSpPr>
          <p:spPr>
            <a:xfrm>
              <a:off x="6739978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 is a cold place. It’s full of iron oxide dust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sp>
        <p:nvSpPr>
          <p:cNvPr id="981" name="Google Shape;981;p35"/>
          <p:cNvSpPr/>
          <p:nvPr/>
        </p:nvSpPr>
        <p:spPr>
          <a:xfrm>
            <a:off x="5703760" y="290178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982" name="Google Shape;982;p35"/>
          <p:cNvSpPr/>
          <p:nvPr/>
        </p:nvSpPr>
        <p:spPr>
          <a:xfrm>
            <a:off x="4536210" y="1141313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983" name="Google Shape;983;p35"/>
          <p:cNvGrpSpPr/>
          <p:nvPr/>
        </p:nvGrpSpPr>
        <p:grpSpPr>
          <a:xfrm>
            <a:off x="5881884" y="2996011"/>
            <a:ext cx="283953" cy="378577"/>
            <a:chOff x="3217321" y="2433786"/>
            <a:chExt cx="283953" cy="378577"/>
          </a:xfrm>
        </p:grpSpPr>
        <p:sp>
          <p:nvSpPr>
            <p:cNvPr id="984" name="Google Shape;984;p35"/>
            <p:cNvSpPr/>
            <p:nvPr/>
          </p:nvSpPr>
          <p:spPr>
            <a:xfrm>
              <a:off x="3361784" y="2460322"/>
              <a:ext cx="60667" cy="58135"/>
            </a:xfrm>
            <a:custGeom>
              <a:avLst/>
              <a:gdLst/>
              <a:ahLst/>
              <a:cxnLst/>
              <a:rect l="l" t="t" r="r" b="b"/>
              <a:pathLst>
                <a:path w="695" h="666" extrusionOk="0">
                  <a:moveTo>
                    <a:pt x="362" y="152"/>
                  </a:moveTo>
                  <a:lnTo>
                    <a:pt x="391" y="210"/>
                  </a:lnTo>
                  <a:cubicBezTo>
                    <a:pt x="420" y="239"/>
                    <a:pt x="456" y="268"/>
                    <a:pt x="485" y="268"/>
                  </a:cubicBezTo>
                  <a:lnTo>
                    <a:pt x="572" y="304"/>
                  </a:lnTo>
                  <a:lnTo>
                    <a:pt x="514" y="362"/>
                  </a:lnTo>
                  <a:cubicBezTo>
                    <a:pt x="485" y="390"/>
                    <a:pt x="485" y="419"/>
                    <a:pt x="485" y="448"/>
                  </a:cubicBezTo>
                  <a:lnTo>
                    <a:pt x="485" y="542"/>
                  </a:lnTo>
                  <a:lnTo>
                    <a:pt x="391" y="513"/>
                  </a:lnTo>
                  <a:cubicBezTo>
                    <a:pt x="391" y="484"/>
                    <a:pt x="362" y="484"/>
                    <a:pt x="362" y="484"/>
                  </a:cubicBezTo>
                  <a:cubicBezTo>
                    <a:pt x="333" y="484"/>
                    <a:pt x="333" y="484"/>
                    <a:pt x="304" y="513"/>
                  </a:cubicBezTo>
                  <a:lnTo>
                    <a:pt x="210" y="542"/>
                  </a:lnTo>
                  <a:lnTo>
                    <a:pt x="239" y="448"/>
                  </a:lnTo>
                  <a:cubicBezTo>
                    <a:pt x="239" y="419"/>
                    <a:pt x="210" y="390"/>
                    <a:pt x="210" y="362"/>
                  </a:cubicBezTo>
                  <a:lnTo>
                    <a:pt x="153" y="304"/>
                  </a:lnTo>
                  <a:lnTo>
                    <a:pt x="239" y="268"/>
                  </a:lnTo>
                  <a:cubicBezTo>
                    <a:pt x="275" y="268"/>
                    <a:pt x="304" y="239"/>
                    <a:pt x="304" y="210"/>
                  </a:cubicBezTo>
                  <a:lnTo>
                    <a:pt x="362" y="152"/>
                  </a:lnTo>
                  <a:close/>
                  <a:moveTo>
                    <a:pt x="362" y="0"/>
                  </a:moveTo>
                  <a:cubicBezTo>
                    <a:pt x="304" y="0"/>
                    <a:pt x="275" y="29"/>
                    <a:pt x="239" y="58"/>
                  </a:cubicBezTo>
                  <a:lnTo>
                    <a:pt x="210" y="152"/>
                  </a:lnTo>
                  <a:lnTo>
                    <a:pt x="124" y="181"/>
                  </a:lnTo>
                  <a:cubicBezTo>
                    <a:pt x="59" y="181"/>
                    <a:pt x="30" y="210"/>
                    <a:pt x="30" y="239"/>
                  </a:cubicBezTo>
                  <a:cubicBezTo>
                    <a:pt x="1" y="304"/>
                    <a:pt x="30" y="333"/>
                    <a:pt x="30" y="362"/>
                  </a:cubicBezTo>
                  <a:lnTo>
                    <a:pt x="95" y="448"/>
                  </a:lnTo>
                  <a:lnTo>
                    <a:pt x="95" y="542"/>
                  </a:lnTo>
                  <a:cubicBezTo>
                    <a:pt x="95" y="571"/>
                    <a:pt x="124" y="600"/>
                    <a:pt x="153" y="629"/>
                  </a:cubicBezTo>
                  <a:cubicBezTo>
                    <a:pt x="181" y="665"/>
                    <a:pt x="181" y="665"/>
                    <a:pt x="210" y="665"/>
                  </a:cubicBezTo>
                  <a:lnTo>
                    <a:pt x="275" y="665"/>
                  </a:lnTo>
                  <a:lnTo>
                    <a:pt x="362" y="629"/>
                  </a:lnTo>
                  <a:lnTo>
                    <a:pt x="420" y="665"/>
                  </a:lnTo>
                  <a:cubicBezTo>
                    <a:pt x="485" y="665"/>
                    <a:pt x="514" y="665"/>
                    <a:pt x="572" y="629"/>
                  </a:cubicBezTo>
                  <a:cubicBezTo>
                    <a:pt x="601" y="600"/>
                    <a:pt x="601" y="571"/>
                    <a:pt x="601" y="542"/>
                  </a:cubicBezTo>
                  <a:lnTo>
                    <a:pt x="601" y="448"/>
                  </a:lnTo>
                  <a:lnTo>
                    <a:pt x="666" y="362"/>
                  </a:lnTo>
                  <a:cubicBezTo>
                    <a:pt x="695" y="333"/>
                    <a:pt x="695" y="304"/>
                    <a:pt x="695" y="239"/>
                  </a:cubicBezTo>
                  <a:cubicBezTo>
                    <a:pt x="666" y="210"/>
                    <a:pt x="637" y="181"/>
                    <a:pt x="601" y="181"/>
                  </a:cubicBezTo>
                  <a:lnTo>
                    <a:pt x="514" y="152"/>
                  </a:lnTo>
                  <a:lnTo>
                    <a:pt x="456" y="58"/>
                  </a:lnTo>
                  <a:cubicBezTo>
                    <a:pt x="456" y="29"/>
                    <a:pt x="391" y="0"/>
                    <a:pt x="3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35"/>
            <p:cNvSpPr/>
            <p:nvPr/>
          </p:nvSpPr>
          <p:spPr>
            <a:xfrm>
              <a:off x="3282962" y="2433786"/>
              <a:ext cx="218312" cy="378577"/>
            </a:xfrm>
            <a:custGeom>
              <a:avLst/>
              <a:gdLst/>
              <a:ahLst/>
              <a:cxnLst/>
              <a:rect l="l" t="t" r="r" b="b"/>
              <a:pathLst>
                <a:path w="2501" h="4337" extrusionOk="0">
                  <a:moveTo>
                    <a:pt x="542" y="1446"/>
                  </a:moveTo>
                  <a:lnTo>
                    <a:pt x="542" y="1569"/>
                  </a:lnTo>
                  <a:lnTo>
                    <a:pt x="123" y="1569"/>
                  </a:lnTo>
                  <a:lnTo>
                    <a:pt x="123" y="1446"/>
                  </a:lnTo>
                  <a:close/>
                  <a:moveTo>
                    <a:pt x="2378" y="1446"/>
                  </a:moveTo>
                  <a:lnTo>
                    <a:pt x="2378" y="1569"/>
                  </a:lnTo>
                  <a:lnTo>
                    <a:pt x="1959" y="1569"/>
                  </a:lnTo>
                  <a:lnTo>
                    <a:pt x="1959" y="1446"/>
                  </a:lnTo>
                  <a:close/>
                  <a:moveTo>
                    <a:pt x="2111" y="1207"/>
                  </a:moveTo>
                  <a:lnTo>
                    <a:pt x="2111" y="1330"/>
                  </a:lnTo>
                  <a:lnTo>
                    <a:pt x="1959" y="1330"/>
                  </a:lnTo>
                  <a:cubicBezTo>
                    <a:pt x="1901" y="1330"/>
                    <a:pt x="1836" y="1388"/>
                    <a:pt x="1836" y="1446"/>
                  </a:cubicBezTo>
                  <a:lnTo>
                    <a:pt x="1836" y="1598"/>
                  </a:lnTo>
                  <a:cubicBezTo>
                    <a:pt x="1836" y="1656"/>
                    <a:pt x="1901" y="1721"/>
                    <a:pt x="1959" y="1721"/>
                  </a:cubicBezTo>
                  <a:lnTo>
                    <a:pt x="2111" y="1721"/>
                  </a:lnTo>
                  <a:lnTo>
                    <a:pt x="2111" y="2140"/>
                  </a:lnTo>
                  <a:lnTo>
                    <a:pt x="1988" y="2140"/>
                  </a:lnTo>
                  <a:cubicBezTo>
                    <a:pt x="1959" y="2140"/>
                    <a:pt x="1930" y="2169"/>
                    <a:pt x="1930" y="2197"/>
                  </a:cubicBezTo>
                  <a:lnTo>
                    <a:pt x="1930" y="2234"/>
                  </a:lnTo>
                  <a:cubicBezTo>
                    <a:pt x="1702" y="2306"/>
                    <a:pt x="1476" y="2342"/>
                    <a:pt x="1251" y="2342"/>
                  </a:cubicBezTo>
                  <a:cubicBezTo>
                    <a:pt x="1025" y="2342"/>
                    <a:pt x="799" y="2306"/>
                    <a:pt x="571" y="2234"/>
                  </a:cubicBezTo>
                  <a:lnTo>
                    <a:pt x="571" y="2197"/>
                  </a:lnTo>
                  <a:cubicBezTo>
                    <a:pt x="571" y="2169"/>
                    <a:pt x="542" y="2140"/>
                    <a:pt x="514" y="2140"/>
                  </a:cubicBezTo>
                  <a:lnTo>
                    <a:pt x="391" y="2140"/>
                  </a:lnTo>
                  <a:lnTo>
                    <a:pt x="391" y="1721"/>
                  </a:lnTo>
                  <a:lnTo>
                    <a:pt x="571" y="1721"/>
                  </a:lnTo>
                  <a:cubicBezTo>
                    <a:pt x="636" y="1721"/>
                    <a:pt x="665" y="1656"/>
                    <a:pt x="665" y="1598"/>
                  </a:cubicBezTo>
                  <a:lnTo>
                    <a:pt x="665" y="1446"/>
                  </a:lnTo>
                  <a:cubicBezTo>
                    <a:pt x="665" y="1388"/>
                    <a:pt x="636" y="1330"/>
                    <a:pt x="571" y="1330"/>
                  </a:cubicBezTo>
                  <a:lnTo>
                    <a:pt x="391" y="1330"/>
                  </a:lnTo>
                  <a:lnTo>
                    <a:pt x="391" y="1207"/>
                  </a:lnTo>
                  <a:close/>
                  <a:moveTo>
                    <a:pt x="456" y="2263"/>
                  </a:moveTo>
                  <a:lnTo>
                    <a:pt x="456" y="2530"/>
                  </a:lnTo>
                  <a:lnTo>
                    <a:pt x="239" y="2530"/>
                  </a:lnTo>
                  <a:lnTo>
                    <a:pt x="239" y="2263"/>
                  </a:lnTo>
                  <a:close/>
                  <a:moveTo>
                    <a:pt x="2291" y="2263"/>
                  </a:moveTo>
                  <a:lnTo>
                    <a:pt x="2291" y="2530"/>
                  </a:lnTo>
                  <a:lnTo>
                    <a:pt x="2046" y="2530"/>
                  </a:lnTo>
                  <a:lnTo>
                    <a:pt x="2046" y="2263"/>
                  </a:lnTo>
                  <a:close/>
                  <a:moveTo>
                    <a:pt x="1930" y="2378"/>
                  </a:moveTo>
                  <a:lnTo>
                    <a:pt x="1930" y="2443"/>
                  </a:lnTo>
                  <a:cubicBezTo>
                    <a:pt x="1702" y="2519"/>
                    <a:pt x="1476" y="2557"/>
                    <a:pt x="1251" y="2557"/>
                  </a:cubicBezTo>
                  <a:cubicBezTo>
                    <a:pt x="1025" y="2557"/>
                    <a:pt x="799" y="2519"/>
                    <a:pt x="571" y="2443"/>
                  </a:cubicBezTo>
                  <a:lnTo>
                    <a:pt x="571" y="2378"/>
                  </a:lnTo>
                  <a:cubicBezTo>
                    <a:pt x="799" y="2440"/>
                    <a:pt x="1025" y="2470"/>
                    <a:pt x="1251" y="2470"/>
                  </a:cubicBezTo>
                  <a:cubicBezTo>
                    <a:pt x="1476" y="2470"/>
                    <a:pt x="1702" y="2440"/>
                    <a:pt x="1930" y="2378"/>
                  </a:cubicBezTo>
                  <a:close/>
                  <a:moveTo>
                    <a:pt x="1930" y="2559"/>
                  </a:moveTo>
                  <a:cubicBezTo>
                    <a:pt x="1959" y="2595"/>
                    <a:pt x="1959" y="2624"/>
                    <a:pt x="1988" y="2653"/>
                  </a:cubicBezTo>
                  <a:lnTo>
                    <a:pt x="1684" y="2956"/>
                  </a:lnTo>
                  <a:lnTo>
                    <a:pt x="1388" y="2956"/>
                  </a:lnTo>
                  <a:cubicBezTo>
                    <a:pt x="1359" y="2956"/>
                    <a:pt x="1323" y="2956"/>
                    <a:pt x="1323" y="2985"/>
                  </a:cubicBezTo>
                  <a:cubicBezTo>
                    <a:pt x="1323" y="3043"/>
                    <a:pt x="1359" y="3072"/>
                    <a:pt x="1388" y="3072"/>
                  </a:cubicBezTo>
                  <a:lnTo>
                    <a:pt x="1720" y="3072"/>
                  </a:lnTo>
                  <a:cubicBezTo>
                    <a:pt x="1720" y="3101"/>
                    <a:pt x="1720" y="3101"/>
                    <a:pt x="1684" y="3101"/>
                  </a:cubicBezTo>
                  <a:lnTo>
                    <a:pt x="817" y="3101"/>
                  </a:lnTo>
                  <a:cubicBezTo>
                    <a:pt x="781" y="3072"/>
                    <a:pt x="817" y="3072"/>
                    <a:pt x="817" y="3072"/>
                  </a:cubicBezTo>
                  <a:lnTo>
                    <a:pt x="1113" y="3072"/>
                  </a:lnTo>
                  <a:cubicBezTo>
                    <a:pt x="1142" y="3072"/>
                    <a:pt x="1178" y="3043"/>
                    <a:pt x="1207" y="3014"/>
                  </a:cubicBezTo>
                  <a:cubicBezTo>
                    <a:pt x="1207" y="2985"/>
                    <a:pt x="1178" y="2956"/>
                    <a:pt x="1113" y="2956"/>
                  </a:cubicBezTo>
                  <a:lnTo>
                    <a:pt x="846" y="2956"/>
                  </a:lnTo>
                  <a:lnTo>
                    <a:pt x="514" y="2653"/>
                  </a:lnTo>
                  <a:cubicBezTo>
                    <a:pt x="542" y="2624"/>
                    <a:pt x="571" y="2595"/>
                    <a:pt x="571" y="2559"/>
                  </a:cubicBezTo>
                  <a:cubicBezTo>
                    <a:pt x="781" y="2653"/>
                    <a:pt x="1027" y="2682"/>
                    <a:pt x="1265" y="2682"/>
                  </a:cubicBezTo>
                  <a:cubicBezTo>
                    <a:pt x="1475" y="2682"/>
                    <a:pt x="1720" y="2653"/>
                    <a:pt x="1930" y="2559"/>
                  </a:cubicBezTo>
                  <a:close/>
                  <a:moveTo>
                    <a:pt x="1359" y="3252"/>
                  </a:moveTo>
                  <a:lnTo>
                    <a:pt x="1265" y="3346"/>
                  </a:lnTo>
                  <a:lnTo>
                    <a:pt x="1142" y="3252"/>
                  </a:lnTo>
                  <a:close/>
                  <a:moveTo>
                    <a:pt x="362" y="1"/>
                  </a:moveTo>
                  <a:cubicBezTo>
                    <a:pt x="304" y="1"/>
                    <a:pt x="275" y="30"/>
                    <a:pt x="275" y="66"/>
                  </a:cubicBezTo>
                  <a:lnTo>
                    <a:pt x="275" y="95"/>
                  </a:lnTo>
                  <a:cubicBezTo>
                    <a:pt x="181" y="95"/>
                    <a:pt x="94" y="181"/>
                    <a:pt x="94" y="275"/>
                  </a:cubicBezTo>
                  <a:lnTo>
                    <a:pt x="94" y="543"/>
                  </a:lnTo>
                  <a:cubicBezTo>
                    <a:pt x="94" y="572"/>
                    <a:pt x="123" y="608"/>
                    <a:pt x="152" y="637"/>
                  </a:cubicBezTo>
                  <a:cubicBezTo>
                    <a:pt x="181" y="637"/>
                    <a:pt x="239" y="608"/>
                    <a:pt x="239" y="572"/>
                  </a:cubicBezTo>
                  <a:lnTo>
                    <a:pt x="239" y="275"/>
                  </a:lnTo>
                  <a:cubicBezTo>
                    <a:pt x="239" y="246"/>
                    <a:pt x="275" y="210"/>
                    <a:pt x="304" y="210"/>
                  </a:cubicBezTo>
                  <a:lnTo>
                    <a:pt x="2226" y="210"/>
                  </a:lnTo>
                  <a:cubicBezTo>
                    <a:pt x="2262" y="210"/>
                    <a:pt x="2291" y="246"/>
                    <a:pt x="2291" y="275"/>
                  </a:cubicBezTo>
                  <a:lnTo>
                    <a:pt x="2291" y="1027"/>
                  </a:lnTo>
                  <a:cubicBezTo>
                    <a:pt x="2291" y="1056"/>
                    <a:pt x="2262" y="1085"/>
                    <a:pt x="2226" y="1085"/>
                  </a:cubicBezTo>
                  <a:lnTo>
                    <a:pt x="304" y="1085"/>
                  </a:lnTo>
                  <a:cubicBezTo>
                    <a:pt x="275" y="1085"/>
                    <a:pt x="239" y="1056"/>
                    <a:pt x="239" y="1027"/>
                  </a:cubicBezTo>
                  <a:lnTo>
                    <a:pt x="239" y="817"/>
                  </a:lnTo>
                  <a:cubicBezTo>
                    <a:pt x="239" y="788"/>
                    <a:pt x="210" y="752"/>
                    <a:pt x="181" y="752"/>
                  </a:cubicBezTo>
                  <a:cubicBezTo>
                    <a:pt x="123" y="752"/>
                    <a:pt x="94" y="788"/>
                    <a:pt x="94" y="817"/>
                  </a:cubicBezTo>
                  <a:lnTo>
                    <a:pt x="94" y="998"/>
                  </a:lnTo>
                  <a:cubicBezTo>
                    <a:pt x="94" y="1114"/>
                    <a:pt x="181" y="1179"/>
                    <a:pt x="275" y="1207"/>
                  </a:cubicBezTo>
                  <a:lnTo>
                    <a:pt x="275" y="1330"/>
                  </a:lnTo>
                  <a:lnTo>
                    <a:pt x="123" y="1330"/>
                  </a:lnTo>
                  <a:cubicBezTo>
                    <a:pt x="58" y="1330"/>
                    <a:pt x="1" y="1388"/>
                    <a:pt x="1" y="1446"/>
                  </a:cubicBezTo>
                  <a:lnTo>
                    <a:pt x="1" y="1598"/>
                  </a:lnTo>
                  <a:cubicBezTo>
                    <a:pt x="1" y="1656"/>
                    <a:pt x="58" y="1721"/>
                    <a:pt x="123" y="1721"/>
                  </a:cubicBezTo>
                  <a:lnTo>
                    <a:pt x="275" y="1721"/>
                  </a:lnTo>
                  <a:lnTo>
                    <a:pt x="275" y="2140"/>
                  </a:lnTo>
                  <a:lnTo>
                    <a:pt x="210" y="2140"/>
                  </a:lnTo>
                  <a:cubicBezTo>
                    <a:pt x="152" y="2140"/>
                    <a:pt x="94" y="2169"/>
                    <a:pt x="94" y="2234"/>
                  </a:cubicBezTo>
                  <a:lnTo>
                    <a:pt x="94" y="2530"/>
                  </a:lnTo>
                  <a:cubicBezTo>
                    <a:pt x="94" y="2595"/>
                    <a:pt x="152" y="2653"/>
                    <a:pt x="210" y="2653"/>
                  </a:cubicBezTo>
                  <a:lnTo>
                    <a:pt x="333" y="2653"/>
                  </a:lnTo>
                  <a:lnTo>
                    <a:pt x="694" y="2985"/>
                  </a:lnTo>
                  <a:cubicBezTo>
                    <a:pt x="694" y="3014"/>
                    <a:pt x="665" y="3072"/>
                    <a:pt x="665" y="3101"/>
                  </a:cubicBezTo>
                  <a:cubicBezTo>
                    <a:pt x="694" y="3195"/>
                    <a:pt x="752" y="3252"/>
                    <a:pt x="817" y="3252"/>
                  </a:cubicBezTo>
                  <a:lnTo>
                    <a:pt x="962" y="3252"/>
                  </a:lnTo>
                  <a:lnTo>
                    <a:pt x="1178" y="3404"/>
                  </a:lnTo>
                  <a:lnTo>
                    <a:pt x="304" y="4221"/>
                  </a:lnTo>
                  <a:cubicBezTo>
                    <a:pt x="275" y="4250"/>
                    <a:pt x="275" y="4279"/>
                    <a:pt x="304" y="4307"/>
                  </a:cubicBezTo>
                  <a:lnTo>
                    <a:pt x="333" y="4336"/>
                  </a:lnTo>
                  <a:cubicBezTo>
                    <a:pt x="362" y="4336"/>
                    <a:pt x="362" y="4307"/>
                    <a:pt x="391" y="4307"/>
                  </a:cubicBezTo>
                  <a:lnTo>
                    <a:pt x="1265" y="3498"/>
                  </a:lnTo>
                  <a:lnTo>
                    <a:pt x="2139" y="4307"/>
                  </a:lnTo>
                  <a:cubicBezTo>
                    <a:pt x="2139" y="4307"/>
                    <a:pt x="2139" y="4336"/>
                    <a:pt x="2168" y="4336"/>
                  </a:cubicBezTo>
                  <a:cubicBezTo>
                    <a:pt x="2197" y="4336"/>
                    <a:pt x="2197" y="4307"/>
                    <a:pt x="2226" y="4307"/>
                  </a:cubicBezTo>
                  <a:cubicBezTo>
                    <a:pt x="2226" y="4279"/>
                    <a:pt x="2226" y="4250"/>
                    <a:pt x="2197" y="4221"/>
                  </a:cubicBezTo>
                  <a:lnTo>
                    <a:pt x="1359" y="3404"/>
                  </a:lnTo>
                  <a:lnTo>
                    <a:pt x="1540" y="3252"/>
                  </a:lnTo>
                  <a:lnTo>
                    <a:pt x="1684" y="3252"/>
                  </a:lnTo>
                  <a:cubicBezTo>
                    <a:pt x="1749" y="3252"/>
                    <a:pt x="1836" y="3195"/>
                    <a:pt x="1836" y="3101"/>
                  </a:cubicBezTo>
                  <a:cubicBezTo>
                    <a:pt x="1836" y="3072"/>
                    <a:pt x="1836" y="3014"/>
                    <a:pt x="1807" y="2985"/>
                  </a:cubicBezTo>
                  <a:lnTo>
                    <a:pt x="2168" y="2653"/>
                  </a:lnTo>
                  <a:lnTo>
                    <a:pt x="2320" y="2653"/>
                  </a:lnTo>
                  <a:cubicBezTo>
                    <a:pt x="2378" y="2653"/>
                    <a:pt x="2407" y="2595"/>
                    <a:pt x="2407" y="2530"/>
                  </a:cubicBezTo>
                  <a:lnTo>
                    <a:pt x="2407" y="2234"/>
                  </a:lnTo>
                  <a:cubicBezTo>
                    <a:pt x="2407" y="2169"/>
                    <a:pt x="2378" y="2140"/>
                    <a:pt x="2320" y="2140"/>
                  </a:cubicBezTo>
                  <a:lnTo>
                    <a:pt x="2226" y="2140"/>
                  </a:lnTo>
                  <a:lnTo>
                    <a:pt x="2226" y="1721"/>
                  </a:lnTo>
                  <a:lnTo>
                    <a:pt x="2407" y="1721"/>
                  </a:lnTo>
                  <a:cubicBezTo>
                    <a:pt x="2472" y="1721"/>
                    <a:pt x="2501" y="1656"/>
                    <a:pt x="2501" y="1598"/>
                  </a:cubicBezTo>
                  <a:lnTo>
                    <a:pt x="2501" y="1446"/>
                  </a:lnTo>
                  <a:cubicBezTo>
                    <a:pt x="2501" y="1388"/>
                    <a:pt x="2472" y="1330"/>
                    <a:pt x="2407" y="1330"/>
                  </a:cubicBezTo>
                  <a:lnTo>
                    <a:pt x="2226" y="1330"/>
                  </a:lnTo>
                  <a:lnTo>
                    <a:pt x="2226" y="1207"/>
                  </a:lnTo>
                  <a:cubicBezTo>
                    <a:pt x="2349" y="1179"/>
                    <a:pt x="2407" y="1114"/>
                    <a:pt x="2407" y="998"/>
                  </a:cubicBezTo>
                  <a:lnTo>
                    <a:pt x="2407" y="275"/>
                  </a:lnTo>
                  <a:cubicBezTo>
                    <a:pt x="2407" y="181"/>
                    <a:pt x="2349" y="95"/>
                    <a:pt x="2226" y="95"/>
                  </a:cubicBezTo>
                  <a:lnTo>
                    <a:pt x="2226" y="66"/>
                  </a:lnTo>
                  <a:cubicBezTo>
                    <a:pt x="2226" y="30"/>
                    <a:pt x="2197" y="1"/>
                    <a:pt x="2168" y="1"/>
                  </a:cubicBezTo>
                  <a:cubicBezTo>
                    <a:pt x="2139" y="1"/>
                    <a:pt x="2111" y="30"/>
                    <a:pt x="2111" y="66"/>
                  </a:cubicBezTo>
                  <a:lnTo>
                    <a:pt x="2111" y="95"/>
                  </a:lnTo>
                  <a:lnTo>
                    <a:pt x="391" y="95"/>
                  </a:lnTo>
                  <a:lnTo>
                    <a:pt x="391" y="66"/>
                  </a:lnTo>
                  <a:cubicBezTo>
                    <a:pt x="391" y="30"/>
                    <a:pt x="391" y="1"/>
                    <a:pt x="3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35"/>
            <p:cNvSpPr/>
            <p:nvPr/>
          </p:nvSpPr>
          <p:spPr>
            <a:xfrm>
              <a:off x="3217321" y="2672870"/>
              <a:ext cx="86504" cy="136958"/>
            </a:xfrm>
            <a:custGeom>
              <a:avLst/>
              <a:gdLst/>
              <a:ahLst/>
              <a:cxnLst/>
              <a:rect l="l" t="t" r="r" b="b"/>
              <a:pathLst>
                <a:path w="991" h="1569" extrusionOk="0">
                  <a:moveTo>
                    <a:pt x="810" y="579"/>
                  </a:moveTo>
                  <a:cubicBezTo>
                    <a:pt x="846" y="607"/>
                    <a:pt x="846" y="665"/>
                    <a:pt x="846" y="723"/>
                  </a:cubicBezTo>
                  <a:cubicBezTo>
                    <a:pt x="875" y="759"/>
                    <a:pt x="846" y="788"/>
                    <a:pt x="781" y="788"/>
                  </a:cubicBezTo>
                  <a:lnTo>
                    <a:pt x="781" y="817"/>
                  </a:lnTo>
                  <a:lnTo>
                    <a:pt x="724" y="579"/>
                  </a:lnTo>
                  <a:close/>
                  <a:moveTo>
                    <a:pt x="514" y="123"/>
                  </a:moveTo>
                  <a:lnTo>
                    <a:pt x="666" y="875"/>
                  </a:lnTo>
                  <a:lnTo>
                    <a:pt x="810" y="1446"/>
                  </a:lnTo>
                  <a:lnTo>
                    <a:pt x="124" y="1446"/>
                  </a:lnTo>
                  <a:lnTo>
                    <a:pt x="420" y="123"/>
                  </a:lnTo>
                  <a:close/>
                  <a:moveTo>
                    <a:pt x="420" y="0"/>
                  </a:moveTo>
                  <a:cubicBezTo>
                    <a:pt x="362" y="0"/>
                    <a:pt x="333" y="37"/>
                    <a:pt x="304" y="65"/>
                  </a:cubicBezTo>
                  <a:lnTo>
                    <a:pt x="1" y="1446"/>
                  </a:lnTo>
                  <a:cubicBezTo>
                    <a:pt x="1" y="1482"/>
                    <a:pt x="1" y="1540"/>
                    <a:pt x="30" y="1568"/>
                  </a:cubicBezTo>
                  <a:lnTo>
                    <a:pt x="810" y="1568"/>
                  </a:lnTo>
                  <a:cubicBezTo>
                    <a:pt x="875" y="1568"/>
                    <a:pt x="904" y="1568"/>
                    <a:pt x="904" y="1540"/>
                  </a:cubicBezTo>
                  <a:cubicBezTo>
                    <a:pt x="933" y="1511"/>
                    <a:pt x="933" y="1482"/>
                    <a:pt x="933" y="1446"/>
                  </a:cubicBezTo>
                  <a:lnTo>
                    <a:pt x="810" y="940"/>
                  </a:lnTo>
                  <a:lnTo>
                    <a:pt x="810" y="904"/>
                  </a:lnTo>
                  <a:cubicBezTo>
                    <a:pt x="933" y="904"/>
                    <a:pt x="991" y="788"/>
                    <a:pt x="962" y="694"/>
                  </a:cubicBezTo>
                  <a:lnTo>
                    <a:pt x="962" y="607"/>
                  </a:lnTo>
                  <a:cubicBezTo>
                    <a:pt x="933" y="542"/>
                    <a:pt x="904" y="513"/>
                    <a:pt x="875" y="485"/>
                  </a:cubicBezTo>
                  <a:cubicBezTo>
                    <a:pt x="810" y="456"/>
                    <a:pt x="781" y="456"/>
                    <a:pt x="724" y="456"/>
                  </a:cubicBezTo>
                  <a:lnTo>
                    <a:pt x="695" y="456"/>
                  </a:lnTo>
                  <a:lnTo>
                    <a:pt x="630" y="65"/>
                  </a:lnTo>
                  <a:cubicBezTo>
                    <a:pt x="601" y="37"/>
                    <a:pt x="572" y="0"/>
                    <a:pt x="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7" name="Google Shape;987;p35"/>
          <p:cNvSpPr/>
          <p:nvPr/>
        </p:nvSpPr>
        <p:spPr>
          <a:xfrm>
            <a:off x="6871407" y="1141313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988" name="Google Shape;988;p35"/>
          <p:cNvSpPr txBox="1"/>
          <p:nvPr/>
        </p:nvSpPr>
        <p:spPr>
          <a:xfrm>
            <a:off x="848700" y="3053425"/>
            <a:ext cx="23364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rPr>
              <a:t>EARTH</a:t>
            </a:r>
            <a:endParaRPr sz="1800" b="1">
              <a:solidFill>
                <a:schemeClr val="dk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989" name="Google Shape;989;p35"/>
          <p:cNvSpPr txBox="1"/>
          <p:nvPr/>
        </p:nvSpPr>
        <p:spPr>
          <a:xfrm>
            <a:off x="848700" y="3351400"/>
            <a:ext cx="2336400" cy="13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Earth is the third planet from the Sun and the only one that harbors life in the Solar System. We al live on this planet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990" name="Google Shape;990;p35"/>
          <p:cNvCxnSpPr/>
          <p:nvPr/>
        </p:nvCxnSpPr>
        <p:spPr>
          <a:xfrm>
            <a:off x="3519938" y="1165950"/>
            <a:ext cx="0" cy="3379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991" name="Google Shape;991;p35"/>
          <p:cNvGrpSpPr/>
          <p:nvPr/>
        </p:nvGrpSpPr>
        <p:grpSpPr>
          <a:xfrm>
            <a:off x="7083444" y="1235523"/>
            <a:ext cx="215868" cy="378577"/>
            <a:chOff x="4878166" y="3043761"/>
            <a:chExt cx="215868" cy="378577"/>
          </a:xfrm>
        </p:grpSpPr>
        <p:sp>
          <p:nvSpPr>
            <p:cNvPr id="992" name="Google Shape;992;p35"/>
            <p:cNvSpPr/>
            <p:nvPr/>
          </p:nvSpPr>
          <p:spPr>
            <a:xfrm>
              <a:off x="4878166" y="3043761"/>
              <a:ext cx="215868" cy="378577"/>
            </a:xfrm>
            <a:custGeom>
              <a:avLst/>
              <a:gdLst/>
              <a:ahLst/>
              <a:cxnLst/>
              <a:rect l="l" t="t" r="r" b="b"/>
              <a:pathLst>
                <a:path w="2473" h="4337" extrusionOk="0">
                  <a:moveTo>
                    <a:pt x="1807" y="123"/>
                  </a:moveTo>
                  <a:cubicBezTo>
                    <a:pt x="1930" y="123"/>
                    <a:pt x="2017" y="210"/>
                    <a:pt x="2017" y="333"/>
                  </a:cubicBezTo>
                  <a:lnTo>
                    <a:pt x="2017" y="1475"/>
                  </a:lnTo>
                  <a:cubicBezTo>
                    <a:pt x="2017" y="1597"/>
                    <a:pt x="1930" y="1684"/>
                    <a:pt x="1807" y="1684"/>
                  </a:cubicBezTo>
                  <a:lnTo>
                    <a:pt x="1598" y="1684"/>
                  </a:lnTo>
                  <a:cubicBezTo>
                    <a:pt x="1540" y="1684"/>
                    <a:pt x="1475" y="1713"/>
                    <a:pt x="1446" y="1778"/>
                  </a:cubicBezTo>
                  <a:lnTo>
                    <a:pt x="1237" y="2139"/>
                  </a:lnTo>
                  <a:lnTo>
                    <a:pt x="1114" y="1894"/>
                  </a:lnTo>
                  <a:lnTo>
                    <a:pt x="1027" y="1778"/>
                  </a:lnTo>
                  <a:cubicBezTo>
                    <a:pt x="998" y="1713"/>
                    <a:pt x="933" y="1684"/>
                    <a:pt x="875" y="1684"/>
                  </a:cubicBezTo>
                  <a:lnTo>
                    <a:pt x="666" y="1684"/>
                  </a:lnTo>
                  <a:cubicBezTo>
                    <a:pt x="543" y="1684"/>
                    <a:pt x="485" y="1597"/>
                    <a:pt x="485" y="1475"/>
                  </a:cubicBezTo>
                  <a:lnTo>
                    <a:pt x="485" y="333"/>
                  </a:lnTo>
                  <a:cubicBezTo>
                    <a:pt x="485" y="210"/>
                    <a:pt x="543" y="123"/>
                    <a:pt x="666" y="123"/>
                  </a:cubicBezTo>
                  <a:close/>
                  <a:moveTo>
                    <a:pt x="2320" y="2891"/>
                  </a:moveTo>
                  <a:cubicBezTo>
                    <a:pt x="2320" y="2891"/>
                    <a:pt x="2349" y="2949"/>
                    <a:pt x="2349" y="2978"/>
                  </a:cubicBezTo>
                  <a:lnTo>
                    <a:pt x="2234" y="2978"/>
                  </a:lnTo>
                  <a:cubicBezTo>
                    <a:pt x="2111" y="2978"/>
                    <a:pt x="1988" y="3100"/>
                    <a:pt x="1988" y="3252"/>
                  </a:cubicBezTo>
                  <a:lnTo>
                    <a:pt x="1988" y="3585"/>
                  </a:lnTo>
                  <a:cubicBezTo>
                    <a:pt x="1988" y="3613"/>
                    <a:pt x="1959" y="3671"/>
                    <a:pt x="1901" y="3671"/>
                  </a:cubicBezTo>
                  <a:cubicBezTo>
                    <a:pt x="1872" y="3671"/>
                    <a:pt x="1836" y="3585"/>
                    <a:pt x="1836" y="3585"/>
                  </a:cubicBezTo>
                  <a:lnTo>
                    <a:pt x="1836" y="3520"/>
                  </a:lnTo>
                  <a:cubicBezTo>
                    <a:pt x="1836" y="3433"/>
                    <a:pt x="1750" y="3375"/>
                    <a:pt x="1692" y="3375"/>
                  </a:cubicBezTo>
                  <a:cubicBezTo>
                    <a:pt x="1627" y="3375"/>
                    <a:pt x="1598" y="3339"/>
                    <a:pt x="1598" y="3281"/>
                  </a:cubicBezTo>
                  <a:lnTo>
                    <a:pt x="1598" y="3129"/>
                  </a:lnTo>
                  <a:cubicBezTo>
                    <a:pt x="1598" y="2978"/>
                    <a:pt x="1692" y="2891"/>
                    <a:pt x="1836" y="2891"/>
                  </a:cubicBezTo>
                  <a:close/>
                  <a:moveTo>
                    <a:pt x="752" y="2255"/>
                  </a:moveTo>
                  <a:cubicBezTo>
                    <a:pt x="817" y="2255"/>
                    <a:pt x="904" y="2349"/>
                    <a:pt x="904" y="2407"/>
                  </a:cubicBezTo>
                  <a:cubicBezTo>
                    <a:pt x="904" y="2501"/>
                    <a:pt x="846" y="2558"/>
                    <a:pt x="752" y="2558"/>
                  </a:cubicBezTo>
                  <a:lnTo>
                    <a:pt x="723" y="2558"/>
                  </a:lnTo>
                  <a:cubicBezTo>
                    <a:pt x="608" y="2558"/>
                    <a:pt x="514" y="2652"/>
                    <a:pt x="514" y="2768"/>
                  </a:cubicBezTo>
                  <a:lnTo>
                    <a:pt x="514" y="2949"/>
                  </a:lnTo>
                  <a:lnTo>
                    <a:pt x="543" y="2978"/>
                  </a:lnTo>
                  <a:lnTo>
                    <a:pt x="608" y="3014"/>
                  </a:lnTo>
                  <a:lnTo>
                    <a:pt x="637" y="3043"/>
                  </a:lnTo>
                  <a:lnTo>
                    <a:pt x="969" y="3043"/>
                  </a:lnTo>
                  <a:cubicBezTo>
                    <a:pt x="998" y="3043"/>
                    <a:pt x="1027" y="3043"/>
                    <a:pt x="1027" y="3071"/>
                  </a:cubicBezTo>
                  <a:lnTo>
                    <a:pt x="1027" y="3700"/>
                  </a:lnTo>
                  <a:cubicBezTo>
                    <a:pt x="1015" y="3716"/>
                    <a:pt x="996" y="3724"/>
                    <a:pt x="978" y="3724"/>
                  </a:cubicBezTo>
                  <a:cubicBezTo>
                    <a:pt x="954" y="3724"/>
                    <a:pt x="933" y="3709"/>
                    <a:pt x="933" y="3671"/>
                  </a:cubicBezTo>
                  <a:lnTo>
                    <a:pt x="933" y="3585"/>
                  </a:lnTo>
                  <a:cubicBezTo>
                    <a:pt x="933" y="3491"/>
                    <a:pt x="846" y="3404"/>
                    <a:pt x="752" y="3404"/>
                  </a:cubicBezTo>
                  <a:lnTo>
                    <a:pt x="666" y="3404"/>
                  </a:lnTo>
                  <a:cubicBezTo>
                    <a:pt x="608" y="3404"/>
                    <a:pt x="572" y="3375"/>
                    <a:pt x="572" y="3310"/>
                  </a:cubicBezTo>
                  <a:lnTo>
                    <a:pt x="572" y="3194"/>
                  </a:lnTo>
                  <a:cubicBezTo>
                    <a:pt x="572" y="3158"/>
                    <a:pt x="543" y="3158"/>
                    <a:pt x="543" y="3129"/>
                  </a:cubicBezTo>
                  <a:lnTo>
                    <a:pt x="391" y="3071"/>
                  </a:lnTo>
                  <a:cubicBezTo>
                    <a:pt x="362" y="3043"/>
                    <a:pt x="304" y="3014"/>
                    <a:pt x="247" y="3014"/>
                  </a:cubicBezTo>
                  <a:lnTo>
                    <a:pt x="124" y="3014"/>
                  </a:lnTo>
                  <a:cubicBezTo>
                    <a:pt x="153" y="2739"/>
                    <a:pt x="275" y="2472"/>
                    <a:pt x="485" y="2255"/>
                  </a:cubicBezTo>
                  <a:close/>
                  <a:moveTo>
                    <a:pt x="666" y="0"/>
                  </a:moveTo>
                  <a:cubicBezTo>
                    <a:pt x="485" y="0"/>
                    <a:pt x="333" y="152"/>
                    <a:pt x="333" y="333"/>
                  </a:cubicBezTo>
                  <a:lnTo>
                    <a:pt x="333" y="1475"/>
                  </a:lnTo>
                  <a:cubicBezTo>
                    <a:pt x="333" y="1655"/>
                    <a:pt x="485" y="1807"/>
                    <a:pt x="666" y="1807"/>
                  </a:cubicBezTo>
                  <a:lnTo>
                    <a:pt x="875" y="1807"/>
                  </a:lnTo>
                  <a:cubicBezTo>
                    <a:pt x="904" y="1807"/>
                    <a:pt x="904" y="1807"/>
                    <a:pt x="933" y="1836"/>
                  </a:cubicBezTo>
                  <a:lnTo>
                    <a:pt x="969" y="1865"/>
                  </a:lnTo>
                  <a:cubicBezTo>
                    <a:pt x="752" y="1930"/>
                    <a:pt x="572" y="2016"/>
                    <a:pt x="427" y="2139"/>
                  </a:cubicBezTo>
                  <a:lnTo>
                    <a:pt x="427" y="2168"/>
                  </a:lnTo>
                  <a:cubicBezTo>
                    <a:pt x="153" y="2407"/>
                    <a:pt x="1" y="2739"/>
                    <a:pt x="1" y="3071"/>
                  </a:cubicBezTo>
                  <a:cubicBezTo>
                    <a:pt x="1" y="3310"/>
                    <a:pt x="66" y="3520"/>
                    <a:pt x="182" y="3700"/>
                  </a:cubicBezTo>
                  <a:cubicBezTo>
                    <a:pt x="182" y="3736"/>
                    <a:pt x="210" y="3736"/>
                    <a:pt x="210" y="3736"/>
                  </a:cubicBezTo>
                  <a:lnTo>
                    <a:pt x="275" y="3736"/>
                  </a:lnTo>
                  <a:cubicBezTo>
                    <a:pt x="304" y="3700"/>
                    <a:pt x="304" y="3671"/>
                    <a:pt x="275" y="3642"/>
                  </a:cubicBezTo>
                  <a:cubicBezTo>
                    <a:pt x="182" y="3491"/>
                    <a:pt x="153" y="3310"/>
                    <a:pt x="124" y="3158"/>
                  </a:cubicBezTo>
                  <a:lnTo>
                    <a:pt x="333" y="3158"/>
                  </a:lnTo>
                  <a:lnTo>
                    <a:pt x="427" y="3223"/>
                  </a:lnTo>
                  <a:lnTo>
                    <a:pt x="427" y="3339"/>
                  </a:lnTo>
                  <a:cubicBezTo>
                    <a:pt x="427" y="3433"/>
                    <a:pt x="514" y="3520"/>
                    <a:pt x="637" y="3520"/>
                  </a:cubicBezTo>
                  <a:lnTo>
                    <a:pt x="752" y="3520"/>
                  </a:lnTo>
                  <a:cubicBezTo>
                    <a:pt x="789" y="3520"/>
                    <a:pt x="817" y="3556"/>
                    <a:pt x="817" y="3585"/>
                  </a:cubicBezTo>
                  <a:lnTo>
                    <a:pt x="817" y="3700"/>
                  </a:lnTo>
                  <a:cubicBezTo>
                    <a:pt x="817" y="3765"/>
                    <a:pt x="875" y="3852"/>
                    <a:pt x="969" y="3852"/>
                  </a:cubicBezTo>
                  <a:cubicBezTo>
                    <a:pt x="1056" y="3852"/>
                    <a:pt x="1150" y="3794"/>
                    <a:pt x="1150" y="3700"/>
                  </a:cubicBezTo>
                  <a:lnTo>
                    <a:pt x="1150" y="3223"/>
                  </a:lnTo>
                  <a:cubicBezTo>
                    <a:pt x="1150" y="3043"/>
                    <a:pt x="998" y="2891"/>
                    <a:pt x="817" y="2891"/>
                  </a:cubicBezTo>
                  <a:lnTo>
                    <a:pt x="666" y="2891"/>
                  </a:lnTo>
                  <a:lnTo>
                    <a:pt x="666" y="2797"/>
                  </a:lnTo>
                  <a:cubicBezTo>
                    <a:pt x="666" y="2739"/>
                    <a:pt x="695" y="2710"/>
                    <a:pt x="752" y="2710"/>
                  </a:cubicBezTo>
                  <a:cubicBezTo>
                    <a:pt x="904" y="2710"/>
                    <a:pt x="1056" y="2558"/>
                    <a:pt x="1027" y="2407"/>
                  </a:cubicBezTo>
                  <a:cubicBezTo>
                    <a:pt x="1027" y="2255"/>
                    <a:pt x="904" y="2139"/>
                    <a:pt x="752" y="2139"/>
                  </a:cubicBezTo>
                  <a:lnTo>
                    <a:pt x="637" y="2139"/>
                  </a:lnTo>
                  <a:cubicBezTo>
                    <a:pt x="752" y="2074"/>
                    <a:pt x="875" y="2016"/>
                    <a:pt x="998" y="1988"/>
                  </a:cubicBezTo>
                  <a:lnTo>
                    <a:pt x="1150" y="2226"/>
                  </a:lnTo>
                  <a:cubicBezTo>
                    <a:pt x="1150" y="2255"/>
                    <a:pt x="1208" y="2255"/>
                    <a:pt x="1237" y="2255"/>
                  </a:cubicBezTo>
                  <a:cubicBezTo>
                    <a:pt x="1265" y="2255"/>
                    <a:pt x="1294" y="2255"/>
                    <a:pt x="1330" y="2226"/>
                  </a:cubicBezTo>
                  <a:lnTo>
                    <a:pt x="1446" y="1988"/>
                  </a:lnTo>
                  <a:cubicBezTo>
                    <a:pt x="1692" y="2045"/>
                    <a:pt x="1930" y="2168"/>
                    <a:pt x="2082" y="2349"/>
                  </a:cubicBezTo>
                  <a:cubicBezTo>
                    <a:pt x="2198" y="2472"/>
                    <a:pt x="2263" y="2616"/>
                    <a:pt x="2320" y="2768"/>
                  </a:cubicBezTo>
                  <a:lnTo>
                    <a:pt x="1721" y="2768"/>
                  </a:lnTo>
                  <a:cubicBezTo>
                    <a:pt x="1569" y="2768"/>
                    <a:pt x="1475" y="2862"/>
                    <a:pt x="1475" y="3014"/>
                  </a:cubicBezTo>
                  <a:lnTo>
                    <a:pt x="1475" y="3281"/>
                  </a:lnTo>
                  <a:cubicBezTo>
                    <a:pt x="1475" y="3404"/>
                    <a:pt x="1569" y="3491"/>
                    <a:pt x="1692" y="3491"/>
                  </a:cubicBezTo>
                  <a:lnTo>
                    <a:pt x="1692" y="3520"/>
                  </a:lnTo>
                  <a:lnTo>
                    <a:pt x="1692" y="3613"/>
                  </a:lnTo>
                  <a:cubicBezTo>
                    <a:pt x="1692" y="3671"/>
                    <a:pt x="1721" y="3736"/>
                    <a:pt x="1779" y="3736"/>
                  </a:cubicBezTo>
                  <a:cubicBezTo>
                    <a:pt x="1822" y="3769"/>
                    <a:pt x="1867" y="3783"/>
                    <a:pt x="1910" y="3783"/>
                  </a:cubicBezTo>
                  <a:cubicBezTo>
                    <a:pt x="2018" y="3783"/>
                    <a:pt x="2111" y="3693"/>
                    <a:pt x="2111" y="3585"/>
                  </a:cubicBezTo>
                  <a:lnTo>
                    <a:pt x="2111" y="3223"/>
                  </a:lnTo>
                  <a:cubicBezTo>
                    <a:pt x="2111" y="3158"/>
                    <a:pt x="2169" y="3100"/>
                    <a:pt x="2198" y="3100"/>
                  </a:cubicBezTo>
                  <a:lnTo>
                    <a:pt x="2349" y="3100"/>
                  </a:lnTo>
                  <a:cubicBezTo>
                    <a:pt x="2349" y="3700"/>
                    <a:pt x="1836" y="4184"/>
                    <a:pt x="1237" y="4184"/>
                  </a:cubicBezTo>
                  <a:cubicBezTo>
                    <a:pt x="904" y="4184"/>
                    <a:pt x="608" y="4061"/>
                    <a:pt x="391" y="3823"/>
                  </a:cubicBezTo>
                  <a:cubicBezTo>
                    <a:pt x="391" y="3823"/>
                    <a:pt x="365" y="3810"/>
                    <a:pt x="340" y="3810"/>
                  </a:cubicBezTo>
                  <a:cubicBezTo>
                    <a:pt x="327" y="3810"/>
                    <a:pt x="314" y="3813"/>
                    <a:pt x="304" y="3823"/>
                  </a:cubicBezTo>
                  <a:lnTo>
                    <a:pt x="304" y="3917"/>
                  </a:lnTo>
                  <a:cubicBezTo>
                    <a:pt x="543" y="4184"/>
                    <a:pt x="875" y="4336"/>
                    <a:pt x="1237" y="4336"/>
                  </a:cubicBezTo>
                  <a:cubicBezTo>
                    <a:pt x="1930" y="4336"/>
                    <a:pt x="2472" y="3765"/>
                    <a:pt x="2472" y="3071"/>
                  </a:cubicBezTo>
                  <a:cubicBezTo>
                    <a:pt x="2472" y="2978"/>
                    <a:pt x="2472" y="2891"/>
                    <a:pt x="2443" y="2833"/>
                  </a:cubicBezTo>
                  <a:lnTo>
                    <a:pt x="2443" y="2797"/>
                  </a:lnTo>
                  <a:cubicBezTo>
                    <a:pt x="2414" y="2616"/>
                    <a:pt x="2320" y="2436"/>
                    <a:pt x="2169" y="2291"/>
                  </a:cubicBezTo>
                  <a:cubicBezTo>
                    <a:pt x="2017" y="2074"/>
                    <a:pt x="1779" y="1930"/>
                    <a:pt x="1540" y="1865"/>
                  </a:cubicBezTo>
                  <a:lnTo>
                    <a:pt x="1569" y="1836"/>
                  </a:lnTo>
                  <a:cubicBezTo>
                    <a:pt x="1569" y="1807"/>
                    <a:pt x="1569" y="1807"/>
                    <a:pt x="1598" y="1807"/>
                  </a:cubicBezTo>
                  <a:lnTo>
                    <a:pt x="1807" y="1807"/>
                  </a:lnTo>
                  <a:cubicBezTo>
                    <a:pt x="1988" y="1807"/>
                    <a:pt x="2140" y="1655"/>
                    <a:pt x="2140" y="1475"/>
                  </a:cubicBezTo>
                  <a:lnTo>
                    <a:pt x="2140" y="333"/>
                  </a:lnTo>
                  <a:cubicBezTo>
                    <a:pt x="2140" y="152"/>
                    <a:pt x="1988" y="0"/>
                    <a:pt x="18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35"/>
            <p:cNvSpPr/>
            <p:nvPr/>
          </p:nvSpPr>
          <p:spPr>
            <a:xfrm>
              <a:off x="4949480" y="3073439"/>
              <a:ext cx="76379" cy="97678"/>
            </a:xfrm>
            <a:custGeom>
              <a:avLst/>
              <a:gdLst/>
              <a:ahLst/>
              <a:cxnLst/>
              <a:rect l="l" t="t" r="r" b="b"/>
              <a:pathLst>
                <a:path w="875" h="1119" extrusionOk="0">
                  <a:moveTo>
                    <a:pt x="542" y="173"/>
                  </a:moveTo>
                  <a:cubicBezTo>
                    <a:pt x="542" y="260"/>
                    <a:pt x="571" y="325"/>
                    <a:pt x="600" y="412"/>
                  </a:cubicBezTo>
                  <a:cubicBezTo>
                    <a:pt x="629" y="412"/>
                    <a:pt x="629" y="441"/>
                    <a:pt x="629" y="441"/>
                  </a:cubicBezTo>
                  <a:cubicBezTo>
                    <a:pt x="658" y="506"/>
                    <a:pt x="694" y="564"/>
                    <a:pt x="723" y="621"/>
                  </a:cubicBezTo>
                  <a:lnTo>
                    <a:pt x="723" y="687"/>
                  </a:lnTo>
                  <a:cubicBezTo>
                    <a:pt x="723" y="744"/>
                    <a:pt x="694" y="831"/>
                    <a:pt x="629" y="896"/>
                  </a:cubicBezTo>
                  <a:cubicBezTo>
                    <a:pt x="571" y="954"/>
                    <a:pt x="477" y="983"/>
                    <a:pt x="420" y="983"/>
                  </a:cubicBezTo>
                  <a:cubicBezTo>
                    <a:pt x="268" y="983"/>
                    <a:pt x="116" y="867"/>
                    <a:pt x="116" y="715"/>
                  </a:cubicBezTo>
                  <a:cubicBezTo>
                    <a:pt x="116" y="650"/>
                    <a:pt x="152" y="593"/>
                    <a:pt x="181" y="564"/>
                  </a:cubicBezTo>
                  <a:cubicBezTo>
                    <a:pt x="181" y="593"/>
                    <a:pt x="210" y="621"/>
                    <a:pt x="239" y="650"/>
                  </a:cubicBezTo>
                  <a:cubicBezTo>
                    <a:pt x="297" y="687"/>
                    <a:pt x="333" y="687"/>
                    <a:pt x="391" y="687"/>
                  </a:cubicBezTo>
                  <a:cubicBezTo>
                    <a:pt x="420" y="650"/>
                    <a:pt x="448" y="621"/>
                    <a:pt x="477" y="593"/>
                  </a:cubicBezTo>
                  <a:cubicBezTo>
                    <a:pt x="542" y="441"/>
                    <a:pt x="420" y="354"/>
                    <a:pt x="542" y="173"/>
                  </a:cubicBezTo>
                  <a:close/>
                  <a:moveTo>
                    <a:pt x="560" y="0"/>
                  </a:moveTo>
                  <a:cubicBezTo>
                    <a:pt x="542" y="0"/>
                    <a:pt x="528" y="7"/>
                    <a:pt x="513" y="22"/>
                  </a:cubicBezTo>
                  <a:cubicBezTo>
                    <a:pt x="477" y="51"/>
                    <a:pt x="448" y="80"/>
                    <a:pt x="420" y="108"/>
                  </a:cubicBezTo>
                  <a:cubicBezTo>
                    <a:pt x="268" y="325"/>
                    <a:pt x="391" y="470"/>
                    <a:pt x="362" y="535"/>
                  </a:cubicBezTo>
                  <a:lnTo>
                    <a:pt x="362" y="564"/>
                  </a:lnTo>
                  <a:lnTo>
                    <a:pt x="333" y="564"/>
                  </a:lnTo>
                  <a:cubicBezTo>
                    <a:pt x="297" y="535"/>
                    <a:pt x="297" y="535"/>
                    <a:pt x="297" y="506"/>
                  </a:cubicBezTo>
                  <a:cubicBezTo>
                    <a:pt x="268" y="506"/>
                    <a:pt x="297" y="470"/>
                    <a:pt x="297" y="470"/>
                  </a:cubicBezTo>
                  <a:cubicBezTo>
                    <a:pt x="297" y="412"/>
                    <a:pt x="297" y="383"/>
                    <a:pt x="268" y="354"/>
                  </a:cubicBezTo>
                  <a:cubicBezTo>
                    <a:pt x="253" y="340"/>
                    <a:pt x="232" y="332"/>
                    <a:pt x="210" y="332"/>
                  </a:cubicBezTo>
                  <a:cubicBezTo>
                    <a:pt x="188" y="332"/>
                    <a:pt x="167" y="340"/>
                    <a:pt x="152" y="354"/>
                  </a:cubicBezTo>
                  <a:cubicBezTo>
                    <a:pt x="87" y="441"/>
                    <a:pt x="0" y="564"/>
                    <a:pt x="0" y="715"/>
                  </a:cubicBezTo>
                  <a:cubicBezTo>
                    <a:pt x="0" y="802"/>
                    <a:pt x="58" y="925"/>
                    <a:pt x="116" y="983"/>
                  </a:cubicBezTo>
                  <a:cubicBezTo>
                    <a:pt x="206" y="1073"/>
                    <a:pt x="313" y="1118"/>
                    <a:pt x="420" y="1118"/>
                  </a:cubicBezTo>
                  <a:cubicBezTo>
                    <a:pt x="526" y="1118"/>
                    <a:pt x="633" y="1073"/>
                    <a:pt x="723" y="983"/>
                  </a:cubicBezTo>
                  <a:cubicBezTo>
                    <a:pt x="875" y="831"/>
                    <a:pt x="839" y="687"/>
                    <a:pt x="839" y="687"/>
                  </a:cubicBezTo>
                  <a:cubicBezTo>
                    <a:pt x="839" y="470"/>
                    <a:pt x="658" y="289"/>
                    <a:pt x="658" y="173"/>
                  </a:cubicBezTo>
                  <a:lnTo>
                    <a:pt x="658" y="145"/>
                  </a:lnTo>
                  <a:cubicBezTo>
                    <a:pt x="694" y="80"/>
                    <a:pt x="658" y="51"/>
                    <a:pt x="629" y="22"/>
                  </a:cubicBezTo>
                  <a:cubicBezTo>
                    <a:pt x="600" y="7"/>
                    <a:pt x="579" y="0"/>
                    <a:pt x="5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4" name="Google Shape;994;p35"/>
          <p:cNvGrpSpPr/>
          <p:nvPr/>
        </p:nvGrpSpPr>
        <p:grpSpPr>
          <a:xfrm>
            <a:off x="4763352" y="1248661"/>
            <a:ext cx="186190" cy="376045"/>
            <a:chOff x="4079647" y="2433786"/>
            <a:chExt cx="186190" cy="376045"/>
          </a:xfrm>
        </p:grpSpPr>
        <p:sp>
          <p:nvSpPr>
            <p:cNvPr id="995" name="Google Shape;995;p35"/>
            <p:cNvSpPr/>
            <p:nvPr/>
          </p:nvSpPr>
          <p:spPr>
            <a:xfrm>
              <a:off x="4079647" y="2433786"/>
              <a:ext cx="186190" cy="376045"/>
            </a:xfrm>
            <a:custGeom>
              <a:avLst/>
              <a:gdLst/>
              <a:ahLst/>
              <a:cxnLst/>
              <a:rect l="l" t="t" r="r" b="b"/>
              <a:pathLst>
                <a:path w="2133" h="4308" extrusionOk="0">
                  <a:moveTo>
                    <a:pt x="1771" y="124"/>
                  </a:moveTo>
                  <a:cubicBezTo>
                    <a:pt x="1807" y="124"/>
                    <a:pt x="1836" y="152"/>
                    <a:pt x="1836" y="181"/>
                  </a:cubicBezTo>
                  <a:lnTo>
                    <a:pt x="1836" y="933"/>
                  </a:lnTo>
                  <a:cubicBezTo>
                    <a:pt x="1836" y="969"/>
                    <a:pt x="1836" y="969"/>
                    <a:pt x="1807" y="998"/>
                  </a:cubicBezTo>
                  <a:lnTo>
                    <a:pt x="1475" y="1236"/>
                  </a:lnTo>
                  <a:lnTo>
                    <a:pt x="1475" y="124"/>
                  </a:lnTo>
                  <a:close/>
                  <a:moveTo>
                    <a:pt x="1323" y="124"/>
                  </a:moveTo>
                  <a:lnTo>
                    <a:pt x="1323" y="1359"/>
                  </a:lnTo>
                  <a:lnTo>
                    <a:pt x="1294" y="1388"/>
                  </a:lnTo>
                  <a:lnTo>
                    <a:pt x="839" y="1388"/>
                  </a:lnTo>
                  <a:lnTo>
                    <a:pt x="810" y="1359"/>
                  </a:lnTo>
                  <a:lnTo>
                    <a:pt x="810" y="846"/>
                  </a:lnTo>
                  <a:cubicBezTo>
                    <a:pt x="810" y="817"/>
                    <a:pt x="781" y="788"/>
                    <a:pt x="752" y="752"/>
                  </a:cubicBezTo>
                  <a:cubicBezTo>
                    <a:pt x="723" y="752"/>
                    <a:pt x="687" y="788"/>
                    <a:pt x="687" y="846"/>
                  </a:cubicBezTo>
                  <a:lnTo>
                    <a:pt x="687" y="1236"/>
                  </a:lnTo>
                  <a:lnTo>
                    <a:pt x="326" y="998"/>
                  </a:lnTo>
                  <a:cubicBezTo>
                    <a:pt x="326" y="969"/>
                    <a:pt x="297" y="969"/>
                    <a:pt x="297" y="933"/>
                  </a:cubicBezTo>
                  <a:lnTo>
                    <a:pt x="297" y="181"/>
                  </a:lnTo>
                  <a:cubicBezTo>
                    <a:pt x="297" y="152"/>
                    <a:pt x="326" y="124"/>
                    <a:pt x="362" y="124"/>
                  </a:cubicBezTo>
                  <a:lnTo>
                    <a:pt x="687" y="124"/>
                  </a:lnTo>
                  <a:lnTo>
                    <a:pt x="687" y="572"/>
                  </a:lnTo>
                  <a:cubicBezTo>
                    <a:pt x="687" y="608"/>
                    <a:pt x="687" y="637"/>
                    <a:pt x="723" y="637"/>
                  </a:cubicBezTo>
                  <a:cubicBezTo>
                    <a:pt x="781" y="637"/>
                    <a:pt x="810" y="608"/>
                    <a:pt x="810" y="572"/>
                  </a:cubicBezTo>
                  <a:lnTo>
                    <a:pt x="810" y="124"/>
                  </a:lnTo>
                  <a:close/>
                  <a:moveTo>
                    <a:pt x="1561" y="1388"/>
                  </a:moveTo>
                  <a:cubicBezTo>
                    <a:pt x="1626" y="1388"/>
                    <a:pt x="1655" y="1446"/>
                    <a:pt x="1626" y="1475"/>
                  </a:cubicBezTo>
                  <a:cubicBezTo>
                    <a:pt x="1626" y="1540"/>
                    <a:pt x="1590" y="1569"/>
                    <a:pt x="1532" y="1569"/>
                  </a:cubicBezTo>
                  <a:lnTo>
                    <a:pt x="1323" y="1569"/>
                  </a:lnTo>
                  <a:cubicBezTo>
                    <a:pt x="1294" y="1569"/>
                    <a:pt x="1265" y="1569"/>
                    <a:pt x="1265" y="1598"/>
                  </a:cubicBezTo>
                  <a:lnTo>
                    <a:pt x="1171" y="1656"/>
                  </a:lnTo>
                  <a:cubicBezTo>
                    <a:pt x="1142" y="1627"/>
                    <a:pt x="1113" y="1627"/>
                    <a:pt x="1048" y="1627"/>
                  </a:cubicBezTo>
                  <a:cubicBezTo>
                    <a:pt x="1019" y="1627"/>
                    <a:pt x="990" y="1627"/>
                    <a:pt x="961" y="1656"/>
                  </a:cubicBezTo>
                  <a:lnTo>
                    <a:pt x="867" y="1598"/>
                  </a:lnTo>
                  <a:cubicBezTo>
                    <a:pt x="867" y="1569"/>
                    <a:pt x="839" y="1569"/>
                    <a:pt x="810" y="1569"/>
                  </a:cubicBezTo>
                  <a:lnTo>
                    <a:pt x="571" y="1569"/>
                  </a:lnTo>
                  <a:cubicBezTo>
                    <a:pt x="506" y="1540"/>
                    <a:pt x="477" y="1511"/>
                    <a:pt x="477" y="1475"/>
                  </a:cubicBezTo>
                  <a:cubicBezTo>
                    <a:pt x="477" y="1417"/>
                    <a:pt x="542" y="1388"/>
                    <a:pt x="600" y="1388"/>
                  </a:cubicBezTo>
                  <a:lnTo>
                    <a:pt x="629" y="1388"/>
                  </a:lnTo>
                  <a:lnTo>
                    <a:pt x="781" y="1475"/>
                  </a:lnTo>
                  <a:cubicBezTo>
                    <a:pt x="810" y="1511"/>
                    <a:pt x="839" y="1511"/>
                    <a:pt x="904" y="1511"/>
                  </a:cubicBezTo>
                  <a:lnTo>
                    <a:pt x="1229" y="1511"/>
                  </a:lnTo>
                  <a:cubicBezTo>
                    <a:pt x="1294" y="1511"/>
                    <a:pt x="1323" y="1511"/>
                    <a:pt x="1352" y="1475"/>
                  </a:cubicBezTo>
                  <a:lnTo>
                    <a:pt x="1446" y="1417"/>
                  </a:lnTo>
                  <a:lnTo>
                    <a:pt x="1503" y="1388"/>
                  </a:lnTo>
                  <a:close/>
                  <a:moveTo>
                    <a:pt x="1084" y="1749"/>
                  </a:moveTo>
                  <a:cubicBezTo>
                    <a:pt x="1084" y="1749"/>
                    <a:pt x="1113" y="1749"/>
                    <a:pt x="1113" y="1778"/>
                  </a:cubicBezTo>
                  <a:lnTo>
                    <a:pt x="1113" y="1807"/>
                  </a:lnTo>
                  <a:lnTo>
                    <a:pt x="1113" y="1930"/>
                  </a:lnTo>
                  <a:lnTo>
                    <a:pt x="1019" y="1930"/>
                  </a:lnTo>
                  <a:lnTo>
                    <a:pt x="1019" y="1807"/>
                  </a:lnTo>
                  <a:lnTo>
                    <a:pt x="1019" y="1778"/>
                  </a:lnTo>
                  <a:cubicBezTo>
                    <a:pt x="1019" y="1749"/>
                    <a:pt x="1048" y="1749"/>
                    <a:pt x="1084" y="1749"/>
                  </a:cubicBezTo>
                  <a:close/>
                  <a:moveTo>
                    <a:pt x="362" y="1"/>
                  </a:moveTo>
                  <a:cubicBezTo>
                    <a:pt x="268" y="1"/>
                    <a:pt x="181" y="95"/>
                    <a:pt x="181" y="181"/>
                  </a:cubicBezTo>
                  <a:lnTo>
                    <a:pt x="181" y="933"/>
                  </a:lnTo>
                  <a:cubicBezTo>
                    <a:pt x="181" y="998"/>
                    <a:pt x="210" y="1056"/>
                    <a:pt x="268" y="1085"/>
                  </a:cubicBezTo>
                  <a:lnTo>
                    <a:pt x="477" y="1265"/>
                  </a:lnTo>
                  <a:cubicBezTo>
                    <a:pt x="419" y="1294"/>
                    <a:pt x="362" y="1388"/>
                    <a:pt x="362" y="1446"/>
                  </a:cubicBezTo>
                  <a:cubicBezTo>
                    <a:pt x="362" y="1540"/>
                    <a:pt x="391" y="1598"/>
                    <a:pt x="419" y="1627"/>
                  </a:cubicBezTo>
                  <a:cubicBezTo>
                    <a:pt x="477" y="1656"/>
                    <a:pt x="542" y="1692"/>
                    <a:pt x="600" y="1692"/>
                  </a:cubicBezTo>
                  <a:lnTo>
                    <a:pt x="752" y="1692"/>
                  </a:lnTo>
                  <a:cubicBezTo>
                    <a:pt x="781" y="1692"/>
                    <a:pt x="810" y="1692"/>
                    <a:pt x="839" y="1721"/>
                  </a:cubicBezTo>
                  <a:lnTo>
                    <a:pt x="904" y="1778"/>
                  </a:lnTo>
                  <a:lnTo>
                    <a:pt x="904" y="1807"/>
                  </a:lnTo>
                  <a:lnTo>
                    <a:pt x="904" y="1988"/>
                  </a:lnTo>
                  <a:lnTo>
                    <a:pt x="87" y="2443"/>
                  </a:lnTo>
                  <a:cubicBezTo>
                    <a:pt x="29" y="2472"/>
                    <a:pt x="0" y="2530"/>
                    <a:pt x="0" y="2624"/>
                  </a:cubicBezTo>
                  <a:lnTo>
                    <a:pt x="0" y="3614"/>
                  </a:lnTo>
                  <a:cubicBezTo>
                    <a:pt x="0" y="3708"/>
                    <a:pt x="29" y="3766"/>
                    <a:pt x="87" y="3794"/>
                  </a:cubicBezTo>
                  <a:lnTo>
                    <a:pt x="961" y="4307"/>
                  </a:lnTo>
                  <a:lnTo>
                    <a:pt x="1171" y="4307"/>
                  </a:lnTo>
                  <a:lnTo>
                    <a:pt x="2045" y="3794"/>
                  </a:lnTo>
                  <a:cubicBezTo>
                    <a:pt x="2103" y="3766"/>
                    <a:pt x="2132" y="3708"/>
                    <a:pt x="2132" y="3614"/>
                  </a:cubicBezTo>
                  <a:lnTo>
                    <a:pt x="2132" y="3137"/>
                  </a:lnTo>
                  <a:cubicBezTo>
                    <a:pt x="2132" y="3101"/>
                    <a:pt x="2103" y="3072"/>
                    <a:pt x="2074" y="3072"/>
                  </a:cubicBezTo>
                  <a:cubicBezTo>
                    <a:pt x="2045" y="3072"/>
                    <a:pt x="2016" y="3101"/>
                    <a:pt x="2016" y="3137"/>
                  </a:cubicBezTo>
                  <a:lnTo>
                    <a:pt x="2016" y="3614"/>
                  </a:lnTo>
                  <a:cubicBezTo>
                    <a:pt x="2016" y="3643"/>
                    <a:pt x="1988" y="3679"/>
                    <a:pt x="1988" y="3679"/>
                  </a:cubicBezTo>
                  <a:lnTo>
                    <a:pt x="1113" y="4185"/>
                  </a:lnTo>
                  <a:lnTo>
                    <a:pt x="1019" y="4185"/>
                  </a:lnTo>
                  <a:lnTo>
                    <a:pt x="145" y="3679"/>
                  </a:lnTo>
                  <a:cubicBezTo>
                    <a:pt x="145" y="3679"/>
                    <a:pt x="116" y="3643"/>
                    <a:pt x="116" y="3614"/>
                  </a:cubicBezTo>
                  <a:lnTo>
                    <a:pt x="116" y="2624"/>
                  </a:lnTo>
                  <a:cubicBezTo>
                    <a:pt x="116" y="2595"/>
                    <a:pt x="145" y="2559"/>
                    <a:pt x="145" y="2559"/>
                  </a:cubicBezTo>
                  <a:cubicBezTo>
                    <a:pt x="181" y="2530"/>
                    <a:pt x="961" y="2111"/>
                    <a:pt x="1019" y="2053"/>
                  </a:cubicBezTo>
                  <a:lnTo>
                    <a:pt x="1113" y="2053"/>
                  </a:lnTo>
                  <a:cubicBezTo>
                    <a:pt x="1352" y="2197"/>
                    <a:pt x="1713" y="2414"/>
                    <a:pt x="1988" y="2559"/>
                  </a:cubicBezTo>
                  <a:cubicBezTo>
                    <a:pt x="1988" y="2559"/>
                    <a:pt x="2016" y="2595"/>
                    <a:pt x="2016" y="2624"/>
                  </a:cubicBezTo>
                  <a:lnTo>
                    <a:pt x="2016" y="2891"/>
                  </a:lnTo>
                  <a:cubicBezTo>
                    <a:pt x="2016" y="2920"/>
                    <a:pt x="2045" y="2956"/>
                    <a:pt x="2074" y="2956"/>
                  </a:cubicBezTo>
                  <a:cubicBezTo>
                    <a:pt x="2103" y="2956"/>
                    <a:pt x="2132" y="2920"/>
                    <a:pt x="2132" y="2891"/>
                  </a:cubicBezTo>
                  <a:lnTo>
                    <a:pt x="2132" y="2624"/>
                  </a:lnTo>
                  <a:cubicBezTo>
                    <a:pt x="2132" y="2530"/>
                    <a:pt x="2103" y="2472"/>
                    <a:pt x="2045" y="2443"/>
                  </a:cubicBezTo>
                  <a:lnTo>
                    <a:pt x="1229" y="1988"/>
                  </a:lnTo>
                  <a:lnTo>
                    <a:pt x="1229" y="1807"/>
                  </a:lnTo>
                  <a:lnTo>
                    <a:pt x="1229" y="1778"/>
                  </a:lnTo>
                  <a:lnTo>
                    <a:pt x="1294" y="1721"/>
                  </a:lnTo>
                  <a:cubicBezTo>
                    <a:pt x="1323" y="1692"/>
                    <a:pt x="1352" y="1692"/>
                    <a:pt x="1381" y="1692"/>
                  </a:cubicBezTo>
                  <a:lnTo>
                    <a:pt x="1561" y="1692"/>
                  </a:lnTo>
                  <a:cubicBezTo>
                    <a:pt x="1684" y="1692"/>
                    <a:pt x="1771" y="1598"/>
                    <a:pt x="1771" y="1475"/>
                  </a:cubicBezTo>
                  <a:cubicBezTo>
                    <a:pt x="1771" y="1417"/>
                    <a:pt x="1742" y="1359"/>
                    <a:pt x="1713" y="1330"/>
                  </a:cubicBezTo>
                  <a:cubicBezTo>
                    <a:pt x="1684" y="1294"/>
                    <a:pt x="1684" y="1265"/>
                    <a:pt x="1655" y="1265"/>
                  </a:cubicBezTo>
                  <a:lnTo>
                    <a:pt x="1894" y="1085"/>
                  </a:lnTo>
                  <a:cubicBezTo>
                    <a:pt x="1923" y="1056"/>
                    <a:pt x="1951" y="998"/>
                    <a:pt x="1951" y="933"/>
                  </a:cubicBezTo>
                  <a:lnTo>
                    <a:pt x="1951" y="181"/>
                  </a:lnTo>
                  <a:cubicBezTo>
                    <a:pt x="1951" y="95"/>
                    <a:pt x="1865" y="1"/>
                    <a:pt x="17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35"/>
            <p:cNvSpPr/>
            <p:nvPr/>
          </p:nvSpPr>
          <p:spPr>
            <a:xfrm>
              <a:off x="4116221" y="2654540"/>
              <a:ext cx="110509" cy="103962"/>
            </a:xfrm>
            <a:custGeom>
              <a:avLst/>
              <a:gdLst/>
              <a:ahLst/>
              <a:cxnLst/>
              <a:rect l="l" t="t" r="r" b="b"/>
              <a:pathLst>
                <a:path w="1266" h="1191" extrusionOk="0">
                  <a:moveTo>
                    <a:pt x="629" y="124"/>
                  </a:moveTo>
                  <a:cubicBezTo>
                    <a:pt x="665" y="124"/>
                    <a:pt x="694" y="124"/>
                    <a:pt x="694" y="153"/>
                  </a:cubicBezTo>
                  <a:lnTo>
                    <a:pt x="781" y="304"/>
                  </a:lnTo>
                  <a:cubicBezTo>
                    <a:pt x="810" y="333"/>
                    <a:pt x="875" y="391"/>
                    <a:pt x="904" y="391"/>
                  </a:cubicBezTo>
                  <a:lnTo>
                    <a:pt x="1084" y="427"/>
                  </a:lnTo>
                  <a:cubicBezTo>
                    <a:pt x="1113" y="427"/>
                    <a:pt x="1142" y="456"/>
                    <a:pt x="1142" y="485"/>
                  </a:cubicBezTo>
                  <a:cubicBezTo>
                    <a:pt x="1142" y="485"/>
                    <a:pt x="1142" y="514"/>
                    <a:pt x="1113" y="543"/>
                  </a:cubicBezTo>
                  <a:lnTo>
                    <a:pt x="990" y="666"/>
                  </a:lnTo>
                  <a:cubicBezTo>
                    <a:pt x="962" y="695"/>
                    <a:pt x="962" y="752"/>
                    <a:pt x="962" y="817"/>
                  </a:cubicBezTo>
                  <a:lnTo>
                    <a:pt x="962" y="998"/>
                  </a:lnTo>
                  <a:lnTo>
                    <a:pt x="962" y="1056"/>
                  </a:lnTo>
                  <a:lnTo>
                    <a:pt x="875" y="1056"/>
                  </a:lnTo>
                  <a:lnTo>
                    <a:pt x="723" y="998"/>
                  </a:lnTo>
                  <a:cubicBezTo>
                    <a:pt x="694" y="984"/>
                    <a:pt x="671" y="976"/>
                    <a:pt x="647" y="976"/>
                  </a:cubicBezTo>
                  <a:cubicBezTo>
                    <a:pt x="624" y="976"/>
                    <a:pt x="600" y="984"/>
                    <a:pt x="571" y="998"/>
                  </a:cubicBezTo>
                  <a:lnTo>
                    <a:pt x="391" y="1056"/>
                  </a:lnTo>
                  <a:lnTo>
                    <a:pt x="333" y="1056"/>
                  </a:lnTo>
                  <a:cubicBezTo>
                    <a:pt x="333" y="1056"/>
                    <a:pt x="304" y="1027"/>
                    <a:pt x="333" y="998"/>
                  </a:cubicBezTo>
                  <a:lnTo>
                    <a:pt x="333" y="817"/>
                  </a:lnTo>
                  <a:cubicBezTo>
                    <a:pt x="333" y="752"/>
                    <a:pt x="333" y="695"/>
                    <a:pt x="304" y="666"/>
                  </a:cubicBezTo>
                  <a:lnTo>
                    <a:pt x="181" y="543"/>
                  </a:lnTo>
                  <a:cubicBezTo>
                    <a:pt x="152" y="514"/>
                    <a:pt x="152" y="485"/>
                    <a:pt x="152" y="485"/>
                  </a:cubicBezTo>
                  <a:cubicBezTo>
                    <a:pt x="152" y="456"/>
                    <a:pt x="181" y="427"/>
                    <a:pt x="210" y="427"/>
                  </a:cubicBezTo>
                  <a:lnTo>
                    <a:pt x="391" y="391"/>
                  </a:lnTo>
                  <a:cubicBezTo>
                    <a:pt x="420" y="391"/>
                    <a:pt x="485" y="333"/>
                    <a:pt x="514" y="304"/>
                  </a:cubicBezTo>
                  <a:lnTo>
                    <a:pt x="600" y="153"/>
                  </a:lnTo>
                  <a:cubicBezTo>
                    <a:pt x="600" y="124"/>
                    <a:pt x="629" y="124"/>
                    <a:pt x="629" y="124"/>
                  </a:cubicBezTo>
                  <a:close/>
                  <a:moveTo>
                    <a:pt x="629" y="1"/>
                  </a:moveTo>
                  <a:cubicBezTo>
                    <a:pt x="571" y="1"/>
                    <a:pt x="514" y="30"/>
                    <a:pt x="485" y="95"/>
                  </a:cubicBezTo>
                  <a:lnTo>
                    <a:pt x="391" y="247"/>
                  </a:lnTo>
                  <a:lnTo>
                    <a:pt x="362" y="275"/>
                  </a:lnTo>
                  <a:lnTo>
                    <a:pt x="181" y="304"/>
                  </a:lnTo>
                  <a:cubicBezTo>
                    <a:pt x="123" y="333"/>
                    <a:pt x="58" y="362"/>
                    <a:pt x="29" y="427"/>
                  </a:cubicBezTo>
                  <a:cubicBezTo>
                    <a:pt x="0" y="485"/>
                    <a:pt x="29" y="572"/>
                    <a:pt x="58" y="608"/>
                  </a:cubicBezTo>
                  <a:lnTo>
                    <a:pt x="181" y="752"/>
                  </a:lnTo>
                  <a:cubicBezTo>
                    <a:pt x="210" y="752"/>
                    <a:pt x="210" y="789"/>
                    <a:pt x="210" y="789"/>
                  </a:cubicBezTo>
                  <a:lnTo>
                    <a:pt x="181" y="998"/>
                  </a:lnTo>
                  <a:cubicBezTo>
                    <a:pt x="181" y="1056"/>
                    <a:pt x="210" y="1114"/>
                    <a:pt x="268" y="1150"/>
                  </a:cubicBezTo>
                  <a:cubicBezTo>
                    <a:pt x="304" y="1179"/>
                    <a:pt x="333" y="1179"/>
                    <a:pt x="391" y="1179"/>
                  </a:cubicBezTo>
                  <a:lnTo>
                    <a:pt x="448" y="1179"/>
                  </a:lnTo>
                  <a:lnTo>
                    <a:pt x="629" y="1085"/>
                  </a:lnTo>
                  <a:lnTo>
                    <a:pt x="665" y="1085"/>
                  </a:lnTo>
                  <a:lnTo>
                    <a:pt x="846" y="1179"/>
                  </a:lnTo>
                  <a:cubicBezTo>
                    <a:pt x="863" y="1187"/>
                    <a:pt x="880" y="1191"/>
                    <a:pt x="897" y="1191"/>
                  </a:cubicBezTo>
                  <a:cubicBezTo>
                    <a:pt x="938" y="1191"/>
                    <a:pt x="981" y="1170"/>
                    <a:pt x="1027" y="1150"/>
                  </a:cubicBezTo>
                  <a:cubicBezTo>
                    <a:pt x="1084" y="1114"/>
                    <a:pt x="1113" y="1056"/>
                    <a:pt x="1113" y="998"/>
                  </a:cubicBezTo>
                  <a:lnTo>
                    <a:pt x="1084" y="789"/>
                  </a:lnTo>
                  <a:lnTo>
                    <a:pt x="1084" y="752"/>
                  </a:lnTo>
                  <a:lnTo>
                    <a:pt x="1207" y="608"/>
                  </a:lnTo>
                  <a:cubicBezTo>
                    <a:pt x="1265" y="572"/>
                    <a:pt x="1265" y="485"/>
                    <a:pt x="1265" y="427"/>
                  </a:cubicBezTo>
                  <a:cubicBezTo>
                    <a:pt x="1236" y="362"/>
                    <a:pt x="1171" y="333"/>
                    <a:pt x="1113" y="304"/>
                  </a:cubicBezTo>
                  <a:lnTo>
                    <a:pt x="933" y="275"/>
                  </a:lnTo>
                  <a:lnTo>
                    <a:pt x="904" y="247"/>
                  </a:lnTo>
                  <a:lnTo>
                    <a:pt x="810" y="95"/>
                  </a:lnTo>
                  <a:cubicBezTo>
                    <a:pt x="781" y="30"/>
                    <a:pt x="723" y="1"/>
                    <a:pt x="6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97" name="Google Shape;997;p35"/>
          <p:cNvSpPr/>
          <p:nvPr/>
        </p:nvSpPr>
        <p:spPr>
          <a:xfrm flipH="1">
            <a:off x="1284446" y="1204826"/>
            <a:ext cx="1464900" cy="1464900"/>
          </a:xfrm>
          <a:prstGeom prst="blockArc">
            <a:avLst>
              <a:gd name="adj1" fmla="val 10774843"/>
              <a:gd name="adj2" fmla="val 16256715"/>
              <a:gd name="adj3" fmla="val 1271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/>
          </a:p>
        </p:txBody>
      </p:sp>
      <p:sp>
        <p:nvSpPr>
          <p:cNvPr id="998" name="Google Shape;998;p35"/>
          <p:cNvSpPr/>
          <p:nvPr/>
        </p:nvSpPr>
        <p:spPr>
          <a:xfrm>
            <a:off x="1292493" y="1212816"/>
            <a:ext cx="1449000" cy="1449000"/>
          </a:xfrm>
          <a:prstGeom prst="donut">
            <a:avLst>
              <a:gd name="adj" fmla="val 1193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/>
          </a:p>
        </p:txBody>
      </p:sp>
      <p:sp>
        <p:nvSpPr>
          <p:cNvPr id="999" name="Google Shape;999;p35"/>
          <p:cNvSpPr/>
          <p:nvPr/>
        </p:nvSpPr>
        <p:spPr>
          <a:xfrm>
            <a:off x="1460245" y="1679126"/>
            <a:ext cx="1113300" cy="5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rPr>
              <a:t>25%</a:t>
            </a:r>
            <a:endParaRPr sz="2000" b="1">
              <a:solidFill>
                <a:schemeClr val="dk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cxnSp>
        <p:nvCxnSpPr>
          <p:cNvPr id="1000" name="Google Shape;1000;p35"/>
          <p:cNvCxnSpPr>
            <a:stCxn id="998" idx="4"/>
            <a:endCxn id="988" idx="0"/>
          </p:cNvCxnSpPr>
          <p:nvPr/>
        </p:nvCxnSpPr>
        <p:spPr>
          <a:xfrm>
            <a:off x="2016993" y="2661816"/>
            <a:ext cx="0" cy="3915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6"/>
          <p:cNvSpPr txBox="1">
            <a:spLocks noGrp="1"/>
          </p:cNvSpPr>
          <p:nvPr>
            <p:ph type="title"/>
          </p:nvPr>
        </p:nvSpPr>
        <p:spPr>
          <a:xfrm>
            <a:off x="4236090" y="1158240"/>
            <a:ext cx="6049800" cy="99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1D73353-8256-6876-8B62-2B41C53CE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87" y="0"/>
            <a:ext cx="3857625" cy="5143500"/>
          </a:xfrm>
          <a:prstGeom prst="rect">
            <a:avLst/>
          </a:prstGeom>
        </p:spPr>
      </p:pic>
      <p:sp>
        <p:nvSpPr>
          <p:cNvPr id="234" name="Google Shape;234;p16"/>
          <p:cNvSpPr txBox="1">
            <a:spLocks noGrp="1"/>
          </p:cNvSpPr>
          <p:nvPr>
            <p:ph type="body" idx="1"/>
          </p:nvPr>
        </p:nvSpPr>
        <p:spPr>
          <a:xfrm>
            <a:off x="232320" y="1226820"/>
            <a:ext cx="8172540" cy="359663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29751877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3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1006" name="Google Shape;1006;p36"/>
          <p:cNvGrpSpPr/>
          <p:nvPr/>
        </p:nvGrpSpPr>
        <p:grpSpPr>
          <a:xfrm>
            <a:off x="882050" y="2474825"/>
            <a:ext cx="2336400" cy="1979775"/>
            <a:chOff x="882050" y="2474825"/>
            <a:chExt cx="2336400" cy="1979775"/>
          </a:xfrm>
        </p:grpSpPr>
        <p:sp>
          <p:nvSpPr>
            <p:cNvPr id="1007" name="Google Shape;1007;p36"/>
            <p:cNvSpPr txBox="1"/>
            <p:nvPr/>
          </p:nvSpPr>
          <p:spPr>
            <a:xfrm>
              <a:off x="882050" y="2474825"/>
              <a:ext cx="23364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JUPITER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008" name="Google Shape;1008;p36"/>
            <p:cNvSpPr txBox="1"/>
            <p:nvPr/>
          </p:nvSpPr>
          <p:spPr>
            <a:xfrm>
              <a:off x="882050" y="2772800"/>
              <a:ext cx="2336400" cy="168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a gas giant and the biggest planet in the Solar System. It’s the fourth-brightest object in the night sky. It was named after the Roman god of the skies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sp>
        <p:nvSpPr>
          <p:cNvPr id="1009" name="Google Shape;1009;p36"/>
          <p:cNvSpPr/>
          <p:nvPr/>
        </p:nvSpPr>
        <p:spPr>
          <a:xfrm>
            <a:off x="1599790" y="1565530"/>
            <a:ext cx="900900" cy="798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cxnSp>
        <p:nvCxnSpPr>
          <p:cNvPr id="1010" name="Google Shape;1010;p36"/>
          <p:cNvCxnSpPr/>
          <p:nvPr/>
        </p:nvCxnSpPr>
        <p:spPr>
          <a:xfrm>
            <a:off x="3309313" y="1165950"/>
            <a:ext cx="0" cy="32274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1011" name="Google Shape;1011;p36"/>
          <p:cNvGrpSpPr/>
          <p:nvPr/>
        </p:nvGrpSpPr>
        <p:grpSpPr>
          <a:xfrm>
            <a:off x="1863255" y="1715206"/>
            <a:ext cx="373995" cy="498623"/>
            <a:chOff x="3217321" y="2433786"/>
            <a:chExt cx="283953" cy="378577"/>
          </a:xfrm>
        </p:grpSpPr>
        <p:sp>
          <p:nvSpPr>
            <p:cNvPr id="1012" name="Google Shape;1012;p36"/>
            <p:cNvSpPr/>
            <p:nvPr/>
          </p:nvSpPr>
          <p:spPr>
            <a:xfrm>
              <a:off x="3361784" y="2460322"/>
              <a:ext cx="60667" cy="58135"/>
            </a:xfrm>
            <a:custGeom>
              <a:avLst/>
              <a:gdLst/>
              <a:ahLst/>
              <a:cxnLst/>
              <a:rect l="l" t="t" r="r" b="b"/>
              <a:pathLst>
                <a:path w="695" h="666" extrusionOk="0">
                  <a:moveTo>
                    <a:pt x="362" y="152"/>
                  </a:moveTo>
                  <a:lnTo>
                    <a:pt x="391" y="210"/>
                  </a:lnTo>
                  <a:cubicBezTo>
                    <a:pt x="420" y="239"/>
                    <a:pt x="456" y="268"/>
                    <a:pt x="485" y="268"/>
                  </a:cubicBezTo>
                  <a:lnTo>
                    <a:pt x="572" y="304"/>
                  </a:lnTo>
                  <a:lnTo>
                    <a:pt x="514" y="362"/>
                  </a:lnTo>
                  <a:cubicBezTo>
                    <a:pt x="485" y="390"/>
                    <a:pt x="485" y="419"/>
                    <a:pt x="485" y="448"/>
                  </a:cubicBezTo>
                  <a:lnTo>
                    <a:pt x="485" y="542"/>
                  </a:lnTo>
                  <a:lnTo>
                    <a:pt x="391" y="513"/>
                  </a:lnTo>
                  <a:cubicBezTo>
                    <a:pt x="391" y="484"/>
                    <a:pt x="362" y="484"/>
                    <a:pt x="362" y="484"/>
                  </a:cubicBezTo>
                  <a:cubicBezTo>
                    <a:pt x="333" y="484"/>
                    <a:pt x="333" y="484"/>
                    <a:pt x="304" y="513"/>
                  </a:cubicBezTo>
                  <a:lnTo>
                    <a:pt x="210" y="542"/>
                  </a:lnTo>
                  <a:lnTo>
                    <a:pt x="239" y="448"/>
                  </a:lnTo>
                  <a:cubicBezTo>
                    <a:pt x="239" y="419"/>
                    <a:pt x="210" y="390"/>
                    <a:pt x="210" y="362"/>
                  </a:cubicBezTo>
                  <a:lnTo>
                    <a:pt x="153" y="304"/>
                  </a:lnTo>
                  <a:lnTo>
                    <a:pt x="239" y="268"/>
                  </a:lnTo>
                  <a:cubicBezTo>
                    <a:pt x="275" y="268"/>
                    <a:pt x="304" y="239"/>
                    <a:pt x="304" y="210"/>
                  </a:cubicBezTo>
                  <a:lnTo>
                    <a:pt x="362" y="152"/>
                  </a:lnTo>
                  <a:close/>
                  <a:moveTo>
                    <a:pt x="362" y="0"/>
                  </a:moveTo>
                  <a:cubicBezTo>
                    <a:pt x="304" y="0"/>
                    <a:pt x="275" y="29"/>
                    <a:pt x="239" y="58"/>
                  </a:cubicBezTo>
                  <a:lnTo>
                    <a:pt x="210" y="152"/>
                  </a:lnTo>
                  <a:lnTo>
                    <a:pt x="124" y="181"/>
                  </a:lnTo>
                  <a:cubicBezTo>
                    <a:pt x="59" y="181"/>
                    <a:pt x="30" y="210"/>
                    <a:pt x="30" y="239"/>
                  </a:cubicBezTo>
                  <a:cubicBezTo>
                    <a:pt x="1" y="304"/>
                    <a:pt x="30" y="333"/>
                    <a:pt x="30" y="362"/>
                  </a:cubicBezTo>
                  <a:lnTo>
                    <a:pt x="95" y="448"/>
                  </a:lnTo>
                  <a:lnTo>
                    <a:pt x="95" y="542"/>
                  </a:lnTo>
                  <a:cubicBezTo>
                    <a:pt x="95" y="571"/>
                    <a:pt x="124" y="600"/>
                    <a:pt x="153" y="629"/>
                  </a:cubicBezTo>
                  <a:cubicBezTo>
                    <a:pt x="181" y="665"/>
                    <a:pt x="181" y="665"/>
                    <a:pt x="210" y="665"/>
                  </a:cubicBezTo>
                  <a:lnTo>
                    <a:pt x="275" y="665"/>
                  </a:lnTo>
                  <a:lnTo>
                    <a:pt x="362" y="629"/>
                  </a:lnTo>
                  <a:lnTo>
                    <a:pt x="420" y="665"/>
                  </a:lnTo>
                  <a:cubicBezTo>
                    <a:pt x="485" y="665"/>
                    <a:pt x="514" y="665"/>
                    <a:pt x="572" y="629"/>
                  </a:cubicBezTo>
                  <a:cubicBezTo>
                    <a:pt x="601" y="600"/>
                    <a:pt x="601" y="571"/>
                    <a:pt x="601" y="542"/>
                  </a:cubicBezTo>
                  <a:lnTo>
                    <a:pt x="601" y="448"/>
                  </a:lnTo>
                  <a:lnTo>
                    <a:pt x="666" y="362"/>
                  </a:lnTo>
                  <a:cubicBezTo>
                    <a:pt x="695" y="333"/>
                    <a:pt x="695" y="304"/>
                    <a:pt x="695" y="239"/>
                  </a:cubicBezTo>
                  <a:cubicBezTo>
                    <a:pt x="666" y="210"/>
                    <a:pt x="637" y="181"/>
                    <a:pt x="601" y="181"/>
                  </a:cubicBezTo>
                  <a:lnTo>
                    <a:pt x="514" y="152"/>
                  </a:lnTo>
                  <a:lnTo>
                    <a:pt x="456" y="58"/>
                  </a:lnTo>
                  <a:cubicBezTo>
                    <a:pt x="456" y="29"/>
                    <a:pt x="391" y="0"/>
                    <a:pt x="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36"/>
            <p:cNvSpPr/>
            <p:nvPr/>
          </p:nvSpPr>
          <p:spPr>
            <a:xfrm>
              <a:off x="3282962" y="2433786"/>
              <a:ext cx="218312" cy="378577"/>
            </a:xfrm>
            <a:custGeom>
              <a:avLst/>
              <a:gdLst/>
              <a:ahLst/>
              <a:cxnLst/>
              <a:rect l="l" t="t" r="r" b="b"/>
              <a:pathLst>
                <a:path w="2501" h="4337" extrusionOk="0">
                  <a:moveTo>
                    <a:pt x="542" y="1446"/>
                  </a:moveTo>
                  <a:lnTo>
                    <a:pt x="542" y="1569"/>
                  </a:lnTo>
                  <a:lnTo>
                    <a:pt x="123" y="1569"/>
                  </a:lnTo>
                  <a:lnTo>
                    <a:pt x="123" y="1446"/>
                  </a:lnTo>
                  <a:close/>
                  <a:moveTo>
                    <a:pt x="2378" y="1446"/>
                  </a:moveTo>
                  <a:lnTo>
                    <a:pt x="2378" y="1569"/>
                  </a:lnTo>
                  <a:lnTo>
                    <a:pt x="1959" y="1569"/>
                  </a:lnTo>
                  <a:lnTo>
                    <a:pt x="1959" y="1446"/>
                  </a:lnTo>
                  <a:close/>
                  <a:moveTo>
                    <a:pt x="2111" y="1207"/>
                  </a:moveTo>
                  <a:lnTo>
                    <a:pt x="2111" y="1330"/>
                  </a:lnTo>
                  <a:lnTo>
                    <a:pt x="1959" y="1330"/>
                  </a:lnTo>
                  <a:cubicBezTo>
                    <a:pt x="1901" y="1330"/>
                    <a:pt x="1836" y="1388"/>
                    <a:pt x="1836" y="1446"/>
                  </a:cubicBezTo>
                  <a:lnTo>
                    <a:pt x="1836" y="1598"/>
                  </a:lnTo>
                  <a:cubicBezTo>
                    <a:pt x="1836" y="1656"/>
                    <a:pt x="1901" y="1721"/>
                    <a:pt x="1959" y="1721"/>
                  </a:cubicBezTo>
                  <a:lnTo>
                    <a:pt x="2111" y="1721"/>
                  </a:lnTo>
                  <a:lnTo>
                    <a:pt x="2111" y="2140"/>
                  </a:lnTo>
                  <a:lnTo>
                    <a:pt x="1988" y="2140"/>
                  </a:lnTo>
                  <a:cubicBezTo>
                    <a:pt x="1959" y="2140"/>
                    <a:pt x="1930" y="2169"/>
                    <a:pt x="1930" y="2197"/>
                  </a:cubicBezTo>
                  <a:lnTo>
                    <a:pt x="1930" y="2234"/>
                  </a:lnTo>
                  <a:cubicBezTo>
                    <a:pt x="1702" y="2306"/>
                    <a:pt x="1476" y="2342"/>
                    <a:pt x="1251" y="2342"/>
                  </a:cubicBezTo>
                  <a:cubicBezTo>
                    <a:pt x="1025" y="2342"/>
                    <a:pt x="799" y="2306"/>
                    <a:pt x="571" y="2234"/>
                  </a:cubicBezTo>
                  <a:lnTo>
                    <a:pt x="571" y="2197"/>
                  </a:lnTo>
                  <a:cubicBezTo>
                    <a:pt x="571" y="2169"/>
                    <a:pt x="542" y="2140"/>
                    <a:pt x="514" y="2140"/>
                  </a:cubicBezTo>
                  <a:lnTo>
                    <a:pt x="391" y="2140"/>
                  </a:lnTo>
                  <a:lnTo>
                    <a:pt x="391" y="1721"/>
                  </a:lnTo>
                  <a:lnTo>
                    <a:pt x="571" y="1721"/>
                  </a:lnTo>
                  <a:cubicBezTo>
                    <a:pt x="636" y="1721"/>
                    <a:pt x="665" y="1656"/>
                    <a:pt x="665" y="1598"/>
                  </a:cubicBezTo>
                  <a:lnTo>
                    <a:pt x="665" y="1446"/>
                  </a:lnTo>
                  <a:cubicBezTo>
                    <a:pt x="665" y="1388"/>
                    <a:pt x="636" y="1330"/>
                    <a:pt x="571" y="1330"/>
                  </a:cubicBezTo>
                  <a:lnTo>
                    <a:pt x="391" y="1330"/>
                  </a:lnTo>
                  <a:lnTo>
                    <a:pt x="391" y="1207"/>
                  </a:lnTo>
                  <a:close/>
                  <a:moveTo>
                    <a:pt x="456" y="2263"/>
                  </a:moveTo>
                  <a:lnTo>
                    <a:pt x="456" y="2530"/>
                  </a:lnTo>
                  <a:lnTo>
                    <a:pt x="239" y="2530"/>
                  </a:lnTo>
                  <a:lnTo>
                    <a:pt x="239" y="2263"/>
                  </a:lnTo>
                  <a:close/>
                  <a:moveTo>
                    <a:pt x="2291" y="2263"/>
                  </a:moveTo>
                  <a:lnTo>
                    <a:pt x="2291" y="2530"/>
                  </a:lnTo>
                  <a:lnTo>
                    <a:pt x="2046" y="2530"/>
                  </a:lnTo>
                  <a:lnTo>
                    <a:pt x="2046" y="2263"/>
                  </a:lnTo>
                  <a:close/>
                  <a:moveTo>
                    <a:pt x="1930" y="2378"/>
                  </a:moveTo>
                  <a:lnTo>
                    <a:pt x="1930" y="2443"/>
                  </a:lnTo>
                  <a:cubicBezTo>
                    <a:pt x="1702" y="2519"/>
                    <a:pt x="1476" y="2557"/>
                    <a:pt x="1251" y="2557"/>
                  </a:cubicBezTo>
                  <a:cubicBezTo>
                    <a:pt x="1025" y="2557"/>
                    <a:pt x="799" y="2519"/>
                    <a:pt x="571" y="2443"/>
                  </a:cubicBezTo>
                  <a:lnTo>
                    <a:pt x="571" y="2378"/>
                  </a:lnTo>
                  <a:cubicBezTo>
                    <a:pt x="799" y="2440"/>
                    <a:pt x="1025" y="2470"/>
                    <a:pt x="1251" y="2470"/>
                  </a:cubicBezTo>
                  <a:cubicBezTo>
                    <a:pt x="1476" y="2470"/>
                    <a:pt x="1702" y="2440"/>
                    <a:pt x="1930" y="2378"/>
                  </a:cubicBezTo>
                  <a:close/>
                  <a:moveTo>
                    <a:pt x="1930" y="2559"/>
                  </a:moveTo>
                  <a:cubicBezTo>
                    <a:pt x="1959" y="2595"/>
                    <a:pt x="1959" y="2624"/>
                    <a:pt x="1988" y="2653"/>
                  </a:cubicBezTo>
                  <a:lnTo>
                    <a:pt x="1684" y="2956"/>
                  </a:lnTo>
                  <a:lnTo>
                    <a:pt x="1388" y="2956"/>
                  </a:lnTo>
                  <a:cubicBezTo>
                    <a:pt x="1359" y="2956"/>
                    <a:pt x="1323" y="2956"/>
                    <a:pt x="1323" y="2985"/>
                  </a:cubicBezTo>
                  <a:cubicBezTo>
                    <a:pt x="1323" y="3043"/>
                    <a:pt x="1359" y="3072"/>
                    <a:pt x="1388" y="3072"/>
                  </a:cubicBezTo>
                  <a:lnTo>
                    <a:pt x="1720" y="3072"/>
                  </a:lnTo>
                  <a:cubicBezTo>
                    <a:pt x="1720" y="3101"/>
                    <a:pt x="1720" y="3101"/>
                    <a:pt x="1684" y="3101"/>
                  </a:cubicBezTo>
                  <a:lnTo>
                    <a:pt x="817" y="3101"/>
                  </a:lnTo>
                  <a:cubicBezTo>
                    <a:pt x="781" y="3072"/>
                    <a:pt x="817" y="3072"/>
                    <a:pt x="817" y="3072"/>
                  </a:cubicBezTo>
                  <a:lnTo>
                    <a:pt x="1113" y="3072"/>
                  </a:lnTo>
                  <a:cubicBezTo>
                    <a:pt x="1142" y="3072"/>
                    <a:pt x="1178" y="3043"/>
                    <a:pt x="1207" y="3014"/>
                  </a:cubicBezTo>
                  <a:cubicBezTo>
                    <a:pt x="1207" y="2985"/>
                    <a:pt x="1178" y="2956"/>
                    <a:pt x="1113" y="2956"/>
                  </a:cubicBezTo>
                  <a:lnTo>
                    <a:pt x="846" y="2956"/>
                  </a:lnTo>
                  <a:lnTo>
                    <a:pt x="514" y="2653"/>
                  </a:lnTo>
                  <a:cubicBezTo>
                    <a:pt x="542" y="2624"/>
                    <a:pt x="571" y="2595"/>
                    <a:pt x="571" y="2559"/>
                  </a:cubicBezTo>
                  <a:cubicBezTo>
                    <a:pt x="781" y="2653"/>
                    <a:pt x="1027" y="2682"/>
                    <a:pt x="1265" y="2682"/>
                  </a:cubicBezTo>
                  <a:cubicBezTo>
                    <a:pt x="1475" y="2682"/>
                    <a:pt x="1720" y="2653"/>
                    <a:pt x="1930" y="2559"/>
                  </a:cubicBezTo>
                  <a:close/>
                  <a:moveTo>
                    <a:pt x="1359" y="3252"/>
                  </a:moveTo>
                  <a:lnTo>
                    <a:pt x="1265" y="3346"/>
                  </a:lnTo>
                  <a:lnTo>
                    <a:pt x="1142" y="3252"/>
                  </a:lnTo>
                  <a:close/>
                  <a:moveTo>
                    <a:pt x="362" y="1"/>
                  </a:moveTo>
                  <a:cubicBezTo>
                    <a:pt x="304" y="1"/>
                    <a:pt x="275" y="30"/>
                    <a:pt x="275" y="66"/>
                  </a:cubicBezTo>
                  <a:lnTo>
                    <a:pt x="275" y="95"/>
                  </a:lnTo>
                  <a:cubicBezTo>
                    <a:pt x="181" y="95"/>
                    <a:pt x="94" y="181"/>
                    <a:pt x="94" y="275"/>
                  </a:cubicBezTo>
                  <a:lnTo>
                    <a:pt x="94" y="543"/>
                  </a:lnTo>
                  <a:cubicBezTo>
                    <a:pt x="94" y="572"/>
                    <a:pt x="123" y="608"/>
                    <a:pt x="152" y="637"/>
                  </a:cubicBezTo>
                  <a:cubicBezTo>
                    <a:pt x="181" y="637"/>
                    <a:pt x="239" y="608"/>
                    <a:pt x="239" y="572"/>
                  </a:cubicBezTo>
                  <a:lnTo>
                    <a:pt x="239" y="275"/>
                  </a:lnTo>
                  <a:cubicBezTo>
                    <a:pt x="239" y="246"/>
                    <a:pt x="275" y="210"/>
                    <a:pt x="304" y="210"/>
                  </a:cubicBezTo>
                  <a:lnTo>
                    <a:pt x="2226" y="210"/>
                  </a:lnTo>
                  <a:cubicBezTo>
                    <a:pt x="2262" y="210"/>
                    <a:pt x="2291" y="246"/>
                    <a:pt x="2291" y="275"/>
                  </a:cubicBezTo>
                  <a:lnTo>
                    <a:pt x="2291" y="1027"/>
                  </a:lnTo>
                  <a:cubicBezTo>
                    <a:pt x="2291" y="1056"/>
                    <a:pt x="2262" y="1085"/>
                    <a:pt x="2226" y="1085"/>
                  </a:cubicBezTo>
                  <a:lnTo>
                    <a:pt x="304" y="1085"/>
                  </a:lnTo>
                  <a:cubicBezTo>
                    <a:pt x="275" y="1085"/>
                    <a:pt x="239" y="1056"/>
                    <a:pt x="239" y="1027"/>
                  </a:cubicBezTo>
                  <a:lnTo>
                    <a:pt x="239" y="817"/>
                  </a:lnTo>
                  <a:cubicBezTo>
                    <a:pt x="239" y="788"/>
                    <a:pt x="210" y="752"/>
                    <a:pt x="181" y="752"/>
                  </a:cubicBezTo>
                  <a:cubicBezTo>
                    <a:pt x="123" y="752"/>
                    <a:pt x="94" y="788"/>
                    <a:pt x="94" y="817"/>
                  </a:cubicBezTo>
                  <a:lnTo>
                    <a:pt x="94" y="998"/>
                  </a:lnTo>
                  <a:cubicBezTo>
                    <a:pt x="94" y="1114"/>
                    <a:pt x="181" y="1179"/>
                    <a:pt x="275" y="1207"/>
                  </a:cubicBezTo>
                  <a:lnTo>
                    <a:pt x="275" y="1330"/>
                  </a:lnTo>
                  <a:lnTo>
                    <a:pt x="123" y="1330"/>
                  </a:lnTo>
                  <a:cubicBezTo>
                    <a:pt x="58" y="1330"/>
                    <a:pt x="1" y="1388"/>
                    <a:pt x="1" y="1446"/>
                  </a:cubicBezTo>
                  <a:lnTo>
                    <a:pt x="1" y="1598"/>
                  </a:lnTo>
                  <a:cubicBezTo>
                    <a:pt x="1" y="1656"/>
                    <a:pt x="58" y="1721"/>
                    <a:pt x="123" y="1721"/>
                  </a:cubicBezTo>
                  <a:lnTo>
                    <a:pt x="275" y="1721"/>
                  </a:lnTo>
                  <a:lnTo>
                    <a:pt x="275" y="2140"/>
                  </a:lnTo>
                  <a:lnTo>
                    <a:pt x="210" y="2140"/>
                  </a:lnTo>
                  <a:cubicBezTo>
                    <a:pt x="152" y="2140"/>
                    <a:pt x="94" y="2169"/>
                    <a:pt x="94" y="2234"/>
                  </a:cubicBezTo>
                  <a:lnTo>
                    <a:pt x="94" y="2530"/>
                  </a:lnTo>
                  <a:cubicBezTo>
                    <a:pt x="94" y="2595"/>
                    <a:pt x="152" y="2653"/>
                    <a:pt x="210" y="2653"/>
                  </a:cubicBezTo>
                  <a:lnTo>
                    <a:pt x="333" y="2653"/>
                  </a:lnTo>
                  <a:lnTo>
                    <a:pt x="694" y="2985"/>
                  </a:lnTo>
                  <a:cubicBezTo>
                    <a:pt x="694" y="3014"/>
                    <a:pt x="665" y="3072"/>
                    <a:pt x="665" y="3101"/>
                  </a:cubicBezTo>
                  <a:cubicBezTo>
                    <a:pt x="694" y="3195"/>
                    <a:pt x="752" y="3252"/>
                    <a:pt x="817" y="3252"/>
                  </a:cubicBezTo>
                  <a:lnTo>
                    <a:pt x="962" y="3252"/>
                  </a:lnTo>
                  <a:lnTo>
                    <a:pt x="1178" y="3404"/>
                  </a:lnTo>
                  <a:lnTo>
                    <a:pt x="304" y="4221"/>
                  </a:lnTo>
                  <a:cubicBezTo>
                    <a:pt x="275" y="4250"/>
                    <a:pt x="275" y="4279"/>
                    <a:pt x="304" y="4307"/>
                  </a:cubicBezTo>
                  <a:lnTo>
                    <a:pt x="333" y="4336"/>
                  </a:lnTo>
                  <a:cubicBezTo>
                    <a:pt x="362" y="4336"/>
                    <a:pt x="362" y="4307"/>
                    <a:pt x="391" y="4307"/>
                  </a:cubicBezTo>
                  <a:lnTo>
                    <a:pt x="1265" y="3498"/>
                  </a:lnTo>
                  <a:lnTo>
                    <a:pt x="2139" y="4307"/>
                  </a:lnTo>
                  <a:cubicBezTo>
                    <a:pt x="2139" y="4307"/>
                    <a:pt x="2139" y="4336"/>
                    <a:pt x="2168" y="4336"/>
                  </a:cubicBezTo>
                  <a:cubicBezTo>
                    <a:pt x="2197" y="4336"/>
                    <a:pt x="2197" y="4307"/>
                    <a:pt x="2226" y="4307"/>
                  </a:cubicBezTo>
                  <a:cubicBezTo>
                    <a:pt x="2226" y="4279"/>
                    <a:pt x="2226" y="4250"/>
                    <a:pt x="2197" y="4221"/>
                  </a:cubicBezTo>
                  <a:lnTo>
                    <a:pt x="1359" y="3404"/>
                  </a:lnTo>
                  <a:lnTo>
                    <a:pt x="1540" y="3252"/>
                  </a:lnTo>
                  <a:lnTo>
                    <a:pt x="1684" y="3252"/>
                  </a:lnTo>
                  <a:cubicBezTo>
                    <a:pt x="1749" y="3252"/>
                    <a:pt x="1836" y="3195"/>
                    <a:pt x="1836" y="3101"/>
                  </a:cubicBezTo>
                  <a:cubicBezTo>
                    <a:pt x="1836" y="3072"/>
                    <a:pt x="1836" y="3014"/>
                    <a:pt x="1807" y="2985"/>
                  </a:cubicBezTo>
                  <a:lnTo>
                    <a:pt x="2168" y="2653"/>
                  </a:lnTo>
                  <a:lnTo>
                    <a:pt x="2320" y="2653"/>
                  </a:lnTo>
                  <a:cubicBezTo>
                    <a:pt x="2378" y="2653"/>
                    <a:pt x="2407" y="2595"/>
                    <a:pt x="2407" y="2530"/>
                  </a:cubicBezTo>
                  <a:lnTo>
                    <a:pt x="2407" y="2234"/>
                  </a:lnTo>
                  <a:cubicBezTo>
                    <a:pt x="2407" y="2169"/>
                    <a:pt x="2378" y="2140"/>
                    <a:pt x="2320" y="2140"/>
                  </a:cubicBezTo>
                  <a:lnTo>
                    <a:pt x="2226" y="2140"/>
                  </a:lnTo>
                  <a:lnTo>
                    <a:pt x="2226" y="1721"/>
                  </a:lnTo>
                  <a:lnTo>
                    <a:pt x="2407" y="1721"/>
                  </a:lnTo>
                  <a:cubicBezTo>
                    <a:pt x="2472" y="1721"/>
                    <a:pt x="2501" y="1656"/>
                    <a:pt x="2501" y="1598"/>
                  </a:cubicBezTo>
                  <a:lnTo>
                    <a:pt x="2501" y="1446"/>
                  </a:lnTo>
                  <a:cubicBezTo>
                    <a:pt x="2501" y="1388"/>
                    <a:pt x="2472" y="1330"/>
                    <a:pt x="2407" y="1330"/>
                  </a:cubicBezTo>
                  <a:lnTo>
                    <a:pt x="2226" y="1330"/>
                  </a:lnTo>
                  <a:lnTo>
                    <a:pt x="2226" y="1207"/>
                  </a:lnTo>
                  <a:cubicBezTo>
                    <a:pt x="2349" y="1179"/>
                    <a:pt x="2407" y="1114"/>
                    <a:pt x="2407" y="998"/>
                  </a:cubicBezTo>
                  <a:lnTo>
                    <a:pt x="2407" y="275"/>
                  </a:lnTo>
                  <a:cubicBezTo>
                    <a:pt x="2407" y="181"/>
                    <a:pt x="2349" y="95"/>
                    <a:pt x="2226" y="95"/>
                  </a:cubicBezTo>
                  <a:lnTo>
                    <a:pt x="2226" y="66"/>
                  </a:lnTo>
                  <a:cubicBezTo>
                    <a:pt x="2226" y="30"/>
                    <a:pt x="2197" y="1"/>
                    <a:pt x="2168" y="1"/>
                  </a:cubicBezTo>
                  <a:cubicBezTo>
                    <a:pt x="2139" y="1"/>
                    <a:pt x="2111" y="30"/>
                    <a:pt x="2111" y="66"/>
                  </a:cubicBezTo>
                  <a:lnTo>
                    <a:pt x="2111" y="95"/>
                  </a:lnTo>
                  <a:lnTo>
                    <a:pt x="391" y="95"/>
                  </a:lnTo>
                  <a:lnTo>
                    <a:pt x="391" y="66"/>
                  </a:lnTo>
                  <a:cubicBezTo>
                    <a:pt x="391" y="30"/>
                    <a:pt x="391" y="1"/>
                    <a:pt x="3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36"/>
            <p:cNvSpPr/>
            <p:nvPr/>
          </p:nvSpPr>
          <p:spPr>
            <a:xfrm>
              <a:off x="3217321" y="2672870"/>
              <a:ext cx="86504" cy="136958"/>
            </a:xfrm>
            <a:custGeom>
              <a:avLst/>
              <a:gdLst/>
              <a:ahLst/>
              <a:cxnLst/>
              <a:rect l="l" t="t" r="r" b="b"/>
              <a:pathLst>
                <a:path w="991" h="1569" extrusionOk="0">
                  <a:moveTo>
                    <a:pt x="810" y="579"/>
                  </a:moveTo>
                  <a:cubicBezTo>
                    <a:pt x="846" y="607"/>
                    <a:pt x="846" y="665"/>
                    <a:pt x="846" y="723"/>
                  </a:cubicBezTo>
                  <a:cubicBezTo>
                    <a:pt x="875" y="759"/>
                    <a:pt x="846" y="788"/>
                    <a:pt x="781" y="788"/>
                  </a:cubicBezTo>
                  <a:lnTo>
                    <a:pt x="781" y="817"/>
                  </a:lnTo>
                  <a:lnTo>
                    <a:pt x="724" y="579"/>
                  </a:lnTo>
                  <a:close/>
                  <a:moveTo>
                    <a:pt x="514" y="123"/>
                  </a:moveTo>
                  <a:lnTo>
                    <a:pt x="666" y="875"/>
                  </a:lnTo>
                  <a:lnTo>
                    <a:pt x="810" y="1446"/>
                  </a:lnTo>
                  <a:lnTo>
                    <a:pt x="124" y="1446"/>
                  </a:lnTo>
                  <a:lnTo>
                    <a:pt x="420" y="123"/>
                  </a:lnTo>
                  <a:close/>
                  <a:moveTo>
                    <a:pt x="420" y="0"/>
                  </a:moveTo>
                  <a:cubicBezTo>
                    <a:pt x="362" y="0"/>
                    <a:pt x="333" y="37"/>
                    <a:pt x="304" y="65"/>
                  </a:cubicBezTo>
                  <a:lnTo>
                    <a:pt x="1" y="1446"/>
                  </a:lnTo>
                  <a:cubicBezTo>
                    <a:pt x="1" y="1482"/>
                    <a:pt x="1" y="1540"/>
                    <a:pt x="30" y="1568"/>
                  </a:cubicBezTo>
                  <a:lnTo>
                    <a:pt x="810" y="1568"/>
                  </a:lnTo>
                  <a:cubicBezTo>
                    <a:pt x="875" y="1568"/>
                    <a:pt x="904" y="1568"/>
                    <a:pt x="904" y="1540"/>
                  </a:cubicBezTo>
                  <a:cubicBezTo>
                    <a:pt x="933" y="1511"/>
                    <a:pt x="933" y="1482"/>
                    <a:pt x="933" y="1446"/>
                  </a:cubicBezTo>
                  <a:lnTo>
                    <a:pt x="810" y="940"/>
                  </a:lnTo>
                  <a:lnTo>
                    <a:pt x="810" y="904"/>
                  </a:lnTo>
                  <a:cubicBezTo>
                    <a:pt x="933" y="904"/>
                    <a:pt x="991" y="788"/>
                    <a:pt x="962" y="694"/>
                  </a:cubicBezTo>
                  <a:lnTo>
                    <a:pt x="962" y="607"/>
                  </a:lnTo>
                  <a:cubicBezTo>
                    <a:pt x="933" y="542"/>
                    <a:pt x="904" y="513"/>
                    <a:pt x="875" y="485"/>
                  </a:cubicBezTo>
                  <a:cubicBezTo>
                    <a:pt x="810" y="456"/>
                    <a:pt x="781" y="456"/>
                    <a:pt x="724" y="456"/>
                  </a:cubicBezTo>
                  <a:lnTo>
                    <a:pt x="695" y="456"/>
                  </a:lnTo>
                  <a:lnTo>
                    <a:pt x="630" y="65"/>
                  </a:lnTo>
                  <a:cubicBezTo>
                    <a:pt x="601" y="37"/>
                    <a:pt x="572" y="0"/>
                    <a:pt x="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5" name="Google Shape;1015;p36"/>
          <p:cNvSpPr/>
          <p:nvPr/>
        </p:nvSpPr>
        <p:spPr>
          <a:xfrm>
            <a:off x="3688750" y="1165950"/>
            <a:ext cx="47403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rPr>
              <a:t>1,550,000</a:t>
            </a:r>
            <a:endParaRPr sz="20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1016" name="Google Shape;1016;p36"/>
          <p:cNvSpPr txBox="1"/>
          <p:nvPr/>
        </p:nvSpPr>
        <p:spPr>
          <a:xfrm>
            <a:off x="3488500" y="2772800"/>
            <a:ext cx="4895400" cy="168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Char char="●"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Despite being closer to the Sun than Venus, its temperatures aren’t as terribly hot as that planet’s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Char char="●"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Its surface is quite similar to that of Earth’s Moon, which means there are a lot of craters and plains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Josefin Sans"/>
              <a:buChar char="●"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Speaking of craters, many of them were named after artists or authors who made significant contributions to their respective fields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017" name="Google Shape;1017;p36"/>
          <p:cNvSpPr/>
          <p:nvPr/>
        </p:nvSpPr>
        <p:spPr>
          <a:xfrm>
            <a:off x="3688750" y="1913350"/>
            <a:ext cx="13788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accent1"/>
                </a:solidFill>
                <a:latin typeface="Unbounded"/>
                <a:ea typeface="Unbounded"/>
                <a:cs typeface="Unbounded"/>
                <a:sym typeface="Unbounded"/>
              </a:rPr>
              <a:t>50%</a:t>
            </a:r>
            <a:endParaRPr sz="2000" b="1">
              <a:solidFill>
                <a:schemeClr val="accen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1018" name="Google Shape;1018;p36"/>
          <p:cNvSpPr/>
          <p:nvPr/>
        </p:nvSpPr>
        <p:spPr>
          <a:xfrm>
            <a:off x="5931395" y="1913350"/>
            <a:ext cx="24993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1019" name="Google Shape;1019;p36"/>
          <p:cNvSpPr/>
          <p:nvPr/>
        </p:nvSpPr>
        <p:spPr>
          <a:xfrm>
            <a:off x="5931395" y="1913350"/>
            <a:ext cx="1248300" cy="567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cxnSp>
        <p:nvCxnSpPr>
          <p:cNvPr id="1020" name="Google Shape;1020;p36"/>
          <p:cNvCxnSpPr>
            <a:stCxn id="1017" idx="3"/>
            <a:endCxn id="1019" idx="1"/>
          </p:cNvCxnSpPr>
          <p:nvPr/>
        </p:nvCxnSpPr>
        <p:spPr>
          <a:xfrm>
            <a:off x="5067550" y="2196850"/>
            <a:ext cx="863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3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1026" name="Google Shape;1026;p37"/>
          <p:cNvGrpSpPr/>
          <p:nvPr/>
        </p:nvGrpSpPr>
        <p:grpSpPr>
          <a:xfrm>
            <a:off x="713374" y="1925363"/>
            <a:ext cx="2140892" cy="893164"/>
            <a:chOff x="4750919" y="3546200"/>
            <a:chExt cx="1690801" cy="893164"/>
          </a:xfrm>
        </p:grpSpPr>
        <p:sp>
          <p:nvSpPr>
            <p:cNvPr id="1027" name="Google Shape;1027;p37"/>
            <p:cNvSpPr txBox="1"/>
            <p:nvPr/>
          </p:nvSpPr>
          <p:spPr>
            <a:xfrm>
              <a:off x="4750919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MERCURY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028" name="Google Shape;1028;p37"/>
            <p:cNvSpPr txBox="1"/>
            <p:nvPr/>
          </p:nvSpPr>
          <p:spPr>
            <a:xfrm>
              <a:off x="4750920" y="3844164"/>
              <a:ext cx="1690800" cy="595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</a:t>
              </a:r>
              <a:endParaRPr sz="1200">
                <a:solidFill>
                  <a:srgbClr val="FFFFFF"/>
                </a:solidFill>
                <a:latin typeface="Epilogue"/>
                <a:ea typeface="Epilogue"/>
                <a:cs typeface="Epilogue"/>
                <a:sym typeface="Epilogue"/>
              </a:endParaRPr>
            </a:p>
          </p:txBody>
        </p:sp>
      </p:grpSp>
      <p:grpSp>
        <p:nvGrpSpPr>
          <p:cNvPr id="1029" name="Google Shape;1029;p37"/>
          <p:cNvGrpSpPr/>
          <p:nvPr/>
        </p:nvGrpSpPr>
        <p:grpSpPr>
          <a:xfrm>
            <a:off x="713225" y="3698598"/>
            <a:ext cx="2140895" cy="940577"/>
            <a:chOff x="719998" y="3546200"/>
            <a:chExt cx="1690803" cy="940577"/>
          </a:xfrm>
        </p:grpSpPr>
        <p:sp>
          <p:nvSpPr>
            <p:cNvPr id="1030" name="Google Shape;1030;p37"/>
            <p:cNvSpPr txBox="1"/>
            <p:nvPr/>
          </p:nvSpPr>
          <p:spPr>
            <a:xfrm>
              <a:off x="720001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JUPITER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031" name="Google Shape;1031;p37"/>
            <p:cNvSpPr txBox="1"/>
            <p:nvPr/>
          </p:nvSpPr>
          <p:spPr>
            <a:xfrm>
              <a:off x="719998" y="3844177"/>
              <a:ext cx="1690800" cy="64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the biggest planet of them all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1032" name="Google Shape;1032;p37"/>
          <p:cNvGrpSpPr/>
          <p:nvPr/>
        </p:nvGrpSpPr>
        <p:grpSpPr>
          <a:xfrm>
            <a:off x="3048445" y="1925363"/>
            <a:ext cx="2140896" cy="893164"/>
            <a:chOff x="6739977" y="3546200"/>
            <a:chExt cx="1690804" cy="893164"/>
          </a:xfrm>
        </p:grpSpPr>
        <p:sp>
          <p:nvSpPr>
            <p:cNvPr id="1033" name="Google Shape;1033;p37"/>
            <p:cNvSpPr txBox="1"/>
            <p:nvPr/>
          </p:nvSpPr>
          <p:spPr>
            <a:xfrm>
              <a:off x="6739977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034" name="Google Shape;1034;p37"/>
            <p:cNvSpPr txBox="1"/>
            <p:nvPr/>
          </p:nvSpPr>
          <p:spPr>
            <a:xfrm>
              <a:off x="6739981" y="3844164"/>
              <a:ext cx="1690800" cy="595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 is a cold place. It’s full of iron oxide dust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1035" name="Google Shape;1035;p37"/>
          <p:cNvGrpSpPr/>
          <p:nvPr/>
        </p:nvGrpSpPr>
        <p:grpSpPr>
          <a:xfrm>
            <a:off x="3048299" y="3698598"/>
            <a:ext cx="2140892" cy="940576"/>
            <a:chOff x="2709059" y="3546200"/>
            <a:chExt cx="1690800" cy="940576"/>
          </a:xfrm>
        </p:grpSpPr>
        <p:sp>
          <p:nvSpPr>
            <p:cNvPr id="1036" name="Google Shape;1036;p37"/>
            <p:cNvSpPr txBox="1"/>
            <p:nvPr/>
          </p:nvSpPr>
          <p:spPr>
            <a:xfrm>
              <a:off x="2709059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NEPTUNE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037" name="Google Shape;1037;p37"/>
            <p:cNvSpPr txBox="1"/>
            <p:nvPr/>
          </p:nvSpPr>
          <p:spPr>
            <a:xfrm>
              <a:off x="2709060" y="3844176"/>
              <a:ext cx="1690800" cy="64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Neptune is very far from the Sun</a:t>
              </a:r>
              <a:endParaRPr sz="1200">
                <a:solidFill>
                  <a:srgbClr val="FFFFFF"/>
                </a:solidFill>
                <a:latin typeface="Epilogue"/>
                <a:ea typeface="Epilogue"/>
                <a:cs typeface="Epilogue"/>
                <a:sym typeface="Epilogue"/>
              </a:endParaRPr>
            </a:p>
          </p:txBody>
        </p:sp>
      </p:grpSp>
      <p:sp>
        <p:nvSpPr>
          <p:cNvPr id="1038" name="Google Shape;1038;p37"/>
          <p:cNvSpPr/>
          <p:nvPr/>
        </p:nvSpPr>
        <p:spPr>
          <a:xfrm>
            <a:off x="1463585" y="305418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1039" name="Google Shape;1039;p37"/>
          <p:cNvSpPr/>
          <p:nvPr/>
        </p:nvSpPr>
        <p:spPr>
          <a:xfrm>
            <a:off x="1463585" y="1280950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1040" name="Google Shape;1040;p37"/>
          <p:cNvSpPr/>
          <p:nvPr/>
        </p:nvSpPr>
        <p:spPr>
          <a:xfrm>
            <a:off x="3798782" y="1280950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1041" name="Google Shape;1041;p37"/>
          <p:cNvSpPr/>
          <p:nvPr/>
        </p:nvSpPr>
        <p:spPr>
          <a:xfrm>
            <a:off x="3798660" y="305418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1042" name="Google Shape;1042;p37"/>
          <p:cNvGrpSpPr/>
          <p:nvPr/>
        </p:nvGrpSpPr>
        <p:grpSpPr>
          <a:xfrm>
            <a:off x="5284923" y="1335854"/>
            <a:ext cx="3061647" cy="3061930"/>
            <a:chOff x="3736598" y="2170606"/>
            <a:chExt cx="404889" cy="404889"/>
          </a:xfrm>
        </p:grpSpPr>
        <p:sp>
          <p:nvSpPr>
            <p:cNvPr id="1043" name="Google Shape;1043;p37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02</a:t>
              </a:r>
              <a:endParaRPr sz="1800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sp>
          <p:nvSpPr>
            <p:cNvPr id="1044" name="Google Shape;1044;p37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01</a:t>
              </a:r>
              <a:endParaRPr sz="1800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sp>
          <p:nvSpPr>
            <p:cNvPr id="1045" name="Google Shape;1045;p37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03</a:t>
              </a:r>
              <a:endParaRPr sz="1800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endParaRPr>
            </a:p>
          </p:txBody>
        </p:sp>
        <p:sp>
          <p:nvSpPr>
            <p:cNvPr id="1046" name="Google Shape;1046;p37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accent2"/>
                  </a:solidFill>
                  <a:latin typeface="Unbounded"/>
                  <a:ea typeface="Unbounded"/>
                  <a:cs typeface="Unbounded"/>
                  <a:sym typeface="Unbounded"/>
                </a:rPr>
                <a:t>04</a:t>
              </a:r>
              <a:endParaRPr sz="1900" b="1">
                <a:solidFill>
                  <a:schemeClr val="accent2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1047" name="Google Shape;1047;p37"/>
          <p:cNvGrpSpPr/>
          <p:nvPr/>
        </p:nvGrpSpPr>
        <p:grpSpPr>
          <a:xfrm>
            <a:off x="3976784" y="3160261"/>
            <a:ext cx="283953" cy="378577"/>
            <a:chOff x="3217321" y="2433786"/>
            <a:chExt cx="283953" cy="378577"/>
          </a:xfrm>
        </p:grpSpPr>
        <p:sp>
          <p:nvSpPr>
            <p:cNvPr id="1048" name="Google Shape;1048;p37"/>
            <p:cNvSpPr/>
            <p:nvPr/>
          </p:nvSpPr>
          <p:spPr>
            <a:xfrm>
              <a:off x="3361784" y="2460322"/>
              <a:ext cx="60667" cy="58135"/>
            </a:xfrm>
            <a:custGeom>
              <a:avLst/>
              <a:gdLst/>
              <a:ahLst/>
              <a:cxnLst/>
              <a:rect l="l" t="t" r="r" b="b"/>
              <a:pathLst>
                <a:path w="695" h="666" extrusionOk="0">
                  <a:moveTo>
                    <a:pt x="362" y="152"/>
                  </a:moveTo>
                  <a:lnTo>
                    <a:pt x="391" y="210"/>
                  </a:lnTo>
                  <a:cubicBezTo>
                    <a:pt x="420" y="239"/>
                    <a:pt x="456" y="268"/>
                    <a:pt x="485" y="268"/>
                  </a:cubicBezTo>
                  <a:lnTo>
                    <a:pt x="572" y="304"/>
                  </a:lnTo>
                  <a:lnTo>
                    <a:pt x="514" y="362"/>
                  </a:lnTo>
                  <a:cubicBezTo>
                    <a:pt x="485" y="390"/>
                    <a:pt x="485" y="419"/>
                    <a:pt x="485" y="448"/>
                  </a:cubicBezTo>
                  <a:lnTo>
                    <a:pt x="485" y="542"/>
                  </a:lnTo>
                  <a:lnTo>
                    <a:pt x="391" y="513"/>
                  </a:lnTo>
                  <a:cubicBezTo>
                    <a:pt x="391" y="484"/>
                    <a:pt x="362" y="484"/>
                    <a:pt x="362" y="484"/>
                  </a:cubicBezTo>
                  <a:cubicBezTo>
                    <a:pt x="333" y="484"/>
                    <a:pt x="333" y="484"/>
                    <a:pt x="304" y="513"/>
                  </a:cubicBezTo>
                  <a:lnTo>
                    <a:pt x="210" y="542"/>
                  </a:lnTo>
                  <a:lnTo>
                    <a:pt x="239" y="448"/>
                  </a:lnTo>
                  <a:cubicBezTo>
                    <a:pt x="239" y="419"/>
                    <a:pt x="210" y="390"/>
                    <a:pt x="210" y="362"/>
                  </a:cubicBezTo>
                  <a:lnTo>
                    <a:pt x="153" y="304"/>
                  </a:lnTo>
                  <a:lnTo>
                    <a:pt x="239" y="268"/>
                  </a:lnTo>
                  <a:cubicBezTo>
                    <a:pt x="275" y="268"/>
                    <a:pt x="304" y="239"/>
                    <a:pt x="304" y="210"/>
                  </a:cubicBezTo>
                  <a:lnTo>
                    <a:pt x="362" y="152"/>
                  </a:lnTo>
                  <a:close/>
                  <a:moveTo>
                    <a:pt x="362" y="0"/>
                  </a:moveTo>
                  <a:cubicBezTo>
                    <a:pt x="304" y="0"/>
                    <a:pt x="275" y="29"/>
                    <a:pt x="239" y="58"/>
                  </a:cubicBezTo>
                  <a:lnTo>
                    <a:pt x="210" y="152"/>
                  </a:lnTo>
                  <a:lnTo>
                    <a:pt x="124" y="181"/>
                  </a:lnTo>
                  <a:cubicBezTo>
                    <a:pt x="59" y="181"/>
                    <a:pt x="30" y="210"/>
                    <a:pt x="30" y="239"/>
                  </a:cubicBezTo>
                  <a:cubicBezTo>
                    <a:pt x="1" y="304"/>
                    <a:pt x="30" y="333"/>
                    <a:pt x="30" y="362"/>
                  </a:cubicBezTo>
                  <a:lnTo>
                    <a:pt x="95" y="448"/>
                  </a:lnTo>
                  <a:lnTo>
                    <a:pt x="95" y="542"/>
                  </a:lnTo>
                  <a:cubicBezTo>
                    <a:pt x="95" y="571"/>
                    <a:pt x="124" y="600"/>
                    <a:pt x="153" y="629"/>
                  </a:cubicBezTo>
                  <a:cubicBezTo>
                    <a:pt x="181" y="665"/>
                    <a:pt x="181" y="665"/>
                    <a:pt x="210" y="665"/>
                  </a:cubicBezTo>
                  <a:lnTo>
                    <a:pt x="275" y="665"/>
                  </a:lnTo>
                  <a:lnTo>
                    <a:pt x="362" y="629"/>
                  </a:lnTo>
                  <a:lnTo>
                    <a:pt x="420" y="665"/>
                  </a:lnTo>
                  <a:cubicBezTo>
                    <a:pt x="485" y="665"/>
                    <a:pt x="514" y="665"/>
                    <a:pt x="572" y="629"/>
                  </a:cubicBezTo>
                  <a:cubicBezTo>
                    <a:pt x="601" y="600"/>
                    <a:pt x="601" y="571"/>
                    <a:pt x="601" y="542"/>
                  </a:cubicBezTo>
                  <a:lnTo>
                    <a:pt x="601" y="448"/>
                  </a:lnTo>
                  <a:lnTo>
                    <a:pt x="666" y="362"/>
                  </a:lnTo>
                  <a:cubicBezTo>
                    <a:pt x="695" y="333"/>
                    <a:pt x="695" y="304"/>
                    <a:pt x="695" y="239"/>
                  </a:cubicBezTo>
                  <a:cubicBezTo>
                    <a:pt x="666" y="210"/>
                    <a:pt x="637" y="181"/>
                    <a:pt x="601" y="181"/>
                  </a:cubicBezTo>
                  <a:lnTo>
                    <a:pt x="514" y="152"/>
                  </a:lnTo>
                  <a:lnTo>
                    <a:pt x="456" y="58"/>
                  </a:lnTo>
                  <a:cubicBezTo>
                    <a:pt x="456" y="29"/>
                    <a:pt x="391" y="0"/>
                    <a:pt x="3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37"/>
            <p:cNvSpPr/>
            <p:nvPr/>
          </p:nvSpPr>
          <p:spPr>
            <a:xfrm>
              <a:off x="3282962" y="2433786"/>
              <a:ext cx="218312" cy="378577"/>
            </a:xfrm>
            <a:custGeom>
              <a:avLst/>
              <a:gdLst/>
              <a:ahLst/>
              <a:cxnLst/>
              <a:rect l="l" t="t" r="r" b="b"/>
              <a:pathLst>
                <a:path w="2501" h="4337" extrusionOk="0">
                  <a:moveTo>
                    <a:pt x="542" y="1446"/>
                  </a:moveTo>
                  <a:lnTo>
                    <a:pt x="542" y="1569"/>
                  </a:lnTo>
                  <a:lnTo>
                    <a:pt x="123" y="1569"/>
                  </a:lnTo>
                  <a:lnTo>
                    <a:pt x="123" y="1446"/>
                  </a:lnTo>
                  <a:close/>
                  <a:moveTo>
                    <a:pt x="2378" y="1446"/>
                  </a:moveTo>
                  <a:lnTo>
                    <a:pt x="2378" y="1569"/>
                  </a:lnTo>
                  <a:lnTo>
                    <a:pt x="1959" y="1569"/>
                  </a:lnTo>
                  <a:lnTo>
                    <a:pt x="1959" y="1446"/>
                  </a:lnTo>
                  <a:close/>
                  <a:moveTo>
                    <a:pt x="2111" y="1207"/>
                  </a:moveTo>
                  <a:lnTo>
                    <a:pt x="2111" y="1330"/>
                  </a:lnTo>
                  <a:lnTo>
                    <a:pt x="1959" y="1330"/>
                  </a:lnTo>
                  <a:cubicBezTo>
                    <a:pt x="1901" y="1330"/>
                    <a:pt x="1836" y="1388"/>
                    <a:pt x="1836" y="1446"/>
                  </a:cubicBezTo>
                  <a:lnTo>
                    <a:pt x="1836" y="1598"/>
                  </a:lnTo>
                  <a:cubicBezTo>
                    <a:pt x="1836" y="1656"/>
                    <a:pt x="1901" y="1721"/>
                    <a:pt x="1959" y="1721"/>
                  </a:cubicBezTo>
                  <a:lnTo>
                    <a:pt x="2111" y="1721"/>
                  </a:lnTo>
                  <a:lnTo>
                    <a:pt x="2111" y="2140"/>
                  </a:lnTo>
                  <a:lnTo>
                    <a:pt x="1988" y="2140"/>
                  </a:lnTo>
                  <a:cubicBezTo>
                    <a:pt x="1959" y="2140"/>
                    <a:pt x="1930" y="2169"/>
                    <a:pt x="1930" y="2197"/>
                  </a:cubicBezTo>
                  <a:lnTo>
                    <a:pt x="1930" y="2234"/>
                  </a:lnTo>
                  <a:cubicBezTo>
                    <a:pt x="1702" y="2306"/>
                    <a:pt x="1476" y="2342"/>
                    <a:pt x="1251" y="2342"/>
                  </a:cubicBezTo>
                  <a:cubicBezTo>
                    <a:pt x="1025" y="2342"/>
                    <a:pt x="799" y="2306"/>
                    <a:pt x="571" y="2234"/>
                  </a:cubicBezTo>
                  <a:lnTo>
                    <a:pt x="571" y="2197"/>
                  </a:lnTo>
                  <a:cubicBezTo>
                    <a:pt x="571" y="2169"/>
                    <a:pt x="542" y="2140"/>
                    <a:pt x="514" y="2140"/>
                  </a:cubicBezTo>
                  <a:lnTo>
                    <a:pt x="391" y="2140"/>
                  </a:lnTo>
                  <a:lnTo>
                    <a:pt x="391" y="1721"/>
                  </a:lnTo>
                  <a:lnTo>
                    <a:pt x="571" y="1721"/>
                  </a:lnTo>
                  <a:cubicBezTo>
                    <a:pt x="636" y="1721"/>
                    <a:pt x="665" y="1656"/>
                    <a:pt x="665" y="1598"/>
                  </a:cubicBezTo>
                  <a:lnTo>
                    <a:pt x="665" y="1446"/>
                  </a:lnTo>
                  <a:cubicBezTo>
                    <a:pt x="665" y="1388"/>
                    <a:pt x="636" y="1330"/>
                    <a:pt x="571" y="1330"/>
                  </a:cubicBezTo>
                  <a:lnTo>
                    <a:pt x="391" y="1330"/>
                  </a:lnTo>
                  <a:lnTo>
                    <a:pt x="391" y="1207"/>
                  </a:lnTo>
                  <a:close/>
                  <a:moveTo>
                    <a:pt x="456" y="2263"/>
                  </a:moveTo>
                  <a:lnTo>
                    <a:pt x="456" y="2530"/>
                  </a:lnTo>
                  <a:lnTo>
                    <a:pt x="239" y="2530"/>
                  </a:lnTo>
                  <a:lnTo>
                    <a:pt x="239" y="2263"/>
                  </a:lnTo>
                  <a:close/>
                  <a:moveTo>
                    <a:pt x="2291" y="2263"/>
                  </a:moveTo>
                  <a:lnTo>
                    <a:pt x="2291" y="2530"/>
                  </a:lnTo>
                  <a:lnTo>
                    <a:pt x="2046" y="2530"/>
                  </a:lnTo>
                  <a:lnTo>
                    <a:pt x="2046" y="2263"/>
                  </a:lnTo>
                  <a:close/>
                  <a:moveTo>
                    <a:pt x="1930" y="2378"/>
                  </a:moveTo>
                  <a:lnTo>
                    <a:pt x="1930" y="2443"/>
                  </a:lnTo>
                  <a:cubicBezTo>
                    <a:pt x="1702" y="2519"/>
                    <a:pt x="1476" y="2557"/>
                    <a:pt x="1251" y="2557"/>
                  </a:cubicBezTo>
                  <a:cubicBezTo>
                    <a:pt x="1025" y="2557"/>
                    <a:pt x="799" y="2519"/>
                    <a:pt x="571" y="2443"/>
                  </a:cubicBezTo>
                  <a:lnTo>
                    <a:pt x="571" y="2378"/>
                  </a:lnTo>
                  <a:cubicBezTo>
                    <a:pt x="799" y="2440"/>
                    <a:pt x="1025" y="2470"/>
                    <a:pt x="1251" y="2470"/>
                  </a:cubicBezTo>
                  <a:cubicBezTo>
                    <a:pt x="1476" y="2470"/>
                    <a:pt x="1702" y="2440"/>
                    <a:pt x="1930" y="2378"/>
                  </a:cubicBezTo>
                  <a:close/>
                  <a:moveTo>
                    <a:pt x="1930" y="2559"/>
                  </a:moveTo>
                  <a:cubicBezTo>
                    <a:pt x="1959" y="2595"/>
                    <a:pt x="1959" y="2624"/>
                    <a:pt x="1988" y="2653"/>
                  </a:cubicBezTo>
                  <a:lnTo>
                    <a:pt x="1684" y="2956"/>
                  </a:lnTo>
                  <a:lnTo>
                    <a:pt x="1388" y="2956"/>
                  </a:lnTo>
                  <a:cubicBezTo>
                    <a:pt x="1359" y="2956"/>
                    <a:pt x="1323" y="2956"/>
                    <a:pt x="1323" y="2985"/>
                  </a:cubicBezTo>
                  <a:cubicBezTo>
                    <a:pt x="1323" y="3043"/>
                    <a:pt x="1359" y="3072"/>
                    <a:pt x="1388" y="3072"/>
                  </a:cubicBezTo>
                  <a:lnTo>
                    <a:pt x="1720" y="3072"/>
                  </a:lnTo>
                  <a:cubicBezTo>
                    <a:pt x="1720" y="3101"/>
                    <a:pt x="1720" y="3101"/>
                    <a:pt x="1684" y="3101"/>
                  </a:cubicBezTo>
                  <a:lnTo>
                    <a:pt x="817" y="3101"/>
                  </a:lnTo>
                  <a:cubicBezTo>
                    <a:pt x="781" y="3072"/>
                    <a:pt x="817" y="3072"/>
                    <a:pt x="817" y="3072"/>
                  </a:cubicBezTo>
                  <a:lnTo>
                    <a:pt x="1113" y="3072"/>
                  </a:lnTo>
                  <a:cubicBezTo>
                    <a:pt x="1142" y="3072"/>
                    <a:pt x="1178" y="3043"/>
                    <a:pt x="1207" y="3014"/>
                  </a:cubicBezTo>
                  <a:cubicBezTo>
                    <a:pt x="1207" y="2985"/>
                    <a:pt x="1178" y="2956"/>
                    <a:pt x="1113" y="2956"/>
                  </a:cubicBezTo>
                  <a:lnTo>
                    <a:pt x="846" y="2956"/>
                  </a:lnTo>
                  <a:lnTo>
                    <a:pt x="514" y="2653"/>
                  </a:lnTo>
                  <a:cubicBezTo>
                    <a:pt x="542" y="2624"/>
                    <a:pt x="571" y="2595"/>
                    <a:pt x="571" y="2559"/>
                  </a:cubicBezTo>
                  <a:cubicBezTo>
                    <a:pt x="781" y="2653"/>
                    <a:pt x="1027" y="2682"/>
                    <a:pt x="1265" y="2682"/>
                  </a:cubicBezTo>
                  <a:cubicBezTo>
                    <a:pt x="1475" y="2682"/>
                    <a:pt x="1720" y="2653"/>
                    <a:pt x="1930" y="2559"/>
                  </a:cubicBezTo>
                  <a:close/>
                  <a:moveTo>
                    <a:pt x="1359" y="3252"/>
                  </a:moveTo>
                  <a:lnTo>
                    <a:pt x="1265" y="3346"/>
                  </a:lnTo>
                  <a:lnTo>
                    <a:pt x="1142" y="3252"/>
                  </a:lnTo>
                  <a:close/>
                  <a:moveTo>
                    <a:pt x="362" y="1"/>
                  </a:moveTo>
                  <a:cubicBezTo>
                    <a:pt x="304" y="1"/>
                    <a:pt x="275" y="30"/>
                    <a:pt x="275" y="66"/>
                  </a:cubicBezTo>
                  <a:lnTo>
                    <a:pt x="275" y="95"/>
                  </a:lnTo>
                  <a:cubicBezTo>
                    <a:pt x="181" y="95"/>
                    <a:pt x="94" y="181"/>
                    <a:pt x="94" y="275"/>
                  </a:cubicBezTo>
                  <a:lnTo>
                    <a:pt x="94" y="543"/>
                  </a:lnTo>
                  <a:cubicBezTo>
                    <a:pt x="94" y="572"/>
                    <a:pt x="123" y="608"/>
                    <a:pt x="152" y="637"/>
                  </a:cubicBezTo>
                  <a:cubicBezTo>
                    <a:pt x="181" y="637"/>
                    <a:pt x="239" y="608"/>
                    <a:pt x="239" y="572"/>
                  </a:cubicBezTo>
                  <a:lnTo>
                    <a:pt x="239" y="275"/>
                  </a:lnTo>
                  <a:cubicBezTo>
                    <a:pt x="239" y="246"/>
                    <a:pt x="275" y="210"/>
                    <a:pt x="304" y="210"/>
                  </a:cubicBezTo>
                  <a:lnTo>
                    <a:pt x="2226" y="210"/>
                  </a:lnTo>
                  <a:cubicBezTo>
                    <a:pt x="2262" y="210"/>
                    <a:pt x="2291" y="246"/>
                    <a:pt x="2291" y="275"/>
                  </a:cubicBezTo>
                  <a:lnTo>
                    <a:pt x="2291" y="1027"/>
                  </a:lnTo>
                  <a:cubicBezTo>
                    <a:pt x="2291" y="1056"/>
                    <a:pt x="2262" y="1085"/>
                    <a:pt x="2226" y="1085"/>
                  </a:cubicBezTo>
                  <a:lnTo>
                    <a:pt x="304" y="1085"/>
                  </a:lnTo>
                  <a:cubicBezTo>
                    <a:pt x="275" y="1085"/>
                    <a:pt x="239" y="1056"/>
                    <a:pt x="239" y="1027"/>
                  </a:cubicBezTo>
                  <a:lnTo>
                    <a:pt x="239" y="817"/>
                  </a:lnTo>
                  <a:cubicBezTo>
                    <a:pt x="239" y="788"/>
                    <a:pt x="210" y="752"/>
                    <a:pt x="181" y="752"/>
                  </a:cubicBezTo>
                  <a:cubicBezTo>
                    <a:pt x="123" y="752"/>
                    <a:pt x="94" y="788"/>
                    <a:pt x="94" y="817"/>
                  </a:cubicBezTo>
                  <a:lnTo>
                    <a:pt x="94" y="998"/>
                  </a:lnTo>
                  <a:cubicBezTo>
                    <a:pt x="94" y="1114"/>
                    <a:pt x="181" y="1179"/>
                    <a:pt x="275" y="1207"/>
                  </a:cubicBezTo>
                  <a:lnTo>
                    <a:pt x="275" y="1330"/>
                  </a:lnTo>
                  <a:lnTo>
                    <a:pt x="123" y="1330"/>
                  </a:lnTo>
                  <a:cubicBezTo>
                    <a:pt x="58" y="1330"/>
                    <a:pt x="1" y="1388"/>
                    <a:pt x="1" y="1446"/>
                  </a:cubicBezTo>
                  <a:lnTo>
                    <a:pt x="1" y="1598"/>
                  </a:lnTo>
                  <a:cubicBezTo>
                    <a:pt x="1" y="1656"/>
                    <a:pt x="58" y="1721"/>
                    <a:pt x="123" y="1721"/>
                  </a:cubicBezTo>
                  <a:lnTo>
                    <a:pt x="275" y="1721"/>
                  </a:lnTo>
                  <a:lnTo>
                    <a:pt x="275" y="2140"/>
                  </a:lnTo>
                  <a:lnTo>
                    <a:pt x="210" y="2140"/>
                  </a:lnTo>
                  <a:cubicBezTo>
                    <a:pt x="152" y="2140"/>
                    <a:pt x="94" y="2169"/>
                    <a:pt x="94" y="2234"/>
                  </a:cubicBezTo>
                  <a:lnTo>
                    <a:pt x="94" y="2530"/>
                  </a:lnTo>
                  <a:cubicBezTo>
                    <a:pt x="94" y="2595"/>
                    <a:pt x="152" y="2653"/>
                    <a:pt x="210" y="2653"/>
                  </a:cubicBezTo>
                  <a:lnTo>
                    <a:pt x="333" y="2653"/>
                  </a:lnTo>
                  <a:lnTo>
                    <a:pt x="694" y="2985"/>
                  </a:lnTo>
                  <a:cubicBezTo>
                    <a:pt x="694" y="3014"/>
                    <a:pt x="665" y="3072"/>
                    <a:pt x="665" y="3101"/>
                  </a:cubicBezTo>
                  <a:cubicBezTo>
                    <a:pt x="694" y="3195"/>
                    <a:pt x="752" y="3252"/>
                    <a:pt x="817" y="3252"/>
                  </a:cubicBezTo>
                  <a:lnTo>
                    <a:pt x="962" y="3252"/>
                  </a:lnTo>
                  <a:lnTo>
                    <a:pt x="1178" y="3404"/>
                  </a:lnTo>
                  <a:lnTo>
                    <a:pt x="304" y="4221"/>
                  </a:lnTo>
                  <a:cubicBezTo>
                    <a:pt x="275" y="4250"/>
                    <a:pt x="275" y="4279"/>
                    <a:pt x="304" y="4307"/>
                  </a:cubicBezTo>
                  <a:lnTo>
                    <a:pt x="333" y="4336"/>
                  </a:lnTo>
                  <a:cubicBezTo>
                    <a:pt x="362" y="4336"/>
                    <a:pt x="362" y="4307"/>
                    <a:pt x="391" y="4307"/>
                  </a:cubicBezTo>
                  <a:lnTo>
                    <a:pt x="1265" y="3498"/>
                  </a:lnTo>
                  <a:lnTo>
                    <a:pt x="2139" y="4307"/>
                  </a:lnTo>
                  <a:cubicBezTo>
                    <a:pt x="2139" y="4307"/>
                    <a:pt x="2139" y="4336"/>
                    <a:pt x="2168" y="4336"/>
                  </a:cubicBezTo>
                  <a:cubicBezTo>
                    <a:pt x="2197" y="4336"/>
                    <a:pt x="2197" y="4307"/>
                    <a:pt x="2226" y="4307"/>
                  </a:cubicBezTo>
                  <a:cubicBezTo>
                    <a:pt x="2226" y="4279"/>
                    <a:pt x="2226" y="4250"/>
                    <a:pt x="2197" y="4221"/>
                  </a:cubicBezTo>
                  <a:lnTo>
                    <a:pt x="1359" y="3404"/>
                  </a:lnTo>
                  <a:lnTo>
                    <a:pt x="1540" y="3252"/>
                  </a:lnTo>
                  <a:lnTo>
                    <a:pt x="1684" y="3252"/>
                  </a:lnTo>
                  <a:cubicBezTo>
                    <a:pt x="1749" y="3252"/>
                    <a:pt x="1836" y="3195"/>
                    <a:pt x="1836" y="3101"/>
                  </a:cubicBezTo>
                  <a:cubicBezTo>
                    <a:pt x="1836" y="3072"/>
                    <a:pt x="1836" y="3014"/>
                    <a:pt x="1807" y="2985"/>
                  </a:cubicBezTo>
                  <a:lnTo>
                    <a:pt x="2168" y="2653"/>
                  </a:lnTo>
                  <a:lnTo>
                    <a:pt x="2320" y="2653"/>
                  </a:lnTo>
                  <a:cubicBezTo>
                    <a:pt x="2378" y="2653"/>
                    <a:pt x="2407" y="2595"/>
                    <a:pt x="2407" y="2530"/>
                  </a:cubicBezTo>
                  <a:lnTo>
                    <a:pt x="2407" y="2234"/>
                  </a:lnTo>
                  <a:cubicBezTo>
                    <a:pt x="2407" y="2169"/>
                    <a:pt x="2378" y="2140"/>
                    <a:pt x="2320" y="2140"/>
                  </a:cubicBezTo>
                  <a:lnTo>
                    <a:pt x="2226" y="2140"/>
                  </a:lnTo>
                  <a:lnTo>
                    <a:pt x="2226" y="1721"/>
                  </a:lnTo>
                  <a:lnTo>
                    <a:pt x="2407" y="1721"/>
                  </a:lnTo>
                  <a:cubicBezTo>
                    <a:pt x="2472" y="1721"/>
                    <a:pt x="2501" y="1656"/>
                    <a:pt x="2501" y="1598"/>
                  </a:cubicBezTo>
                  <a:lnTo>
                    <a:pt x="2501" y="1446"/>
                  </a:lnTo>
                  <a:cubicBezTo>
                    <a:pt x="2501" y="1388"/>
                    <a:pt x="2472" y="1330"/>
                    <a:pt x="2407" y="1330"/>
                  </a:cubicBezTo>
                  <a:lnTo>
                    <a:pt x="2226" y="1330"/>
                  </a:lnTo>
                  <a:lnTo>
                    <a:pt x="2226" y="1207"/>
                  </a:lnTo>
                  <a:cubicBezTo>
                    <a:pt x="2349" y="1179"/>
                    <a:pt x="2407" y="1114"/>
                    <a:pt x="2407" y="998"/>
                  </a:cubicBezTo>
                  <a:lnTo>
                    <a:pt x="2407" y="275"/>
                  </a:lnTo>
                  <a:cubicBezTo>
                    <a:pt x="2407" y="181"/>
                    <a:pt x="2349" y="95"/>
                    <a:pt x="2226" y="95"/>
                  </a:cubicBezTo>
                  <a:lnTo>
                    <a:pt x="2226" y="66"/>
                  </a:lnTo>
                  <a:cubicBezTo>
                    <a:pt x="2226" y="30"/>
                    <a:pt x="2197" y="1"/>
                    <a:pt x="2168" y="1"/>
                  </a:cubicBezTo>
                  <a:cubicBezTo>
                    <a:pt x="2139" y="1"/>
                    <a:pt x="2111" y="30"/>
                    <a:pt x="2111" y="66"/>
                  </a:cubicBezTo>
                  <a:lnTo>
                    <a:pt x="2111" y="95"/>
                  </a:lnTo>
                  <a:lnTo>
                    <a:pt x="391" y="95"/>
                  </a:lnTo>
                  <a:lnTo>
                    <a:pt x="391" y="66"/>
                  </a:lnTo>
                  <a:cubicBezTo>
                    <a:pt x="391" y="30"/>
                    <a:pt x="391" y="1"/>
                    <a:pt x="3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37"/>
            <p:cNvSpPr/>
            <p:nvPr/>
          </p:nvSpPr>
          <p:spPr>
            <a:xfrm>
              <a:off x="3217321" y="2672870"/>
              <a:ext cx="86504" cy="136958"/>
            </a:xfrm>
            <a:custGeom>
              <a:avLst/>
              <a:gdLst/>
              <a:ahLst/>
              <a:cxnLst/>
              <a:rect l="l" t="t" r="r" b="b"/>
              <a:pathLst>
                <a:path w="991" h="1569" extrusionOk="0">
                  <a:moveTo>
                    <a:pt x="810" y="579"/>
                  </a:moveTo>
                  <a:cubicBezTo>
                    <a:pt x="846" y="607"/>
                    <a:pt x="846" y="665"/>
                    <a:pt x="846" y="723"/>
                  </a:cubicBezTo>
                  <a:cubicBezTo>
                    <a:pt x="875" y="759"/>
                    <a:pt x="846" y="788"/>
                    <a:pt x="781" y="788"/>
                  </a:cubicBezTo>
                  <a:lnTo>
                    <a:pt x="781" y="817"/>
                  </a:lnTo>
                  <a:lnTo>
                    <a:pt x="724" y="579"/>
                  </a:lnTo>
                  <a:close/>
                  <a:moveTo>
                    <a:pt x="514" y="123"/>
                  </a:moveTo>
                  <a:lnTo>
                    <a:pt x="666" y="875"/>
                  </a:lnTo>
                  <a:lnTo>
                    <a:pt x="810" y="1446"/>
                  </a:lnTo>
                  <a:lnTo>
                    <a:pt x="124" y="1446"/>
                  </a:lnTo>
                  <a:lnTo>
                    <a:pt x="420" y="123"/>
                  </a:lnTo>
                  <a:close/>
                  <a:moveTo>
                    <a:pt x="420" y="0"/>
                  </a:moveTo>
                  <a:cubicBezTo>
                    <a:pt x="362" y="0"/>
                    <a:pt x="333" y="37"/>
                    <a:pt x="304" y="65"/>
                  </a:cubicBezTo>
                  <a:lnTo>
                    <a:pt x="1" y="1446"/>
                  </a:lnTo>
                  <a:cubicBezTo>
                    <a:pt x="1" y="1482"/>
                    <a:pt x="1" y="1540"/>
                    <a:pt x="30" y="1568"/>
                  </a:cubicBezTo>
                  <a:lnTo>
                    <a:pt x="810" y="1568"/>
                  </a:lnTo>
                  <a:cubicBezTo>
                    <a:pt x="875" y="1568"/>
                    <a:pt x="904" y="1568"/>
                    <a:pt x="904" y="1540"/>
                  </a:cubicBezTo>
                  <a:cubicBezTo>
                    <a:pt x="933" y="1511"/>
                    <a:pt x="933" y="1482"/>
                    <a:pt x="933" y="1446"/>
                  </a:cubicBezTo>
                  <a:lnTo>
                    <a:pt x="810" y="940"/>
                  </a:lnTo>
                  <a:lnTo>
                    <a:pt x="810" y="904"/>
                  </a:lnTo>
                  <a:cubicBezTo>
                    <a:pt x="933" y="904"/>
                    <a:pt x="991" y="788"/>
                    <a:pt x="962" y="694"/>
                  </a:cubicBezTo>
                  <a:lnTo>
                    <a:pt x="962" y="607"/>
                  </a:lnTo>
                  <a:cubicBezTo>
                    <a:pt x="933" y="542"/>
                    <a:pt x="904" y="513"/>
                    <a:pt x="875" y="485"/>
                  </a:cubicBezTo>
                  <a:cubicBezTo>
                    <a:pt x="810" y="456"/>
                    <a:pt x="781" y="456"/>
                    <a:pt x="724" y="456"/>
                  </a:cubicBezTo>
                  <a:lnTo>
                    <a:pt x="695" y="456"/>
                  </a:lnTo>
                  <a:lnTo>
                    <a:pt x="630" y="65"/>
                  </a:lnTo>
                  <a:cubicBezTo>
                    <a:pt x="601" y="37"/>
                    <a:pt x="572" y="0"/>
                    <a:pt x="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1" name="Google Shape;1051;p37"/>
          <p:cNvGrpSpPr/>
          <p:nvPr/>
        </p:nvGrpSpPr>
        <p:grpSpPr>
          <a:xfrm>
            <a:off x="4010819" y="1387023"/>
            <a:ext cx="215868" cy="378577"/>
            <a:chOff x="4878166" y="3043761"/>
            <a:chExt cx="215868" cy="378577"/>
          </a:xfrm>
        </p:grpSpPr>
        <p:sp>
          <p:nvSpPr>
            <p:cNvPr id="1052" name="Google Shape;1052;p37"/>
            <p:cNvSpPr/>
            <p:nvPr/>
          </p:nvSpPr>
          <p:spPr>
            <a:xfrm>
              <a:off x="4878166" y="3043761"/>
              <a:ext cx="215868" cy="378577"/>
            </a:xfrm>
            <a:custGeom>
              <a:avLst/>
              <a:gdLst/>
              <a:ahLst/>
              <a:cxnLst/>
              <a:rect l="l" t="t" r="r" b="b"/>
              <a:pathLst>
                <a:path w="2473" h="4337" extrusionOk="0">
                  <a:moveTo>
                    <a:pt x="1807" y="123"/>
                  </a:moveTo>
                  <a:cubicBezTo>
                    <a:pt x="1930" y="123"/>
                    <a:pt x="2017" y="210"/>
                    <a:pt x="2017" y="333"/>
                  </a:cubicBezTo>
                  <a:lnTo>
                    <a:pt x="2017" y="1475"/>
                  </a:lnTo>
                  <a:cubicBezTo>
                    <a:pt x="2017" y="1597"/>
                    <a:pt x="1930" y="1684"/>
                    <a:pt x="1807" y="1684"/>
                  </a:cubicBezTo>
                  <a:lnTo>
                    <a:pt x="1598" y="1684"/>
                  </a:lnTo>
                  <a:cubicBezTo>
                    <a:pt x="1540" y="1684"/>
                    <a:pt x="1475" y="1713"/>
                    <a:pt x="1446" y="1778"/>
                  </a:cubicBezTo>
                  <a:lnTo>
                    <a:pt x="1237" y="2139"/>
                  </a:lnTo>
                  <a:lnTo>
                    <a:pt x="1114" y="1894"/>
                  </a:lnTo>
                  <a:lnTo>
                    <a:pt x="1027" y="1778"/>
                  </a:lnTo>
                  <a:cubicBezTo>
                    <a:pt x="998" y="1713"/>
                    <a:pt x="933" y="1684"/>
                    <a:pt x="875" y="1684"/>
                  </a:cubicBezTo>
                  <a:lnTo>
                    <a:pt x="666" y="1684"/>
                  </a:lnTo>
                  <a:cubicBezTo>
                    <a:pt x="543" y="1684"/>
                    <a:pt x="485" y="1597"/>
                    <a:pt x="485" y="1475"/>
                  </a:cubicBezTo>
                  <a:lnTo>
                    <a:pt x="485" y="333"/>
                  </a:lnTo>
                  <a:cubicBezTo>
                    <a:pt x="485" y="210"/>
                    <a:pt x="543" y="123"/>
                    <a:pt x="666" y="123"/>
                  </a:cubicBezTo>
                  <a:close/>
                  <a:moveTo>
                    <a:pt x="2320" y="2891"/>
                  </a:moveTo>
                  <a:cubicBezTo>
                    <a:pt x="2320" y="2891"/>
                    <a:pt x="2349" y="2949"/>
                    <a:pt x="2349" y="2978"/>
                  </a:cubicBezTo>
                  <a:lnTo>
                    <a:pt x="2234" y="2978"/>
                  </a:lnTo>
                  <a:cubicBezTo>
                    <a:pt x="2111" y="2978"/>
                    <a:pt x="1988" y="3100"/>
                    <a:pt x="1988" y="3252"/>
                  </a:cubicBezTo>
                  <a:lnTo>
                    <a:pt x="1988" y="3585"/>
                  </a:lnTo>
                  <a:cubicBezTo>
                    <a:pt x="1988" y="3613"/>
                    <a:pt x="1959" y="3671"/>
                    <a:pt x="1901" y="3671"/>
                  </a:cubicBezTo>
                  <a:cubicBezTo>
                    <a:pt x="1872" y="3671"/>
                    <a:pt x="1836" y="3585"/>
                    <a:pt x="1836" y="3585"/>
                  </a:cubicBezTo>
                  <a:lnTo>
                    <a:pt x="1836" y="3520"/>
                  </a:lnTo>
                  <a:cubicBezTo>
                    <a:pt x="1836" y="3433"/>
                    <a:pt x="1750" y="3375"/>
                    <a:pt x="1692" y="3375"/>
                  </a:cubicBezTo>
                  <a:cubicBezTo>
                    <a:pt x="1627" y="3375"/>
                    <a:pt x="1598" y="3339"/>
                    <a:pt x="1598" y="3281"/>
                  </a:cubicBezTo>
                  <a:lnTo>
                    <a:pt x="1598" y="3129"/>
                  </a:lnTo>
                  <a:cubicBezTo>
                    <a:pt x="1598" y="2978"/>
                    <a:pt x="1692" y="2891"/>
                    <a:pt x="1836" y="2891"/>
                  </a:cubicBezTo>
                  <a:close/>
                  <a:moveTo>
                    <a:pt x="752" y="2255"/>
                  </a:moveTo>
                  <a:cubicBezTo>
                    <a:pt x="817" y="2255"/>
                    <a:pt x="904" y="2349"/>
                    <a:pt x="904" y="2407"/>
                  </a:cubicBezTo>
                  <a:cubicBezTo>
                    <a:pt x="904" y="2501"/>
                    <a:pt x="846" y="2558"/>
                    <a:pt x="752" y="2558"/>
                  </a:cubicBezTo>
                  <a:lnTo>
                    <a:pt x="723" y="2558"/>
                  </a:lnTo>
                  <a:cubicBezTo>
                    <a:pt x="608" y="2558"/>
                    <a:pt x="514" y="2652"/>
                    <a:pt x="514" y="2768"/>
                  </a:cubicBezTo>
                  <a:lnTo>
                    <a:pt x="514" y="2949"/>
                  </a:lnTo>
                  <a:lnTo>
                    <a:pt x="543" y="2978"/>
                  </a:lnTo>
                  <a:lnTo>
                    <a:pt x="608" y="3014"/>
                  </a:lnTo>
                  <a:lnTo>
                    <a:pt x="637" y="3043"/>
                  </a:lnTo>
                  <a:lnTo>
                    <a:pt x="969" y="3043"/>
                  </a:lnTo>
                  <a:cubicBezTo>
                    <a:pt x="998" y="3043"/>
                    <a:pt x="1027" y="3043"/>
                    <a:pt x="1027" y="3071"/>
                  </a:cubicBezTo>
                  <a:lnTo>
                    <a:pt x="1027" y="3700"/>
                  </a:lnTo>
                  <a:cubicBezTo>
                    <a:pt x="1015" y="3716"/>
                    <a:pt x="996" y="3724"/>
                    <a:pt x="978" y="3724"/>
                  </a:cubicBezTo>
                  <a:cubicBezTo>
                    <a:pt x="954" y="3724"/>
                    <a:pt x="933" y="3709"/>
                    <a:pt x="933" y="3671"/>
                  </a:cubicBezTo>
                  <a:lnTo>
                    <a:pt x="933" y="3585"/>
                  </a:lnTo>
                  <a:cubicBezTo>
                    <a:pt x="933" y="3491"/>
                    <a:pt x="846" y="3404"/>
                    <a:pt x="752" y="3404"/>
                  </a:cubicBezTo>
                  <a:lnTo>
                    <a:pt x="666" y="3404"/>
                  </a:lnTo>
                  <a:cubicBezTo>
                    <a:pt x="608" y="3404"/>
                    <a:pt x="572" y="3375"/>
                    <a:pt x="572" y="3310"/>
                  </a:cubicBezTo>
                  <a:lnTo>
                    <a:pt x="572" y="3194"/>
                  </a:lnTo>
                  <a:cubicBezTo>
                    <a:pt x="572" y="3158"/>
                    <a:pt x="543" y="3158"/>
                    <a:pt x="543" y="3129"/>
                  </a:cubicBezTo>
                  <a:lnTo>
                    <a:pt x="391" y="3071"/>
                  </a:lnTo>
                  <a:cubicBezTo>
                    <a:pt x="362" y="3043"/>
                    <a:pt x="304" y="3014"/>
                    <a:pt x="247" y="3014"/>
                  </a:cubicBezTo>
                  <a:lnTo>
                    <a:pt x="124" y="3014"/>
                  </a:lnTo>
                  <a:cubicBezTo>
                    <a:pt x="153" y="2739"/>
                    <a:pt x="275" y="2472"/>
                    <a:pt x="485" y="2255"/>
                  </a:cubicBezTo>
                  <a:close/>
                  <a:moveTo>
                    <a:pt x="666" y="0"/>
                  </a:moveTo>
                  <a:cubicBezTo>
                    <a:pt x="485" y="0"/>
                    <a:pt x="333" y="152"/>
                    <a:pt x="333" y="333"/>
                  </a:cubicBezTo>
                  <a:lnTo>
                    <a:pt x="333" y="1475"/>
                  </a:lnTo>
                  <a:cubicBezTo>
                    <a:pt x="333" y="1655"/>
                    <a:pt x="485" y="1807"/>
                    <a:pt x="666" y="1807"/>
                  </a:cubicBezTo>
                  <a:lnTo>
                    <a:pt x="875" y="1807"/>
                  </a:lnTo>
                  <a:cubicBezTo>
                    <a:pt x="904" y="1807"/>
                    <a:pt x="904" y="1807"/>
                    <a:pt x="933" y="1836"/>
                  </a:cubicBezTo>
                  <a:lnTo>
                    <a:pt x="969" y="1865"/>
                  </a:lnTo>
                  <a:cubicBezTo>
                    <a:pt x="752" y="1930"/>
                    <a:pt x="572" y="2016"/>
                    <a:pt x="427" y="2139"/>
                  </a:cubicBezTo>
                  <a:lnTo>
                    <a:pt x="427" y="2168"/>
                  </a:lnTo>
                  <a:cubicBezTo>
                    <a:pt x="153" y="2407"/>
                    <a:pt x="1" y="2739"/>
                    <a:pt x="1" y="3071"/>
                  </a:cubicBezTo>
                  <a:cubicBezTo>
                    <a:pt x="1" y="3310"/>
                    <a:pt x="66" y="3520"/>
                    <a:pt x="182" y="3700"/>
                  </a:cubicBezTo>
                  <a:cubicBezTo>
                    <a:pt x="182" y="3736"/>
                    <a:pt x="210" y="3736"/>
                    <a:pt x="210" y="3736"/>
                  </a:cubicBezTo>
                  <a:lnTo>
                    <a:pt x="275" y="3736"/>
                  </a:lnTo>
                  <a:cubicBezTo>
                    <a:pt x="304" y="3700"/>
                    <a:pt x="304" y="3671"/>
                    <a:pt x="275" y="3642"/>
                  </a:cubicBezTo>
                  <a:cubicBezTo>
                    <a:pt x="182" y="3491"/>
                    <a:pt x="153" y="3310"/>
                    <a:pt x="124" y="3158"/>
                  </a:cubicBezTo>
                  <a:lnTo>
                    <a:pt x="333" y="3158"/>
                  </a:lnTo>
                  <a:lnTo>
                    <a:pt x="427" y="3223"/>
                  </a:lnTo>
                  <a:lnTo>
                    <a:pt x="427" y="3339"/>
                  </a:lnTo>
                  <a:cubicBezTo>
                    <a:pt x="427" y="3433"/>
                    <a:pt x="514" y="3520"/>
                    <a:pt x="637" y="3520"/>
                  </a:cubicBezTo>
                  <a:lnTo>
                    <a:pt x="752" y="3520"/>
                  </a:lnTo>
                  <a:cubicBezTo>
                    <a:pt x="789" y="3520"/>
                    <a:pt x="817" y="3556"/>
                    <a:pt x="817" y="3585"/>
                  </a:cubicBezTo>
                  <a:lnTo>
                    <a:pt x="817" y="3700"/>
                  </a:lnTo>
                  <a:cubicBezTo>
                    <a:pt x="817" y="3765"/>
                    <a:pt x="875" y="3852"/>
                    <a:pt x="969" y="3852"/>
                  </a:cubicBezTo>
                  <a:cubicBezTo>
                    <a:pt x="1056" y="3852"/>
                    <a:pt x="1150" y="3794"/>
                    <a:pt x="1150" y="3700"/>
                  </a:cubicBezTo>
                  <a:lnTo>
                    <a:pt x="1150" y="3223"/>
                  </a:lnTo>
                  <a:cubicBezTo>
                    <a:pt x="1150" y="3043"/>
                    <a:pt x="998" y="2891"/>
                    <a:pt x="817" y="2891"/>
                  </a:cubicBezTo>
                  <a:lnTo>
                    <a:pt x="666" y="2891"/>
                  </a:lnTo>
                  <a:lnTo>
                    <a:pt x="666" y="2797"/>
                  </a:lnTo>
                  <a:cubicBezTo>
                    <a:pt x="666" y="2739"/>
                    <a:pt x="695" y="2710"/>
                    <a:pt x="752" y="2710"/>
                  </a:cubicBezTo>
                  <a:cubicBezTo>
                    <a:pt x="904" y="2710"/>
                    <a:pt x="1056" y="2558"/>
                    <a:pt x="1027" y="2407"/>
                  </a:cubicBezTo>
                  <a:cubicBezTo>
                    <a:pt x="1027" y="2255"/>
                    <a:pt x="904" y="2139"/>
                    <a:pt x="752" y="2139"/>
                  </a:cubicBezTo>
                  <a:lnTo>
                    <a:pt x="637" y="2139"/>
                  </a:lnTo>
                  <a:cubicBezTo>
                    <a:pt x="752" y="2074"/>
                    <a:pt x="875" y="2016"/>
                    <a:pt x="998" y="1988"/>
                  </a:cubicBezTo>
                  <a:lnTo>
                    <a:pt x="1150" y="2226"/>
                  </a:lnTo>
                  <a:cubicBezTo>
                    <a:pt x="1150" y="2255"/>
                    <a:pt x="1208" y="2255"/>
                    <a:pt x="1237" y="2255"/>
                  </a:cubicBezTo>
                  <a:cubicBezTo>
                    <a:pt x="1265" y="2255"/>
                    <a:pt x="1294" y="2255"/>
                    <a:pt x="1330" y="2226"/>
                  </a:cubicBezTo>
                  <a:lnTo>
                    <a:pt x="1446" y="1988"/>
                  </a:lnTo>
                  <a:cubicBezTo>
                    <a:pt x="1692" y="2045"/>
                    <a:pt x="1930" y="2168"/>
                    <a:pt x="2082" y="2349"/>
                  </a:cubicBezTo>
                  <a:cubicBezTo>
                    <a:pt x="2198" y="2472"/>
                    <a:pt x="2263" y="2616"/>
                    <a:pt x="2320" y="2768"/>
                  </a:cubicBezTo>
                  <a:lnTo>
                    <a:pt x="1721" y="2768"/>
                  </a:lnTo>
                  <a:cubicBezTo>
                    <a:pt x="1569" y="2768"/>
                    <a:pt x="1475" y="2862"/>
                    <a:pt x="1475" y="3014"/>
                  </a:cubicBezTo>
                  <a:lnTo>
                    <a:pt x="1475" y="3281"/>
                  </a:lnTo>
                  <a:cubicBezTo>
                    <a:pt x="1475" y="3404"/>
                    <a:pt x="1569" y="3491"/>
                    <a:pt x="1692" y="3491"/>
                  </a:cubicBezTo>
                  <a:lnTo>
                    <a:pt x="1692" y="3520"/>
                  </a:lnTo>
                  <a:lnTo>
                    <a:pt x="1692" y="3613"/>
                  </a:lnTo>
                  <a:cubicBezTo>
                    <a:pt x="1692" y="3671"/>
                    <a:pt x="1721" y="3736"/>
                    <a:pt x="1779" y="3736"/>
                  </a:cubicBezTo>
                  <a:cubicBezTo>
                    <a:pt x="1822" y="3769"/>
                    <a:pt x="1867" y="3783"/>
                    <a:pt x="1910" y="3783"/>
                  </a:cubicBezTo>
                  <a:cubicBezTo>
                    <a:pt x="2018" y="3783"/>
                    <a:pt x="2111" y="3693"/>
                    <a:pt x="2111" y="3585"/>
                  </a:cubicBezTo>
                  <a:lnTo>
                    <a:pt x="2111" y="3223"/>
                  </a:lnTo>
                  <a:cubicBezTo>
                    <a:pt x="2111" y="3158"/>
                    <a:pt x="2169" y="3100"/>
                    <a:pt x="2198" y="3100"/>
                  </a:cubicBezTo>
                  <a:lnTo>
                    <a:pt x="2349" y="3100"/>
                  </a:lnTo>
                  <a:cubicBezTo>
                    <a:pt x="2349" y="3700"/>
                    <a:pt x="1836" y="4184"/>
                    <a:pt x="1237" y="4184"/>
                  </a:cubicBezTo>
                  <a:cubicBezTo>
                    <a:pt x="904" y="4184"/>
                    <a:pt x="608" y="4061"/>
                    <a:pt x="391" y="3823"/>
                  </a:cubicBezTo>
                  <a:cubicBezTo>
                    <a:pt x="391" y="3823"/>
                    <a:pt x="365" y="3810"/>
                    <a:pt x="340" y="3810"/>
                  </a:cubicBezTo>
                  <a:cubicBezTo>
                    <a:pt x="327" y="3810"/>
                    <a:pt x="314" y="3813"/>
                    <a:pt x="304" y="3823"/>
                  </a:cubicBezTo>
                  <a:lnTo>
                    <a:pt x="304" y="3917"/>
                  </a:lnTo>
                  <a:cubicBezTo>
                    <a:pt x="543" y="4184"/>
                    <a:pt x="875" y="4336"/>
                    <a:pt x="1237" y="4336"/>
                  </a:cubicBezTo>
                  <a:cubicBezTo>
                    <a:pt x="1930" y="4336"/>
                    <a:pt x="2472" y="3765"/>
                    <a:pt x="2472" y="3071"/>
                  </a:cubicBezTo>
                  <a:cubicBezTo>
                    <a:pt x="2472" y="2978"/>
                    <a:pt x="2472" y="2891"/>
                    <a:pt x="2443" y="2833"/>
                  </a:cubicBezTo>
                  <a:lnTo>
                    <a:pt x="2443" y="2797"/>
                  </a:lnTo>
                  <a:cubicBezTo>
                    <a:pt x="2414" y="2616"/>
                    <a:pt x="2320" y="2436"/>
                    <a:pt x="2169" y="2291"/>
                  </a:cubicBezTo>
                  <a:cubicBezTo>
                    <a:pt x="2017" y="2074"/>
                    <a:pt x="1779" y="1930"/>
                    <a:pt x="1540" y="1865"/>
                  </a:cubicBezTo>
                  <a:lnTo>
                    <a:pt x="1569" y="1836"/>
                  </a:lnTo>
                  <a:cubicBezTo>
                    <a:pt x="1569" y="1807"/>
                    <a:pt x="1569" y="1807"/>
                    <a:pt x="1598" y="1807"/>
                  </a:cubicBezTo>
                  <a:lnTo>
                    <a:pt x="1807" y="1807"/>
                  </a:lnTo>
                  <a:cubicBezTo>
                    <a:pt x="1988" y="1807"/>
                    <a:pt x="2140" y="1655"/>
                    <a:pt x="2140" y="1475"/>
                  </a:cubicBezTo>
                  <a:lnTo>
                    <a:pt x="2140" y="333"/>
                  </a:lnTo>
                  <a:cubicBezTo>
                    <a:pt x="2140" y="152"/>
                    <a:pt x="1988" y="0"/>
                    <a:pt x="18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37"/>
            <p:cNvSpPr/>
            <p:nvPr/>
          </p:nvSpPr>
          <p:spPr>
            <a:xfrm>
              <a:off x="4949480" y="3073439"/>
              <a:ext cx="76379" cy="97678"/>
            </a:xfrm>
            <a:custGeom>
              <a:avLst/>
              <a:gdLst/>
              <a:ahLst/>
              <a:cxnLst/>
              <a:rect l="l" t="t" r="r" b="b"/>
              <a:pathLst>
                <a:path w="875" h="1119" extrusionOk="0">
                  <a:moveTo>
                    <a:pt x="542" y="173"/>
                  </a:moveTo>
                  <a:cubicBezTo>
                    <a:pt x="542" y="260"/>
                    <a:pt x="571" y="325"/>
                    <a:pt x="600" y="412"/>
                  </a:cubicBezTo>
                  <a:cubicBezTo>
                    <a:pt x="629" y="412"/>
                    <a:pt x="629" y="441"/>
                    <a:pt x="629" y="441"/>
                  </a:cubicBezTo>
                  <a:cubicBezTo>
                    <a:pt x="658" y="506"/>
                    <a:pt x="694" y="564"/>
                    <a:pt x="723" y="621"/>
                  </a:cubicBezTo>
                  <a:lnTo>
                    <a:pt x="723" y="687"/>
                  </a:lnTo>
                  <a:cubicBezTo>
                    <a:pt x="723" y="744"/>
                    <a:pt x="694" y="831"/>
                    <a:pt x="629" y="896"/>
                  </a:cubicBezTo>
                  <a:cubicBezTo>
                    <a:pt x="571" y="954"/>
                    <a:pt x="477" y="983"/>
                    <a:pt x="420" y="983"/>
                  </a:cubicBezTo>
                  <a:cubicBezTo>
                    <a:pt x="268" y="983"/>
                    <a:pt x="116" y="867"/>
                    <a:pt x="116" y="715"/>
                  </a:cubicBezTo>
                  <a:cubicBezTo>
                    <a:pt x="116" y="650"/>
                    <a:pt x="152" y="593"/>
                    <a:pt x="181" y="564"/>
                  </a:cubicBezTo>
                  <a:cubicBezTo>
                    <a:pt x="181" y="593"/>
                    <a:pt x="210" y="621"/>
                    <a:pt x="239" y="650"/>
                  </a:cubicBezTo>
                  <a:cubicBezTo>
                    <a:pt x="297" y="687"/>
                    <a:pt x="333" y="687"/>
                    <a:pt x="391" y="687"/>
                  </a:cubicBezTo>
                  <a:cubicBezTo>
                    <a:pt x="420" y="650"/>
                    <a:pt x="448" y="621"/>
                    <a:pt x="477" y="593"/>
                  </a:cubicBezTo>
                  <a:cubicBezTo>
                    <a:pt x="542" y="441"/>
                    <a:pt x="420" y="354"/>
                    <a:pt x="542" y="173"/>
                  </a:cubicBezTo>
                  <a:close/>
                  <a:moveTo>
                    <a:pt x="560" y="0"/>
                  </a:moveTo>
                  <a:cubicBezTo>
                    <a:pt x="542" y="0"/>
                    <a:pt x="528" y="7"/>
                    <a:pt x="513" y="22"/>
                  </a:cubicBezTo>
                  <a:cubicBezTo>
                    <a:pt x="477" y="51"/>
                    <a:pt x="448" y="80"/>
                    <a:pt x="420" y="108"/>
                  </a:cubicBezTo>
                  <a:cubicBezTo>
                    <a:pt x="268" y="325"/>
                    <a:pt x="391" y="470"/>
                    <a:pt x="362" y="535"/>
                  </a:cubicBezTo>
                  <a:lnTo>
                    <a:pt x="362" y="564"/>
                  </a:lnTo>
                  <a:lnTo>
                    <a:pt x="333" y="564"/>
                  </a:lnTo>
                  <a:cubicBezTo>
                    <a:pt x="297" y="535"/>
                    <a:pt x="297" y="535"/>
                    <a:pt x="297" y="506"/>
                  </a:cubicBezTo>
                  <a:cubicBezTo>
                    <a:pt x="268" y="506"/>
                    <a:pt x="297" y="470"/>
                    <a:pt x="297" y="470"/>
                  </a:cubicBezTo>
                  <a:cubicBezTo>
                    <a:pt x="297" y="412"/>
                    <a:pt x="297" y="383"/>
                    <a:pt x="268" y="354"/>
                  </a:cubicBezTo>
                  <a:cubicBezTo>
                    <a:pt x="253" y="340"/>
                    <a:pt x="232" y="332"/>
                    <a:pt x="210" y="332"/>
                  </a:cubicBezTo>
                  <a:cubicBezTo>
                    <a:pt x="188" y="332"/>
                    <a:pt x="167" y="340"/>
                    <a:pt x="152" y="354"/>
                  </a:cubicBezTo>
                  <a:cubicBezTo>
                    <a:pt x="87" y="441"/>
                    <a:pt x="0" y="564"/>
                    <a:pt x="0" y="715"/>
                  </a:cubicBezTo>
                  <a:cubicBezTo>
                    <a:pt x="0" y="802"/>
                    <a:pt x="58" y="925"/>
                    <a:pt x="116" y="983"/>
                  </a:cubicBezTo>
                  <a:cubicBezTo>
                    <a:pt x="206" y="1073"/>
                    <a:pt x="313" y="1118"/>
                    <a:pt x="420" y="1118"/>
                  </a:cubicBezTo>
                  <a:cubicBezTo>
                    <a:pt x="526" y="1118"/>
                    <a:pt x="633" y="1073"/>
                    <a:pt x="723" y="983"/>
                  </a:cubicBezTo>
                  <a:cubicBezTo>
                    <a:pt x="875" y="831"/>
                    <a:pt x="839" y="687"/>
                    <a:pt x="839" y="687"/>
                  </a:cubicBezTo>
                  <a:cubicBezTo>
                    <a:pt x="839" y="470"/>
                    <a:pt x="658" y="289"/>
                    <a:pt x="658" y="173"/>
                  </a:cubicBezTo>
                  <a:lnTo>
                    <a:pt x="658" y="145"/>
                  </a:lnTo>
                  <a:cubicBezTo>
                    <a:pt x="694" y="80"/>
                    <a:pt x="658" y="51"/>
                    <a:pt x="629" y="22"/>
                  </a:cubicBezTo>
                  <a:cubicBezTo>
                    <a:pt x="600" y="7"/>
                    <a:pt x="579" y="0"/>
                    <a:pt x="5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4" name="Google Shape;1054;p37"/>
          <p:cNvGrpSpPr/>
          <p:nvPr/>
        </p:nvGrpSpPr>
        <p:grpSpPr>
          <a:xfrm>
            <a:off x="1690727" y="1376436"/>
            <a:ext cx="186190" cy="376045"/>
            <a:chOff x="4079647" y="2433786"/>
            <a:chExt cx="186190" cy="376045"/>
          </a:xfrm>
        </p:grpSpPr>
        <p:sp>
          <p:nvSpPr>
            <p:cNvPr id="1055" name="Google Shape;1055;p37"/>
            <p:cNvSpPr/>
            <p:nvPr/>
          </p:nvSpPr>
          <p:spPr>
            <a:xfrm>
              <a:off x="4079647" y="2433786"/>
              <a:ext cx="186190" cy="376045"/>
            </a:xfrm>
            <a:custGeom>
              <a:avLst/>
              <a:gdLst/>
              <a:ahLst/>
              <a:cxnLst/>
              <a:rect l="l" t="t" r="r" b="b"/>
              <a:pathLst>
                <a:path w="2133" h="4308" extrusionOk="0">
                  <a:moveTo>
                    <a:pt x="1771" y="124"/>
                  </a:moveTo>
                  <a:cubicBezTo>
                    <a:pt x="1807" y="124"/>
                    <a:pt x="1836" y="152"/>
                    <a:pt x="1836" y="181"/>
                  </a:cubicBezTo>
                  <a:lnTo>
                    <a:pt x="1836" y="933"/>
                  </a:lnTo>
                  <a:cubicBezTo>
                    <a:pt x="1836" y="969"/>
                    <a:pt x="1836" y="969"/>
                    <a:pt x="1807" y="998"/>
                  </a:cubicBezTo>
                  <a:lnTo>
                    <a:pt x="1475" y="1236"/>
                  </a:lnTo>
                  <a:lnTo>
                    <a:pt x="1475" y="124"/>
                  </a:lnTo>
                  <a:close/>
                  <a:moveTo>
                    <a:pt x="1323" y="124"/>
                  </a:moveTo>
                  <a:lnTo>
                    <a:pt x="1323" y="1359"/>
                  </a:lnTo>
                  <a:lnTo>
                    <a:pt x="1294" y="1388"/>
                  </a:lnTo>
                  <a:lnTo>
                    <a:pt x="839" y="1388"/>
                  </a:lnTo>
                  <a:lnTo>
                    <a:pt x="810" y="1359"/>
                  </a:lnTo>
                  <a:lnTo>
                    <a:pt x="810" y="846"/>
                  </a:lnTo>
                  <a:cubicBezTo>
                    <a:pt x="810" y="817"/>
                    <a:pt x="781" y="788"/>
                    <a:pt x="752" y="752"/>
                  </a:cubicBezTo>
                  <a:cubicBezTo>
                    <a:pt x="723" y="752"/>
                    <a:pt x="687" y="788"/>
                    <a:pt x="687" y="846"/>
                  </a:cubicBezTo>
                  <a:lnTo>
                    <a:pt x="687" y="1236"/>
                  </a:lnTo>
                  <a:lnTo>
                    <a:pt x="326" y="998"/>
                  </a:lnTo>
                  <a:cubicBezTo>
                    <a:pt x="326" y="969"/>
                    <a:pt x="297" y="969"/>
                    <a:pt x="297" y="933"/>
                  </a:cubicBezTo>
                  <a:lnTo>
                    <a:pt x="297" y="181"/>
                  </a:lnTo>
                  <a:cubicBezTo>
                    <a:pt x="297" y="152"/>
                    <a:pt x="326" y="124"/>
                    <a:pt x="362" y="124"/>
                  </a:cubicBezTo>
                  <a:lnTo>
                    <a:pt x="687" y="124"/>
                  </a:lnTo>
                  <a:lnTo>
                    <a:pt x="687" y="572"/>
                  </a:lnTo>
                  <a:cubicBezTo>
                    <a:pt x="687" y="608"/>
                    <a:pt x="687" y="637"/>
                    <a:pt x="723" y="637"/>
                  </a:cubicBezTo>
                  <a:cubicBezTo>
                    <a:pt x="781" y="637"/>
                    <a:pt x="810" y="608"/>
                    <a:pt x="810" y="572"/>
                  </a:cubicBezTo>
                  <a:lnTo>
                    <a:pt x="810" y="124"/>
                  </a:lnTo>
                  <a:close/>
                  <a:moveTo>
                    <a:pt x="1561" y="1388"/>
                  </a:moveTo>
                  <a:cubicBezTo>
                    <a:pt x="1626" y="1388"/>
                    <a:pt x="1655" y="1446"/>
                    <a:pt x="1626" y="1475"/>
                  </a:cubicBezTo>
                  <a:cubicBezTo>
                    <a:pt x="1626" y="1540"/>
                    <a:pt x="1590" y="1569"/>
                    <a:pt x="1532" y="1569"/>
                  </a:cubicBezTo>
                  <a:lnTo>
                    <a:pt x="1323" y="1569"/>
                  </a:lnTo>
                  <a:cubicBezTo>
                    <a:pt x="1294" y="1569"/>
                    <a:pt x="1265" y="1569"/>
                    <a:pt x="1265" y="1598"/>
                  </a:cubicBezTo>
                  <a:lnTo>
                    <a:pt x="1171" y="1656"/>
                  </a:lnTo>
                  <a:cubicBezTo>
                    <a:pt x="1142" y="1627"/>
                    <a:pt x="1113" y="1627"/>
                    <a:pt x="1048" y="1627"/>
                  </a:cubicBezTo>
                  <a:cubicBezTo>
                    <a:pt x="1019" y="1627"/>
                    <a:pt x="990" y="1627"/>
                    <a:pt x="961" y="1656"/>
                  </a:cubicBezTo>
                  <a:lnTo>
                    <a:pt x="867" y="1598"/>
                  </a:lnTo>
                  <a:cubicBezTo>
                    <a:pt x="867" y="1569"/>
                    <a:pt x="839" y="1569"/>
                    <a:pt x="810" y="1569"/>
                  </a:cubicBezTo>
                  <a:lnTo>
                    <a:pt x="571" y="1569"/>
                  </a:lnTo>
                  <a:cubicBezTo>
                    <a:pt x="506" y="1540"/>
                    <a:pt x="477" y="1511"/>
                    <a:pt x="477" y="1475"/>
                  </a:cubicBezTo>
                  <a:cubicBezTo>
                    <a:pt x="477" y="1417"/>
                    <a:pt x="542" y="1388"/>
                    <a:pt x="600" y="1388"/>
                  </a:cubicBezTo>
                  <a:lnTo>
                    <a:pt x="629" y="1388"/>
                  </a:lnTo>
                  <a:lnTo>
                    <a:pt x="781" y="1475"/>
                  </a:lnTo>
                  <a:cubicBezTo>
                    <a:pt x="810" y="1511"/>
                    <a:pt x="839" y="1511"/>
                    <a:pt x="904" y="1511"/>
                  </a:cubicBezTo>
                  <a:lnTo>
                    <a:pt x="1229" y="1511"/>
                  </a:lnTo>
                  <a:cubicBezTo>
                    <a:pt x="1294" y="1511"/>
                    <a:pt x="1323" y="1511"/>
                    <a:pt x="1352" y="1475"/>
                  </a:cubicBezTo>
                  <a:lnTo>
                    <a:pt x="1446" y="1417"/>
                  </a:lnTo>
                  <a:lnTo>
                    <a:pt x="1503" y="1388"/>
                  </a:lnTo>
                  <a:close/>
                  <a:moveTo>
                    <a:pt x="1084" y="1749"/>
                  </a:moveTo>
                  <a:cubicBezTo>
                    <a:pt x="1084" y="1749"/>
                    <a:pt x="1113" y="1749"/>
                    <a:pt x="1113" y="1778"/>
                  </a:cubicBezTo>
                  <a:lnTo>
                    <a:pt x="1113" y="1807"/>
                  </a:lnTo>
                  <a:lnTo>
                    <a:pt x="1113" y="1930"/>
                  </a:lnTo>
                  <a:lnTo>
                    <a:pt x="1019" y="1930"/>
                  </a:lnTo>
                  <a:lnTo>
                    <a:pt x="1019" y="1807"/>
                  </a:lnTo>
                  <a:lnTo>
                    <a:pt x="1019" y="1778"/>
                  </a:lnTo>
                  <a:cubicBezTo>
                    <a:pt x="1019" y="1749"/>
                    <a:pt x="1048" y="1749"/>
                    <a:pt x="1084" y="1749"/>
                  </a:cubicBezTo>
                  <a:close/>
                  <a:moveTo>
                    <a:pt x="362" y="1"/>
                  </a:moveTo>
                  <a:cubicBezTo>
                    <a:pt x="268" y="1"/>
                    <a:pt x="181" y="95"/>
                    <a:pt x="181" y="181"/>
                  </a:cubicBezTo>
                  <a:lnTo>
                    <a:pt x="181" y="933"/>
                  </a:lnTo>
                  <a:cubicBezTo>
                    <a:pt x="181" y="998"/>
                    <a:pt x="210" y="1056"/>
                    <a:pt x="268" y="1085"/>
                  </a:cubicBezTo>
                  <a:lnTo>
                    <a:pt x="477" y="1265"/>
                  </a:lnTo>
                  <a:cubicBezTo>
                    <a:pt x="419" y="1294"/>
                    <a:pt x="362" y="1388"/>
                    <a:pt x="362" y="1446"/>
                  </a:cubicBezTo>
                  <a:cubicBezTo>
                    <a:pt x="362" y="1540"/>
                    <a:pt x="391" y="1598"/>
                    <a:pt x="419" y="1627"/>
                  </a:cubicBezTo>
                  <a:cubicBezTo>
                    <a:pt x="477" y="1656"/>
                    <a:pt x="542" y="1692"/>
                    <a:pt x="600" y="1692"/>
                  </a:cubicBezTo>
                  <a:lnTo>
                    <a:pt x="752" y="1692"/>
                  </a:lnTo>
                  <a:cubicBezTo>
                    <a:pt x="781" y="1692"/>
                    <a:pt x="810" y="1692"/>
                    <a:pt x="839" y="1721"/>
                  </a:cubicBezTo>
                  <a:lnTo>
                    <a:pt x="904" y="1778"/>
                  </a:lnTo>
                  <a:lnTo>
                    <a:pt x="904" y="1807"/>
                  </a:lnTo>
                  <a:lnTo>
                    <a:pt x="904" y="1988"/>
                  </a:lnTo>
                  <a:lnTo>
                    <a:pt x="87" y="2443"/>
                  </a:lnTo>
                  <a:cubicBezTo>
                    <a:pt x="29" y="2472"/>
                    <a:pt x="0" y="2530"/>
                    <a:pt x="0" y="2624"/>
                  </a:cubicBezTo>
                  <a:lnTo>
                    <a:pt x="0" y="3614"/>
                  </a:lnTo>
                  <a:cubicBezTo>
                    <a:pt x="0" y="3708"/>
                    <a:pt x="29" y="3766"/>
                    <a:pt x="87" y="3794"/>
                  </a:cubicBezTo>
                  <a:lnTo>
                    <a:pt x="961" y="4307"/>
                  </a:lnTo>
                  <a:lnTo>
                    <a:pt x="1171" y="4307"/>
                  </a:lnTo>
                  <a:lnTo>
                    <a:pt x="2045" y="3794"/>
                  </a:lnTo>
                  <a:cubicBezTo>
                    <a:pt x="2103" y="3766"/>
                    <a:pt x="2132" y="3708"/>
                    <a:pt x="2132" y="3614"/>
                  </a:cubicBezTo>
                  <a:lnTo>
                    <a:pt x="2132" y="3137"/>
                  </a:lnTo>
                  <a:cubicBezTo>
                    <a:pt x="2132" y="3101"/>
                    <a:pt x="2103" y="3072"/>
                    <a:pt x="2074" y="3072"/>
                  </a:cubicBezTo>
                  <a:cubicBezTo>
                    <a:pt x="2045" y="3072"/>
                    <a:pt x="2016" y="3101"/>
                    <a:pt x="2016" y="3137"/>
                  </a:cubicBezTo>
                  <a:lnTo>
                    <a:pt x="2016" y="3614"/>
                  </a:lnTo>
                  <a:cubicBezTo>
                    <a:pt x="2016" y="3643"/>
                    <a:pt x="1988" y="3679"/>
                    <a:pt x="1988" y="3679"/>
                  </a:cubicBezTo>
                  <a:lnTo>
                    <a:pt x="1113" y="4185"/>
                  </a:lnTo>
                  <a:lnTo>
                    <a:pt x="1019" y="4185"/>
                  </a:lnTo>
                  <a:lnTo>
                    <a:pt x="145" y="3679"/>
                  </a:lnTo>
                  <a:cubicBezTo>
                    <a:pt x="145" y="3679"/>
                    <a:pt x="116" y="3643"/>
                    <a:pt x="116" y="3614"/>
                  </a:cubicBezTo>
                  <a:lnTo>
                    <a:pt x="116" y="2624"/>
                  </a:lnTo>
                  <a:cubicBezTo>
                    <a:pt x="116" y="2595"/>
                    <a:pt x="145" y="2559"/>
                    <a:pt x="145" y="2559"/>
                  </a:cubicBezTo>
                  <a:cubicBezTo>
                    <a:pt x="181" y="2530"/>
                    <a:pt x="961" y="2111"/>
                    <a:pt x="1019" y="2053"/>
                  </a:cubicBezTo>
                  <a:lnTo>
                    <a:pt x="1113" y="2053"/>
                  </a:lnTo>
                  <a:cubicBezTo>
                    <a:pt x="1352" y="2197"/>
                    <a:pt x="1713" y="2414"/>
                    <a:pt x="1988" y="2559"/>
                  </a:cubicBezTo>
                  <a:cubicBezTo>
                    <a:pt x="1988" y="2559"/>
                    <a:pt x="2016" y="2595"/>
                    <a:pt x="2016" y="2624"/>
                  </a:cubicBezTo>
                  <a:lnTo>
                    <a:pt x="2016" y="2891"/>
                  </a:lnTo>
                  <a:cubicBezTo>
                    <a:pt x="2016" y="2920"/>
                    <a:pt x="2045" y="2956"/>
                    <a:pt x="2074" y="2956"/>
                  </a:cubicBezTo>
                  <a:cubicBezTo>
                    <a:pt x="2103" y="2956"/>
                    <a:pt x="2132" y="2920"/>
                    <a:pt x="2132" y="2891"/>
                  </a:cubicBezTo>
                  <a:lnTo>
                    <a:pt x="2132" y="2624"/>
                  </a:lnTo>
                  <a:cubicBezTo>
                    <a:pt x="2132" y="2530"/>
                    <a:pt x="2103" y="2472"/>
                    <a:pt x="2045" y="2443"/>
                  </a:cubicBezTo>
                  <a:lnTo>
                    <a:pt x="1229" y="1988"/>
                  </a:lnTo>
                  <a:lnTo>
                    <a:pt x="1229" y="1807"/>
                  </a:lnTo>
                  <a:lnTo>
                    <a:pt x="1229" y="1778"/>
                  </a:lnTo>
                  <a:lnTo>
                    <a:pt x="1294" y="1721"/>
                  </a:lnTo>
                  <a:cubicBezTo>
                    <a:pt x="1323" y="1692"/>
                    <a:pt x="1352" y="1692"/>
                    <a:pt x="1381" y="1692"/>
                  </a:cubicBezTo>
                  <a:lnTo>
                    <a:pt x="1561" y="1692"/>
                  </a:lnTo>
                  <a:cubicBezTo>
                    <a:pt x="1684" y="1692"/>
                    <a:pt x="1771" y="1598"/>
                    <a:pt x="1771" y="1475"/>
                  </a:cubicBezTo>
                  <a:cubicBezTo>
                    <a:pt x="1771" y="1417"/>
                    <a:pt x="1742" y="1359"/>
                    <a:pt x="1713" y="1330"/>
                  </a:cubicBezTo>
                  <a:cubicBezTo>
                    <a:pt x="1684" y="1294"/>
                    <a:pt x="1684" y="1265"/>
                    <a:pt x="1655" y="1265"/>
                  </a:cubicBezTo>
                  <a:lnTo>
                    <a:pt x="1894" y="1085"/>
                  </a:lnTo>
                  <a:cubicBezTo>
                    <a:pt x="1923" y="1056"/>
                    <a:pt x="1951" y="998"/>
                    <a:pt x="1951" y="933"/>
                  </a:cubicBezTo>
                  <a:lnTo>
                    <a:pt x="1951" y="181"/>
                  </a:lnTo>
                  <a:cubicBezTo>
                    <a:pt x="1951" y="95"/>
                    <a:pt x="1865" y="1"/>
                    <a:pt x="17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37"/>
            <p:cNvSpPr/>
            <p:nvPr/>
          </p:nvSpPr>
          <p:spPr>
            <a:xfrm>
              <a:off x="4116221" y="2654540"/>
              <a:ext cx="110509" cy="103962"/>
            </a:xfrm>
            <a:custGeom>
              <a:avLst/>
              <a:gdLst/>
              <a:ahLst/>
              <a:cxnLst/>
              <a:rect l="l" t="t" r="r" b="b"/>
              <a:pathLst>
                <a:path w="1266" h="1191" extrusionOk="0">
                  <a:moveTo>
                    <a:pt x="629" y="124"/>
                  </a:moveTo>
                  <a:cubicBezTo>
                    <a:pt x="665" y="124"/>
                    <a:pt x="694" y="124"/>
                    <a:pt x="694" y="153"/>
                  </a:cubicBezTo>
                  <a:lnTo>
                    <a:pt x="781" y="304"/>
                  </a:lnTo>
                  <a:cubicBezTo>
                    <a:pt x="810" y="333"/>
                    <a:pt x="875" y="391"/>
                    <a:pt x="904" y="391"/>
                  </a:cubicBezTo>
                  <a:lnTo>
                    <a:pt x="1084" y="427"/>
                  </a:lnTo>
                  <a:cubicBezTo>
                    <a:pt x="1113" y="427"/>
                    <a:pt x="1142" y="456"/>
                    <a:pt x="1142" y="485"/>
                  </a:cubicBezTo>
                  <a:cubicBezTo>
                    <a:pt x="1142" y="485"/>
                    <a:pt x="1142" y="514"/>
                    <a:pt x="1113" y="543"/>
                  </a:cubicBezTo>
                  <a:lnTo>
                    <a:pt x="990" y="666"/>
                  </a:lnTo>
                  <a:cubicBezTo>
                    <a:pt x="962" y="695"/>
                    <a:pt x="962" y="752"/>
                    <a:pt x="962" y="817"/>
                  </a:cubicBezTo>
                  <a:lnTo>
                    <a:pt x="962" y="998"/>
                  </a:lnTo>
                  <a:lnTo>
                    <a:pt x="962" y="1056"/>
                  </a:lnTo>
                  <a:lnTo>
                    <a:pt x="875" y="1056"/>
                  </a:lnTo>
                  <a:lnTo>
                    <a:pt x="723" y="998"/>
                  </a:lnTo>
                  <a:cubicBezTo>
                    <a:pt x="694" y="984"/>
                    <a:pt x="671" y="976"/>
                    <a:pt x="647" y="976"/>
                  </a:cubicBezTo>
                  <a:cubicBezTo>
                    <a:pt x="624" y="976"/>
                    <a:pt x="600" y="984"/>
                    <a:pt x="571" y="998"/>
                  </a:cubicBezTo>
                  <a:lnTo>
                    <a:pt x="391" y="1056"/>
                  </a:lnTo>
                  <a:lnTo>
                    <a:pt x="333" y="1056"/>
                  </a:lnTo>
                  <a:cubicBezTo>
                    <a:pt x="333" y="1056"/>
                    <a:pt x="304" y="1027"/>
                    <a:pt x="333" y="998"/>
                  </a:cubicBezTo>
                  <a:lnTo>
                    <a:pt x="333" y="817"/>
                  </a:lnTo>
                  <a:cubicBezTo>
                    <a:pt x="333" y="752"/>
                    <a:pt x="333" y="695"/>
                    <a:pt x="304" y="666"/>
                  </a:cubicBezTo>
                  <a:lnTo>
                    <a:pt x="181" y="543"/>
                  </a:lnTo>
                  <a:cubicBezTo>
                    <a:pt x="152" y="514"/>
                    <a:pt x="152" y="485"/>
                    <a:pt x="152" y="485"/>
                  </a:cubicBezTo>
                  <a:cubicBezTo>
                    <a:pt x="152" y="456"/>
                    <a:pt x="181" y="427"/>
                    <a:pt x="210" y="427"/>
                  </a:cubicBezTo>
                  <a:lnTo>
                    <a:pt x="391" y="391"/>
                  </a:lnTo>
                  <a:cubicBezTo>
                    <a:pt x="420" y="391"/>
                    <a:pt x="485" y="333"/>
                    <a:pt x="514" y="304"/>
                  </a:cubicBezTo>
                  <a:lnTo>
                    <a:pt x="600" y="153"/>
                  </a:lnTo>
                  <a:cubicBezTo>
                    <a:pt x="600" y="124"/>
                    <a:pt x="629" y="124"/>
                    <a:pt x="629" y="124"/>
                  </a:cubicBezTo>
                  <a:close/>
                  <a:moveTo>
                    <a:pt x="629" y="1"/>
                  </a:moveTo>
                  <a:cubicBezTo>
                    <a:pt x="571" y="1"/>
                    <a:pt x="514" y="30"/>
                    <a:pt x="485" y="95"/>
                  </a:cubicBezTo>
                  <a:lnTo>
                    <a:pt x="391" y="247"/>
                  </a:lnTo>
                  <a:lnTo>
                    <a:pt x="362" y="275"/>
                  </a:lnTo>
                  <a:lnTo>
                    <a:pt x="181" y="304"/>
                  </a:lnTo>
                  <a:cubicBezTo>
                    <a:pt x="123" y="333"/>
                    <a:pt x="58" y="362"/>
                    <a:pt x="29" y="427"/>
                  </a:cubicBezTo>
                  <a:cubicBezTo>
                    <a:pt x="0" y="485"/>
                    <a:pt x="29" y="572"/>
                    <a:pt x="58" y="608"/>
                  </a:cubicBezTo>
                  <a:lnTo>
                    <a:pt x="181" y="752"/>
                  </a:lnTo>
                  <a:cubicBezTo>
                    <a:pt x="210" y="752"/>
                    <a:pt x="210" y="789"/>
                    <a:pt x="210" y="789"/>
                  </a:cubicBezTo>
                  <a:lnTo>
                    <a:pt x="181" y="998"/>
                  </a:lnTo>
                  <a:cubicBezTo>
                    <a:pt x="181" y="1056"/>
                    <a:pt x="210" y="1114"/>
                    <a:pt x="268" y="1150"/>
                  </a:cubicBezTo>
                  <a:cubicBezTo>
                    <a:pt x="304" y="1179"/>
                    <a:pt x="333" y="1179"/>
                    <a:pt x="391" y="1179"/>
                  </a:cubicBezTo>
                  <a:lnTo>
                    <a:pt x="448" y="1179"/>
                  </a:lnTo>
                  <a:lnTo>
                    <a:pt x="629" y="1085"/>
                  </a:lnTo>
                  <a:lnTo>
                    <a:pt x="665" y="1085"/>
                  </a:lnTo>
                  <a:lnTo>
                    <a:pt x="846" y="1179"/>
                  </a:lnTo>
                  <a:cubicBezTo>
                    <a:pt x="863" y="1187"/>
                    <a:pt x="880" y="1191"/>
                    <a:pt x="897" y="1191"/>
                  </a:cubicBezTo>
                  <a:cubicBezTo>
                    <a:pt x="938" y="1191"/>
                    <a:pt x="981" y="1170"/>
                    <a:pt x="1027" y="1150"/>
                  </a:cubicBezTo>
                  <a:cubicBezTo>
                    <a:pt x="1084" y="1114"/>
                    <a:pt x="1113" y="1056"/>
                    <a:pt x="1113" y="998"/>
                  </a:cubicBezTo>
                  <a:lnTo>
                    <a:pt x="1084" y="789"/>
                  </a:lnTo>
                  <a:lnTo>
                    <a:pt x="1084" y="752"/>
                  </a:lnTo>
                  <a:lnTo>
                    <a:pt x="1207" y="608"/>
                  </a:lnTo>
                  <a:cubicBezTo>
                    <a:pt x="1265" y="572"/>
                    <a:pt x="1265" y="485"/>
                    <a:pt x="1265" y="427"/>
                  </a:cubicBezTo>
                  <a:cubicBezTo>
                    <a:pt x="1236" y="362"/>
                    <a:pt x="1171" y="333"/>
                    <a:pt x="1113" y="304"/>
                  </a:cubicBezTo>
                  <a:lnTo>
                    <a:pt x="933" y="275"/>
                  </a:lnTo>
                  <a:lnTo>
                    <a:pt x="904" y="247"/>
                  </a:lnTo>
                  <a:lnTo>
                    <a:pt x="810" y="95"/>
                  </a:lnTo>
                  <a:cubicBezTo>
                    <a:pt x="781" y="30"/>
                    <a:pt x="723" y="1"/>
                    <a:pt x="6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7" name="Google Shape;1057;p37"/>
          <p:cNvGrpSpPr/>
          <p:nvPr/>
        </p:nvGrpSpPr>
        <p:grpSpPr>
          <a:xfrm>
            <a:off x="1594533" y="3181080"/>
            <a:ext cx="378572" cy="336939"/>
            <a:chOff x="3985026" y="1837080"/>
            <a:chExt cx="378572" cy="336939"/>
          </a:xfrm>
        </p:grpSpPr>
        <p:sp>
          <p:nvSpPr>
            <p:cNvPr id="1058" name="Google Shape;1058;p37"/>
            <p:cNvSpPr/>
            <p:nvPr/>
          </p:nvSpPr>
          <p:spPr>
            <a:xfrm>
              <a:off x="4307995" y="1847817"/>
              <a:ext cx="20862" cy="29155"/>
            </a:xfrm>
            <a:custGeom>
              <a:avLst/>
              <a:gdLst/>
              <a:ahLst/>
              <a:cxnLst/>
              <a:rect l="l" t="t" r="r" b="b"/>
              <a:pathLst>
                <a:path w="239" h="334" extrusionOk="0">
                  <a:moveTo>
                    <a:pt x="210" y="1"/>
                  </a:moveTo>
                  <a:cubicBezTo>
                    <a:pt x="152" y="1"/>
                    <a:pt x="123" y="1"/>
                    <a:pt x="123" y="30"/>
                  </a:cubicBezTo>
                  <a:lnTo>
                    <a:pt x="0" y="239"/>
                  </a:lnTo>
                  <a:cubicBezTo>
                    <a:pt x="0" y="275"/>
                    <a:pt x="0" y="333"/>
                    <a:pt x="29" y="333"/>
                  </a:cubicBezTo>
                  <a:lnTo>
                    <a:pt x="58" y="333"/>
                  </a:lnTo>
                  <a:cubicBezTo>
                    <a:pt x="94" y="333"/>
                    <a:pt x="123" y="333"/>
                    <a:pt x="123" y="304"/>
                  </a:cubicBezTo>
                  <a:lnTo>
                    <a:pt x="239" y="95"/>
                  </a:lnTo>
                  <a:cubicBezTo>
                    <a:pt x="239" y="58"/>
                    <a:pt x="239" y="30"/>
                    <a:pt x="2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37"/>
            <p:cNvSpPr/>
            <p:nvPr/>
          </p:nvSpPr>
          <p:spPr>
            <a:xfrm>
              <a:off x="4334443" y="1880812"/>
              <a:ext cx="29155" cy="19466"/>
            </a:xfrm>
            <a:custGeom>
              <a:avLst/>
              <a:gdLst/>
              <a:ahLst/>
              <a:cxnLst/>
              <a:rect l="l" t="t" r="r" b="b"/>
              <a:pathLst>
                <a:path w="334" h="223" extrusionOk="0">
                  <a:moveTo>
                    <a:pt x="241" y="1"/>
                  </a:moveTo>
                  <a:cubicBezTo>
                    <a:pt x="230" y="1"/>
                    <a:pt x="219" y="4"/>
                    <a:pt x="210" y="13"/>
                  </a:cubicBezTo>
                  <a:lnTo>
                    <a:pt x="30" y="107"/>
                  </a:lnTo>
                  <a:cubicBezTo>
                    <a:pt x="1" y="136"/>
                    <a:pt x="1" y="165"/>
                    <a:pt x="1" y="194"/>
                  </a:cubicBezTo>
                  <a:cubicBezTo>
                    <a:pt x="30" y="222"/>
                    <a:pt x="30" y="222"/>
                    <a:pt x="59" y="222"/>
                  </a:cubicBezTo>
                  <a:lnTo>
                    <a:pt x="87" y="222"/>
                  </a:lnTo>
                  <a:lnTo>
                    <a:pt x="268" y="136"/>
                  </a:lnTo>
                  <a:cubicBezTo>
                    <a:pt x="297" y="107"/>
                    <a:pt x="333" y="78"/>
                    <a:pt x="297" y="42"/>
                  </a:cubicBezTo>
                  <a:cubicBezTo>
                    <a:pt x="297" y="21"/>
                    <a:pt x="268" y="1"/>
                    <a:pt x="2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37"/>
            <p:cNvSpPr/>
            <p:nvPr/>
          </p:nvSpPr>
          <p:spPr>
            <a:xfrm>
              <a:off x="4271421" y="1844238"/>
              <a:ext cx="15799" cy="27671"/>
            </a:xfrm>
            <a:custGeom>
              <a:avLst/>
              <a:gdLst/>
              <a:ahLst/>
              <a:cxnLst/>
              <a:rect l="l" t="t" r="r" b="b"/>
              <a:pathLst>
                <a:path w="181" h="317" extrusionOk="0">
                  <a:moveTo>
                    <a:pt x="83" y="1"/>
                  </a:moveTo>
                  <a:cubicBezTo>
                    <a:pt x="75" y="1"/>
                    <a:pt x="66" y="4"/>
                    <a:pt x="58" y="13"/>
                  </a:cubicBezTo>
                  <a:cubicBezTo>
                    <a:pt x="0" y="13"/>
                    <a:pt x="0" y="42"/>
                    <a:pt x="0" y="71"/>
                  </a:cubicBezTo>
                  <a:lnTo>
                    <a:pt x="29" y="280"/>
                  </a:lnTo>
                  <a:cubicBezTo>
                    <a:pt x="58" y="316"/>
                    <a:pt x="58" y="316"/>
                    <a:pt x="87" y="316"/>
                  </a:cubicBezTo>
                  <a:lnTo>
                    <a:pt x="116" y="316"/>
                  </a:lnTo>
                  <a:cubicBezTo>
                    <a:pt x="152" y="316"/>
                    <a:pt x="181" y="280"/>
                    <a:pt x="152" y="251"/>
                  </a:cubicBezTo>
                  <a:lnTo>
                    <a:pt x="116" y="42"/>
                  </a:lnTo>
                  <a:cubicBezTo>
                    <a:pt x="116" y="21"/>
                    <a:pt x="101" y="1"/>
                    <a:pt x="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37"/>
            <p:cNvSpPr/>
            <p:nvPr/>
          </p:nvSpPr>
          <p:spPr>
            <a:xfrm>
              <a:off x="3985026" y="1837080"/>
              <a:ext cx="370371" cy="336939"/>
            </a:xfrm>
            <a:custGeom>
              <a:avLst/>
              <a:gdLst/>
              <a:ahLst/>
              <a:cxnLst/>
              <a:rect l="l" t="t" r="r" b="b"/>
              <a:pathLst>
                <a:path w="4243" h="3860" extrusionOk="0">
                  <a:moveTo>
                    <a:pt x="3794" y="1663"/>
                  </a:moveTo>
                  <a:cubicBezTo>
                    <a:pt x="3823" y="1663"/>
                    <a:pt x="3852" y="1692"/>
                    <a:pt x="3881" y="1721"/>
                  </a:cubicBezTo>
                  <a:cubicBezTo>
                    <a:pt x="3910" y="1750"/>
                    <a:pt x="3939" y="1778"/>
                    <a:pt x="3939" y="1807"/>
                  </a:cubicBezTo>
                  <a:cubicBezTo>
                    <a:pt x="3910" y="1901"/>
                    <a:pt x="3852" y="1959"/>
                    <a:pt x="3794" y="1959"/>
                  </a:cubicBezTo>
                  <a:cubicBezTo>
                    <a:pt x="3794" y="1930"/>
                    <a:pt x="3758" y="1901"/>
                    <a:pt x="3758" y="1872"/>
                  </a:cubicBezTo>
                  <a:cubicBezTo>
                    <a:pt x="3758" y="1807"/>
                    <a:pt x="3700" y="1750"/>
                    <a:pt x="3642" y="1721"/>
                  </a:cubicBezTo>
                  <a:cubicBezTo>
                    <a:pt x="3596" y="1700"/>
                    <a:pt x="3540" y="1680"/>
                    <a:pt x="3490" y="1680"/>
                  </a:cubicBezTo>
                  <a:cubicBezTo>
                    <a:pt x="3469" y="1680"/>
                    <a:pt x="3450" y="1683"/>
                    <a:pt x="3433" y="1692"/>
                  </a:cubicBezTo>
                  <a:lnTo>
                    <a:pt x="3281" y="1750"/>
                  </a:lnTo>
                  <a:cubicBezTo>
                    <a:pt x="3310" y="1721"/>
                    <a:pt x="3310" y="1692"/>
                    <a:pt x="3310" y="1663"/>
                  </a:cubicBezTo>
                  <a:close/>
                  <a:moveTo>
                    <a:pt x="1171" y="723"/>
                  </a:moveTo>
                  <a:cubicBezTo>
                    <a:pt x="1265" y="723"/>
                    <a:pt x="1323" y="788"/>
                    <a:pt x="1323" y="875"/>
                  </a:cubicBezTo>
                  <a:lnTo>
                    <a:pt x="1323" y="1388"/>
                  </a:lnTo>
                  <a:lnTo>
                    <a:pt x="1019" y="1959"/>
                  </a:lnTo>
                  <a:cubicBezTo>
                    <a:pt x="1019" y="1988"/>
                    <a:pt x="990" y="2024"/>
                    <a:pt x="961" y="2024"/>
                  </a:cubicBezTo>
                  <a:lnTo>
                    <a:pt x="839" y="2053"/>
                  </a:lnTo>
                  <a:cubicBezTo>
                    <a:pt x="839" y="2053"/>
                    <a:pt x="810" y="2053"/>
                    <a:pt x="781" y="2024"/>
                  </a:cubicBezTo>
                  <a:cubicBezTo>
                    <a:pt x="752" y="2024"/>
                    <a:pt x="687" y="1988"/>
                    <a:pt x="658" y="1988"/>
                  </a:cubicBezTo>
                  <a:lnTo>
                    <a:pt x="658" y="723"/>
                  </a:lnTo>
                  <a:close/>
                  <a:moveTo>
                    <a:pt x="1713" y="1150"/>
                  </a:moveTo>
                  <a:cubicBezTo>
                    <a:pt x="1742" y="1150"/>
                    <a:pt x="1771" y="1179"/>
                    <a:pt x="1807" y="1179"/>
                  </a:cubicBezTo>
                  <a:cubicBezTo>
                    <a:pt x="1836" y="1208"/>
                    <a:pt x="1865" y="1236"/>
                    <a:pt x="1894" y="1302"/>
                  </a:cubicBezTo>
                  <a:cubicBezTo>
                    <a:pt x="1894" y="1330"/>
                    <a:pt x="1894" y="1388"/>
                    <a:pt x="1865" y="1417"/>
                  </a:cubicBezTo>
                  <a:lnTo>
                    <a:pt x="1713" y="1721"/>
                  </a:lnTo>
                  <a:cubicBezTo>
                    <a:pt x="1684" y="1778"/>
                    <a:pt x="1684" y="1807"/>
                    <a:pt x="1713" y="1843"/>
                  </a:cubicBezTo>
                  <a:cubicBezTo>
                    <a:pt x="1742" y="1901"/>
                    <a:pt x="1807" y="1901"/>
                    <a:pt x="1836" y="1901"/>
                  </a:cubicBezTo>
                  <a:lnTo>
                    <a:pt x="2978" y="1540"/>
                  </a:lnTo>
                  <a:cubicBezTo>
                    <a:pt x="3003" y="1532"/>
                    <a:pt x="3025" y="1529"/>
                    <a:pt x="3045" y="1529"/>
                  </a:cubicBezTo>
                  <a:cubicBezTo>
                    <a:pt x="3100" y="1529"/>
                    <a:pt x="3137" y="1555"/>
                    <a:pt x="3158" y="1598"/>
                  </a:cubicBezTo>
                  <a:lnTo>
                    <a:pt x="3158" y="1627"/>
                  </a:lnTo>
                  <a:cubicBezTo>
                    <a:pt x="3187" y="1663"/>
                    <a:pt x="3158" y="1692"/>
                    <a:pt x="3158" y="1721"/>
                  </a:cubicBezTo>
                  <a:cubicBezTo>
                    <a:pt x="3129" y="1750"/>
                    <a:pt x="3100" y="1778"/>
                    <a:pt x="3072" y="1807"/>
                  </a:cubicBezTo>
                  <a:lnTo>
                    <a:pt x="2349" y="2024"/>
                  </a:lnTo>
                  <a:cubicBezTo>
                    <a:pt x="2313" y="2053"/>
                    <a:pt x="2284" y="2082"/>
                    <a:pt x="2313" y="2111"/>
                  </a:cubicBezTo>
                  <a:cubicBezTo>
                    <a:pt x="2313" y="2140"/>
                    <a:pt x="2349" y="2140"/>
                    <a:pt x="2378" y="2140"/>
                  </a:cubicBezTo>
                  <a:lnTo>
                    <a:pt x="3100" y="1930"/>
                  </a:lnTo>
                  <a:lnTo>
                    <a:pt x="3462" y="1807"/>
                  </a:lnTo>
                  <a:lnTo>
                    <a:pt x="3577" y="1807"/>
                  </a:lnTo>
                  <a:cubicBezTo>
                    <a:pt x="3614" y="1843"/>
                    <a:pt x="3642" y="1872"/>
                    <a:pt x="3642" y="1901"/>
                  </a:cubicBezTo>
                  <a:cubicBezTo>
                    <a:pt x="3671" y="1988"/>
                    <a:pt x="3614" y="2082"/>
                    <a:pt x="3549" y="2111"/>
                  </a:cubicBezTo>
                  <a:lnTo>
                    <a:pt x="3491" y="2111"/>
                  </a:lnTo>
                  <a:lnTo>
                    <a:pt x="3368" y="2140"/>
                  </a:lnTo>
                  <a:lnTo>
                    <a:pt x="2465" y="2443"/>
                  </a:lnTo>
                  <a:cubicBezTo>
                    <a:pt x="2436" y="2443"/>
                    <a:pt x="2407" y="2472"/>
                    <a:pt x="2436" y="2501"/>
                  </a:cubicBezTo>
                  <a:cubicBezTo>
                    <a:pt x="2436" y="2530"/>
                    <a:pt x="2465" y="2566"/>
                    <a:pt x="2493" y="2566"/>
                  </a:cubicBezTo>
                  <a:lnTo>
                    <a:pt x="3397" y="2263"/>
                  </a:lnTo>
                  <a:lnTo>
                    <a:pt x="3462" y="2263"/>
                  </a:lnTo>
                  <a:cubicBezTo>
                    <a:pt x="3520" y="2291"/>
                    <a:pt x="3577" y="2320"/>
                    <a:pt x="3577" y="2385"/>
                  </a:cubicBezTo>
                  <a:cubicBezTo>
                    <a:pt x="3614" y="2443"/>
                    <a:pt x="3549" y="2530"/>
                    <a:pt x="3491" y="2566"/>
                  </a:cubicBezTo>
                  <a:lnTo>
                    <a:pt x="3035" y="2682"/>
                  </a:lnTo>
                  <a:lnTo>
                    <a:pt x="2587" y="2833"/>
                  </a:lnTo>
                  <a:cubicBezTo>
                    <a:pt x="2559" y="2833"/>
                    <a:pt x="2530" y="2862"/>
                    <a:pt x="2559" y="2891"/>
                  </a:cubicBezTo>
                  <a:cubicBezTo>
                    <a:pt x="2559" y="2927"/>
                    <a:pt x="2587" y="2956"/>
                    <a:pt x="2616" y="2956"/>
                  </a:cubicBezTo>
                  <a:lnTo>
                    <a:pt x="3072" y="2805"/>
                  </a:lnTo>
                  <a:lnTo>
                    <a:pt x="3129" y="2805"/>
                  </a:lnTo>
                  <a:cubicBezTo>
                    <a:pt x="3187" y="2805"/>
                    <a:pt x="3216" y="2862"/>
                    <a:pt x="3252" y="2927"/>
                  </a:cubicBezTo>
                  <a:cubicBezTo>
                    <a:pt x="3252" y="2985"/>
                    <a:pt x="3216" y="3072"/>
                    <a:pt x="3129" y="3072"/>
                  </a:cubicBezTo>
                  <a:lnTo>
                    <a:pt x="1951" y="3433"/>
                  </a:lnTo>
                  <a:cubicBezTo>
                    <a:pt x="1923" y="3469"/>
                    <a:pt x="1894" y="3469"/>
                    <a:pt x="1865" y="3469"/>
                  </a:cubicBezTo>
                  <a:cubicBezTo>
                    <a:pt x="1771" y="3469"/>
                    <a:pt x="1713" y="3433"/>
                    <a:pt x="1684" y="3404"/>
                  </a:cubicBezTo>
                  <a:cubicBezTo>
                    <a:pt x="1612" y="3370"/>
                    <a:pt x="1530" y="3356"/>
                    <a:pt x="1452" y="3356"/>
                  </a:cubicBezTo>
                  <a:cubicBezTo>
                    <a:pt x="1396" y="3356"/>
                    <a:pt x="1342" y="3363"/>
                    <a:pt x="1294" y="3375"/>
                  </a:cubicBezTo>
                  <a:lnTo>
                    <a:pt x="1294" y="3347"/>
                  </a:lnTo>
                  <a:lnTo>
                    <a:pt x="933" y="2205"/>
                  </a:lnTo>
                  <a:lnTo>
                    <a:pt x="933" y="2169"/>
                  </a:lnTo>
                  <a:lnTo>
                    <a:pt x="990" y="2140"/>
                  </a:lnTo>
                  <a:cubicBezTo>
                    <a:pt x="1048" y="2140"/>
                    <a:pt x="1113" y="2082"/>
                    <a:pt x="1142" y="2024"/>
                  </a:cubicBezTo>
                  <a:lnTo>
                    <a:pt x="1561" y="1265"/>
                  </a:lnTo>
                  <a:cubicBezTo>
                    <a:pt x="1590" y="1208"/>
                    <a:pt x="1655" y="1150"/>
                    <a:pt x="1713" y="1150"/>
                  </a:cubicBezTo>
                  <a:close/>
                  <a:moveTo>
                    <a:pt x="2436" y="1"/>
                  </a:moveTo>
                  <a:cubicBezTo>
                    <a:pt x="2378" y="1"/>
                    <a:pt x="2284" y="37"/>
                    <a:pt x="2226" y="95"/>
                  </a:cubicBezTo>
                  <a:lnTo>
                    <a:pt x="1590" y="695"/>
                  </a:lnTo>
                  <a:cubicBezTo>
                    <a:pt x="1590" y="695"/>
                    <a:pt x="1561" y="723"/>
                    <a:pt x="1503" y="723"/>
                  </a:cubicBezTo>
                  <a:lnTo>
                    <a:pt x="1410" y="723"/>
                  </a:lnTo>
                  <a:cubicBezTo>
                    <a:pt x="1352" y="637"/>
                    <a:pt x="1265" y="608"/>
                    <a:pt x="1171" y="608"/>
                  </a:cubicBezTo>
                  <a:lnTo>
                    <a:pt x="600" y="608"/>
                  </a:lnTo>
                  <a:cubicBezTo>
                    <a:pt x="571" y="608"/>
                    <a:pt x="542" y="608"/>
                    <a:pt x="542" y="666"/>
                  </a:cubicBezTo>
                  <a:lnTo>
                    <a:pt x="542" y="2024"/>
                  </a:lnTo>
                  <a:lnTo>
                    <a:pt x="58" y="2169"/>
                  </a:lnTo>
                  <a:cubicBezTo>
                    <a:pt x="29" y="2169"/>
                    <a:pt x="29" y="2205"/>
                    <a:pt x="0" y="2205"/>
                  </a:cubicBezTo>
                  <a:lnTo>
                    <a:pt x="0" y="2263"/>
                  </a:lnTo>
                  <a:lnTo>
                    <a:pt x="145" y="2747"/>
                  </a:lnTo>
                  <a:cubicBezTo>
                    <a:pt x="181" y="2776"/>
                    <a:pt x="210" y="2805"/>
                    <a:pt x="239" y="2805"/>
                  </a:cubicBezTo>
                  <a:cubicBezTo>
                    <a:pt x="268" y="2776"/>
                    <a:pt x="297" y="2747"/>
                    <a:pt x="268" y="2711"/>
                  </a:cubicBezTo>
                  <a:lnTo>
                    <a:pt x="145" y="2291"/>
                  </a:lnTo>
                  <a:lnTo>
                    <a:pt x="629" y="2140"/>
                  </a:lnTo>
                  <a:cubicBezTo>
                    <a:pt x="644" y="2125"/>
                    <a:pt x="658" y="2118"/>
                    <a:pt x="677" y="2118"/>
                  </a:cubicBezTo>
                  <a:cubicBezTo>
                    <a:pt x="696" y="2118"/>
                    <a:pt x="719" y="2125"/>
                    <a:pt x="752" y="2140"/>
                  </a:cubicBezTo>
                  <a:cubicBezTo>
                    <a:pt x="781" y="2169"/>
                    <a:pt x="810" y="2205"/>
                    <a:pt x="810" y="2234"/>
                  </a:cubicBezTo>
                  <a:lnTo>
                    <a:pt x="1171" y="3375"/>
                  </a:lnTo>
                  <a:lnTo>
                    <a:pt x="1171" y="3433"/>
                  </a:lnTo>
                  <a:lnTo>
                    <a:pt x="1171" y="3498"/>
                  </a:lnTo>
                  <a:cubicBezTo>
                    <a:pt x="1142" y="3527"/>
                    <a:pt x="1113" y="3556"/>
                    <a:pt x="1048" y="3585"/>
                  </a:cubicBezTo>
                  <a:lnTo>
                    <a:pt x="600" y="3708"/>
                  </a:lnTo>
                  <a:lnTo>
                    <a:pt x="362" y="2956"/>
                  </a:lnTo>
                  <a:cubicBezTo>
                    <a:pt x="362" y="2927"/>
                    <a:pt x="297" y="2927"/>
                    <a:pt x="268" y="2927"/>
                  </a:cubicBezTo>
                  <a:cubicBezTo>
                    <a:pt x="239" y="2927"/>
                    <a:pt x="239" y="2985"/>
                    <a:pt x="239" y="3014"/>
                  </a:cubicBezTo>
                  <a:lnTo>
                    <a:pt x="477" y="3831"/>
                  </a:lnTo>
                  <a:cubicBezTo>
                    <a:pt x="506" y="3860"/>
                    <a:pt x="506" y="3860"/>
                    <a:pt x="542" y="3860"/>
                  </a:cubicBezTo>
                  <a:lnTo>
                    <a:pt x="571" y="3860"/>
                  </a:lnTo>
                  <a:lnTo>
                    <a:pt x="1113" y="3708"/>
                  </a:lnTo>
                  <a:cubicBezTo>
                    <a:pt x="1171" y="3679"/>
                    <a:pt x="1229" y="3614"/>
                    <a:pt x="1265" y="3556"/>
                  </a:cubicBezTo>
                  <a:cubicBezTo>
                    <a:pt x="1294" y="3527"/>
                    <a:pt x="1294" y="3527"/>
                    <a:pt x="1294" y="3498"/>
                  </a:cubicBezTo>
                  <a:lnTo>
                    <a:pt x="1323" y="3498"/>
                  </a:lnTo>
                  <a:cubicBezTo>
                    <a:pt x="1359" y="3486"/>
                    <a:pt x="1401" y="3479"/>
                    <a:pt x="1442" y="3479"/>
                  </a:cubicBezTo>
                  <a:cubicBezTo>
                    <a:pt x="1500" y="3479"/>
                    <a:pt x="1556" y="3493"/>
                    <a:pt x="1590" y="3527"/>
                  </a:cubicBezTo>
                  <a:cubicBezTo>
                    <a:pt x="1684" y="3556"/>
                    <a:pt x="1771" y="3585"/>
                    <a:pt x="1865" y="3585"/>
                  </a:cubicBezTo>
                  <a:cubicBezTo>
                    <a:pt x="1988" y="3585"/>
                    <a:pt x="1951" y="3556"/>
                    <a:pt x="3187" y="3195"/>
                  </a:cubicBezTo>
                  <a:cubicBezTo>
                    <a:pt x="3310" y="3166"/>
                    <a:pt x="3397" y="3014"/>
                    <a:pt x="3368" y="2862"/>
                  </a:cubicBezTo>
                  <a:cubicBezTo>
                    <a:pt x="3339" y="2805"/>
                    <a:pt x="3310" y="2776"/>
                    <a:pt x="3281" y="2747"/>
                  </a:cubicBezTo>
                  <a:lnTo>
                    <a:pt x="3520" y="2653"/>
                  </a:lnTo>
                  <a:cubicBezTo>
                    <a:pt x="3642" y="2624"/>
                    <a:pt x="3729" y="2472"/>
                    <a:pt x="3700" y="2320"/>
                  </a:cubicBezTo>
                  <a:cubicBezTo>
                    <a:pt x="3671" y="2291"/>
                    <a:pt x="3642" y="2234"/>
                    <a:pt x="3614" y="2205"/>
                  </a:cubicBezTo>
                  <a:cubicBezTo>
                    <a:pt x="3671" y="2169"/>
                    <a:pt x="3700" y="2140"/>
                    <a:pt x="3729" y="2082"/>
                  </a:cubicBezTo>
                  <a:lnTo>
                    <a:pt x="3794" y="2082"/>
                  </a:lnTo>
                  <a:cubicBezTo>
                    <a:pt x="3910" y="2082"/>
                    <a:pt x="4062" y="1959"/>
                    <a:pt x="4062" y="1843"/>
                  </a:cubicBezTo>
                  <a:cubicBezTo>
                    <a:pt x="4062" y="1778"/>
                    <a:pt x="4033" y="1721"/>
                    <a:pt x="4004" y="1663"/>
                  </a:cubicBezTo>
                  <a:cubicBezTo>
                    <a:pt x="4156" y="1663"/>
                    <a:pt x="4242" y="1540"/>
                    <a:pt x="4242" y="1417"/>
                  </a:cubicBezTo>
                  <a:cubicBezTo>
                    <a:pt x="4242" y="1330"/>
                    <a:pt x="4213" y="1265"/>
                    <a:pt x="4184" y="1208"/>
                  </a:cubicBezTo>
                  <a:cubicBezTo>
                    <a:pt x="4119" y="1179"/>
                    <a:pt x="4062" y="1150"/>
                    <a:pt x="3975" y="1150"/>
                  </a:cubicBezTo>
                  <a:lnTo>
                    <a:pt x="3852" y="1150"/>
                  </a:lnTo>
                  <a:cubicBezTo>
                    <a:pt x="3852" y="1085"/>
                    <a:pt x="3881" y="1027"/>
                    <a:pt x="3881" y="998"/>
                  </a:cubicBezTo>
                  <a:cubicBezTo>
                    <a:pt x="3881" y="846"/>
                    <a:pt x="3758" y="723"/>
                    <a:pt x="3614" y="723"/>
                  </a:cubicBezTo>
                  <a:lnTo>
                    <a:pt x="3187" y="723"/>
                  </a:lnTo>
                  <a:cubicBezTo>
                    <a:pt x="3158" y="723"/>
                    <a:pt x="3129" y="760"/>
                    <a:pt x="3129" y="788"/>
                  </a:cubicBezTo>
                  <a:cubicBezTo>
                    <a:pt x="3129" y="817"/>
                    <a:pt x="3158" y="846"/>
                    <a:pt x="3187" y="846"/>
                  </a:cubicBezTo>
                  <a:lnTo>
                    <a:pt x="3614" y="846"/>
                  </a:lnTo>
                  <a:cubicBezTo>
                    <a:pt x="3671" y="846"/>
                    <a:pt x="3758" y="904"/>
                    <a:pt x="3758" y="998"/>
                  </a:cubicBezTo>
                  <a:cubicBezTo>
                    <a:pt x="3758" y="1027"/>
                    <a:pt x="3729" y="1056"/>
                    <a:pt x="3700" y="1085"/>
                  </a:cubicBezTo>
                  <a:cubicBezTo>
                    <a:pt x="3671" y="1121"/>
                    <a:pt x="3642" y="1150"/>
                    <a:pt x="3614" y="1150"/>
                  </a:cubicBezTo>
                  <a:lnTo>
                    <a:pt x="2826" y="1150"/>
                  </a:lnTo>
                  <a:cubicBezTo>
                    <a:pt x="2797" y="1150"/>
                    <a:pt x="2797" y="1150"/>
                    <a:pt x="2768" y="1179"/>
                  </a:cubicBezTo>
                  <a:cubicBezTo>
                    <a:pt x="2768" y="1236"/>
                    <a:pt x="2797" y="1265"/>
                    <a:pt x="2826" y="1265"/>
                  </a:cubicBezTo>
                  <a:lnTo>
                    <a:pt x="3975" y="1265"/>
                  </a:lnTo>
                  <a:cubicBezTo>
                    <a:pt x="4033" y="1265"/>
                    <a:pt x="4062" y="1265"/>
                    <a:pt x="4090" y="1302"/>
                  </a:cubicBezTo>
                  <a:cubicBezTo>
                    <a:pt x="4119" y="1330"/>
                    <a:pt x="4119" y="1359"/>
                    <a:pt x="4119" y="1417"/>
                  </a:cubicBezTo>
                  <a:cubicBezTo>
                    <a:pt x="4119" y="1482"/>
                    <a:pt x="4062" y="1540"/>
                    <a:pt x="3975" y="1540"/>
                  </a:cubicBezTo>
                  <a:lnTo>
                    <a:pt x="3281" y="1540"/>
                  </a:lnTo>
                  <a:cubicBezTo>
                    <a:pt x="3228" y="1463"/>
                    <a:pt x="3120" y="1410"/>
                    <a:pt x="3015" y="1410"/>
                  </a:cubicBezTo>
                  <a:cubicBezTo>
                    <a:pt x="2993" y="1410"/>
                    <a:pt x="2970" y="1412"/>
                    <a:pt x="2949" y="1417"/>
                  </a:cubicBezTo>
                  <a:lnTo>
                    <a:pt x="1836" y="1778"/>
                  </a:lnTo>
                  <a:lnTo>
                    <a:pt x="1988" y="1482"/>
                  </a:lnTo>
                  <a:cubicBezTo>
                    <a:pt x="2017" y="1417"/>
                    <a:pt x="2017" y="1330"/>
                    <a:pt x="1988" y="1236"/>
                  </a:cubicBezTo>
                  <a:cubicBezTo>
                    <a:pt x="1988" y="1179"/>
                    <a:pt x="1923" y="1121"/>
                    <a:pt x="1836" y="1056"/>
                  </a:cubicBezTo>
                  <a:cubicBezTo>
                    <a:pt x="1807" y="1027"/>
                    <a:pt x="1742" y="1027"/>
                    <a:pt x="1713" y="1027"/>
                  </a:cubicBezTo>
                  <a:cubicBezTo>
                    <a:pt x="1590" y="1027"/>
                    <a:pt x="1503" y="1085"/>
                    <a:pt x="1446" y="1179"/>
                  </a:cubicBezTo>
                  <a:lnTo>
                    <a:pt x="1446" y="875"/>
                  </a:lnTo>
                  <a:lnTo>
                    <a:pt x="1446" y="846"/>
                  </a:lnTo>
                  <a:lnTo>
                    <a:pt x="1503" y="846"/>
                  </a:lnTo>
                  <a:cubicBezTo>
                    <a:pt x="1590" y="846"/>
                    <a:pt x="1655" y="817"/>
                    <a:pt x="1684" y="760"/>
                  </a:cubicBezTo>
                  <a:lnTo>
                    <a:pt x="2313" y="153"/>
                  </a:lnTo>
                  <a:cubicBezTo>
                    <a:pt x="2349" y="124"/>
                    <a:pt x="2407" y="95"/>
                    <a:pt x="2436" y="95"/>
                  </a:cubicBezTo>
                  <a:cubicBezTo>
                    <a:pt x="2493" y="95"/>
                    <a:pt x="2530" y="124"/>
                    <a:pt x="2587" y="153"/>
                  </a:cubicBezTo>
                  <a:cubicBezTo>
                    <a:pt x="2616" y="181"/>
                    <a:pt x="2616" y="247"/>
                    <a:pt x="2616" y="275"/>
                  </a:cubicBezTo>
                  <a:cubicBezTo>
                    <a:pt x="2616" y="333"/>
                    <a:pt x="2616" y="362"/>
                    <a:pt x="2587" y="398"/>
                  </a:cubicBezTo>
                  <a:lnTo>
                    <a:pt x="2313" y="666"/>
                  </a:lnTo>
                  <a:cubicBezTo>
                    <a:pt x="2313" y="666"/>
                    <a:pt x="2284" y="723"/>
                    <a:pt x="2284" y="760"/>
                  </a:cubicBezTo>
                  <a:lnTo>
                    <a:pt x="2284" y="1085"/>
                  </a:lnTo>
                  <a:cubicBezTo>
                    <a:pt x="2284" y="1208"/>
                    <a:pt x="2226" y="1330"/>
                    <a:pt x="2132" y="1388"/>
                  </a:cubicBezTo>
                  <a:cubicBezTo>
                    <a:pt x="2103" y="1388"/>
                    <a:pt x="2074" y="1446"/>
                    <a:pt x="2103" y="1482"/>
                  </a:cubicBezTo>
                  <a:cubicBezTo>
                    <a:pt x="2103" y="1482"/>
                    <a:pt x="2132" y="1511"/>
                    <a:pt x="2168" y="1511"/>
                  </a:cubicBezTo>
                  <a:lnTo>
                    <a:pt x="2197" y="1482"/>
                  </a:lnTo>
                  <a:cubicBezTo>
                    <a:pt x="2349" y="1417"/>
                    <a:pt x="2407" y="1236"/>
                    <a:pt x="2407" y="1085"/>
                  </a:cubicBezTo>
                  <a:lnTo>
                    <a:pt x="2407" y="846"/>
                  </a:lnTo>
                  <a:lnTo>
                    <a:pt x="2949" y="846"/>
                  </a:lnTo>
                  <a:cubicBezTo>
                    <a:pt x="2978" y="846"/>
                    <a:pt x="3007" y="817"/>
                    <a:pt x="3007" y="788"/>
                  </a:cubicBezTo>
                  <a:cubicBezTo>
                    <a:pt x="3007" y="760"/>
                    <a:pt x="2978" y="723"/>
                    <a:pt x="2949" y="723"/>
                  </a:cubicBezTo>
                  <a:lnTo>
                    <a:pt x="2436" y="723"/>
                  </a:lnTo>
                  <a:lnTo>
                    <a:pt x="2674" y="514"/>
                  </a:lnTo>
                  <a:cubicBezTo>
                    <a:pt x="2710" y="456"/>
                    <a:pt x="2768" y="362"/>
                    <a:pt x="2768" y="304"/>
                  </a:cubicBezTo>
                  <a:cubicBezTo>
                    <a:pt x="2768" y="218"/>
                    <a:pt x="2710" y="124"/>
                    <a:pt x="2674" y="95"/>
                  </a:cubicBezTo>
                  <a:cubicBezTo>
                    <a:pt x="2616" y="37"/>
                    <a:pt x="2530" y="1"/>
                    <a:pt x="24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37"/>
            <p:cNvSpPr/>
            <p:nvPr/>
          </p:nvSpPr>
          <p:spPr>
            <a:xfrm>
              <a:off x="4055643" y="2122776"/>
              <a:ext cx="15887" cy="19728"/>
            </a:xfrm>
            <a:custGeom>
              <a:avLst/>
              <a:gdLst/>
              <a:ahLst/>
              <a:cxnLst/>
              <a:rect l="l" t="t" r="r" b="b"/>
              <a:pathLst>
                <a:path w="182" h="226" extrusionOk="0">
                  <a:moveTo>
                    <a:pt x="89" y="1"/>
                  </a:moveTo>
                  <a:cubicBezTo>
                    <a:pt x="80" y="1"/>
                    <a:pt x="69" y="5"/>
                    <a:pt x="59" y="16"/>
                  </a:cubicBezTo>
                  <a:cubicBezTo>
                    <a:pt x="30" y="16"/>
                    <a:pt x="1" y="45"/>
                    <a:pt x="30" y="74"/>
                  </a:cubicBezTo>
                  <a:lnTo>
                    <a:pt x="59" y="196"/>
                  </a:lnTo>
                  <a:cubicBezTo>
                    <a:pt x="59" y="196"/>
                    <a:pt x="95" y="225"/>
                    <a:pt x="124" y="225"/>
                  </a:cubicBezTo>
                  <a:cubicBezTo>
                    <a:pt x="152" y="225"/>
                    <a:pt x="181" y="160"/>
                    <a:pt x="181" y="131"/>
                  </a:cubicBezTo>
                  <a:lnTo>
                    <a:pt x="152" y="45"/>
                  </a:lnTo>
                  <a:cubicBezTo>
                    <a:pt x="132" y="24"/>
                    <a:pt x="112" y="1"/>
                    <a:pt x="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p38"/>
          <p:cNvSpPr/>
          <p:nvPr/>
        </p:nvSpPr>
        <p:spPr>
          <a:xfrm flipH="1">
            <a:off x="3831571" y="1229801"/>
            <a:ext cx="1464900" cy="1464900"/>
          </a:xfrm>
          <a:prstGeom prst="blockArc">
            <a:avLst>
              <a:gd name="adj1" fmla="val 5431457"/>
              <a:gd name="adj2" fmla="val 16256715"/>
              <a:gd name="adj3" fmla="val 1271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/>
          </a:p>
        </p:txBody>
      </p:sp>
      <p:sp>
        <p:nvSpPr>
          <p:cNvPr id="1068" name="Google Shape;1068;p38"/>
          <p:cNvSpPr/>
          <p:nvPr/>
        </p:nvSpPr>
        <p:spPr>
          <a:xfrm>
            <a:off x="3839618" y="1237791"/>
            <a:ext cx="1449000" cy="1449000"/>
          </a:xfrm>
          <a:prstGeom prst="donut">
            <a:avLst>
              <a:gd name="adj" fmla="val 1193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/>
          </a:p>
        </p:txBody>
      </p:sp>
      <p:sp>
        <p:nvSpPr>
          <p:cNvPr id="1069" name="Google Shape;1069;p38"/>
          <p:cNvSpPr/>
          <p:nvPr/>
        </p:nvSpPr>
        <p:spPr>
          <a:xfrm flipH="1">
            <a:off x="6394596" y="1229801"/>
            <a:ext cx="1464900" cy="1464900"/>
          </a:xfrm>
          <a:prstGeom prst="blockArc">
            <a:avLst>
              <a:gd name="adj1" fmla="val 21569127"/>
              <a:gd name="adj2" fmla="val 16256715"/>
              <a:gd name="adj3" fmla="val 1271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/>
          </a:p>
        </p:txBody>
      </p:sp>
      <p:sp>
        <p:nvSpPr>
          <p:cNvPr id="1070" name="Google Shape;1070;p38"/>
          <p:cNvSpPr/>
          <p:nvPr/>
        </p:nvSpPr>
        <p:spPr>
          <a:xfrm>
            <a:off x="6402643" y="1237791"/>
            <a:ext cx="1449000" cy="1449000"/>
          </a:xfrm>
          <a:prstGeom prst="donut">
            <a:avLst>
              <a:gd name="adj" fmla="val 1193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/>
          </a:p>
        </p:txBody>
      </p:sp>
      <p:sp>
        <p:nvSpPr>
          <p:cNvPr id="1071" name="Google Shape;1071;p38"/>
          <p:cNvSpPr/>
          <p:nvPr/>
        </p:nvSpPr>
        <p:spPr>
          <a:xfrm>
            <a:off x="4243924" y="296468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1072" name="Google Shape;1072;p38"/>
          <p:cNvSpPr/>
          <p:nvPr/>
        </p:nvSpPr>
        <p:spPr>
          <a:xfrm flipH="1">
            <a:off x="1284446" y="1229801"/>
            <a:ext cx="1464900" cy="1464900"/>
          </a:xfrm>
          <a:prstGeom prst="blockArc">
            <a:avLst>
              <a:gd name="adj1" fmla="val 10774843"/>
              <a:gd name="adj2" fmla="val 16256715"/>
              <a:gd name="adj3" fmla="val 1271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/>
          </a:p>
        </p:txBody>
      </p:sp>
      <p:sp>
        <p:nvSpPr>
          <p:cNvPr id="1073" name="Google Shape;1073;p38"/>
          <p:cNvSpPr/>
          <p:nvPr/>
        </p:nvSpPr>
        <p:spPr>
          <a:xfrm>
            <a:off x="1292493" y="1237791"/>
            <a:ext cx="1449000" cy="1449000"/>
          </a:xfrm>
          <a:prstGeom prst="donut">
            <a:avLst>
              <a:gd name="adj" fmla="val 1193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00"/>
          </a:p>
        </p:txBody>
      </p:sp>
      <p:sp>
        <p:nvSpPr>
          <p:cNvPr id="1074" name="Google Shape;1074;p38"/>
          <p:cNvSpPr/>
          <p:nvPr/>
        </p:nvSpPr>
        <p:spPr>
          <a:xfrm>
            <a:off x="1696799" y="296468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1075" name="Google Shape;1075;p3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1076" name="Google Shape;1076;p38"/>
          <p:cNvGrpSpPr/>
          <p:nvPr/>
        </p:nvGrpSpPr>
        <p:grpSpPr>
          <a:xfrm>
            <a:off x="1909064" y="3059783"/>
            <a:ext cx="215671" cy="376810"/>
            <a:chOff x="1426400" y="1814750"/>
            <a:chExt cx="407850" cy="712575"/>
          </a:xfrm>
        </p:grpSpPr>
        <p:sp>
          <p:nvSpPr>
            <p:cNvPr id="1077" name="Google Shape;1077;p38"/>
            <p:cNvSpPr/>
            <p:nvPr/>
          </p:nvSpPr>
          <p:spPr>
            <a:xfrm>
              <a:off x="1426400" y="1814750"/>
              <a:ext cx="407850" cy="407925"/>
            </a:xfrm>
            <a:custGeom>
              <a:avLst/>
              <a:gdLst/>
              <a:ahLst/>
              <a:cxnLst/>
              <a:rect l="l" t="t" r="r" b="b"/>
              <a:pathLst>
                <a:path w="16314" h="16317" fill="none" extrusionOk="0">
                  <a:moveTo>
                    <a:pt x="16313" y="8193"/>
                  </a:moveTo>
                  <a:cubicBezTo>
                    <a:pt x="16313" y="12682"/>
                    <a:pt x="12678" y="16317"/>
                    <a:pt x="8190" y="16317"/>
                  </a:cubicBezTo>
                  <a:cubicBezTo>
                    <a:pt x="3701" y="16317"/>
                    <a:pt x="1" y="12682"/>
                    <a:pt x="1" y="8193"/>
                  </a:cubicBezTo>
                  <a:cubicBezTo>
                    <a:pt x="1" y="3705"/>
                    <a:pt x="3705" y="0"/>
                    <a:pt x="8190" y="0"/>
                  </a:cubicBezTo>
                  <a:cubicBezTo>
                    <a:pt x="12674" y="0"/>
                    <a:pt x="16313" y="3705"/>
                    <a:pt x="16313" y="8193"/>
                  </a:cubicBezTo>
                  <a:close/>
                </a:path>
              </a:pathLst>
            </a:custGeom>
            <a:solidFill>
              <a:schemeClr val="lt1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38"/>
            <p:cNvSpPr/>
            <p:nvPr/>
          </p:nvSpPr>
          <p:spPr>
            <a:xfrm>
              <a:off x="1631125" y="2222650"/>
              <a:ext cx="25" cy="304675"/>
            </a:xfrm>
            <a:custGeom>
              <a:avLst/>
              <a:gdLst/>
              <a:ahLst/>
              <a:cxnLst/>
              <a:rect l="l" t="t" r="r" b="b"/>
              <a:pathLst>
                <a:path w="1" h="12187" fill="none" extrusionOk="0">
                  <a:moveTo>
                    <a:pt x="1" y="1"/>
                  </a:moveTo>
                  <a:lnTo>
                    <a:pt x="1" y="12187"/>
                  </a:lnTo>
                </a:path>
              </a:pathLst>
            </a:custGeom>
            <a:solidFill>
              <a:schemeClr val="lt1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38"/>
            <p:cNvSpPr/>
            <p:nvPr/>
          </p:nvSpPr>
          <p:spPr>
            <a:xfrm>
              <a:off x="1529575" y="2425750"/>
              <a:ext cx="203125" cy="25"/>
            </a:xfrm>
            <a:custGeom>
              <a:avLst/>
              <a:gdLst/>
              <a:ahLst/>
              <a:cxnLst/>
              <a:rect l="l" t="t" r="r" b="b"/>
              <a:pathLst>
                <a:path w="8125" h="1" fill="none" extrusionOk="0">
                  <a:moveTo>
                    <a:pt x="1" y="1"/>
                  </a:moveTo>
                  <a:lnTo>
                    <a:pt x="8125" y="1"/>
                  </a:lnTo>
                </a:path>
              </a:pathLst>
            </a:custGeom>
            <a:solidFill>
              <a:schemeClr val="lt1"/>
            </a:solidFill>
            <a:ln w="19050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0" name="Google Shape;1080;p38"/>
          <p:cNvGrpSpPr/>
          <p:nvPr/>
        </p:nvGrpSpPr>
        <p:grpSpPr>
          <a:xfrm>
            <a:off x="4409924" y="3093956"/>
            <a:ext cx="308409" cy="308462"/>
            <a:chOff x="1910075" y="2021700"/>
            <a:chExt cx="583225" cy="583325"/>
          </a:xfrm>
        </p:grpSpPr>
        <p:sp>
          <p:nvSpPr>
            <p:cNvPr id="1081" name="Google Shape;1081;p38"/>
            <p:cNvSpPr/>
            <p:nvPr/>
          </p:nvSpPr>
          <p:spPr>
            <a:xfrm>
              <a:off x="1910075" y="2157875"/>
              <a:ext cx="448375" cy="447150"/>
            </a:xfrm>
            <a:custGeom>
              <a:avLst/>
              <a:gdLst/>
              <a:ahLst/>
              <a:cxnLst/>
              <a:rect l="l" t="t" r="r" b="b"/>
              <a:pathLst>
                <a:path w="17935" h="17886" fill="none" extrusionOk="0">
                  <a:moveTo>
                    <a:pt x="14762" y="14709"/>
                  </a:moveTo>
                  <a:cubicBezTo>
                    <a:pt x="11589" y="17885"/>
                    <a:pt x="6349" y="17885"/>
                    <a:pt x="3177" y="14709"/>
                  </a:cubicBezTo>
                  <a:cubicBezTo>
                    <a:pt x="1" y="11536"/>
                    <a:pt x="54" y="6349"/>
                    <a:pt x="3222" y="3173"/>
                  </a:cubicBezTo>
                  <a:cubicBezTo>
                    <a:pt x="6394" y="0"/>
                    <a:pt x="11537" y="0"/>
                    <a:pt x="14713" y="3173"/>
                  </a:cubicBezTo>
                  <a:cubicBezTo>
                    <a:pt x="17889" y="6341"/>
                    <a:pt x="17934" y="11536"/>
                    <a:pt x="14762" y="14709"/>
                  </a:cubicBezTo>
                  <a:close/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38"/>
            <p:cNvSpPr/>
            <p:nvPr/>
          </p:nvSpPr>
          <p:spPr>
            <a:xfrm>
              <a:off x="2277975" y="2026475"/>
              <a:ext cx="210650" cy="210625"/>
            </a:xfrm>
            <a:custGeom>
              <a:avLst/>
              <a:gdLst/>
              <a:ahLst/>
              <a:cxnLst/>
              <a:rect l="l" t="t" r="r" b="b"/>
              <a:pathLst>
                <a:path w="8426" h="8425" fill="none" extrusionOk="0">
                  <a:moveTo>
                    <a:pt x="8425" y="0"/>
                  </a:moveTo>
                  <a:lnTo>
                    <a:pt x="1" y="8425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38"/>
            <p:cNvSpPr/>
            <p:nvPr/>
          </p:nvSpPr>
          <p:spPr>
            <a:xfrm>
              <a:off x="2349675" y="2021700"/>
              <a:ext cx="143625" cy="143500"/>
            </a:xfrm>
            <a:custGeom>
              <a:avLst/>
              <a:gdLst/>
              <a:ahLst/>
              <a:cxnLst/>
              <a:rect l="l" t="t" r="r" b="b"/>
              <a:pathLst>
                <a:path w="5745" h="5740" fill="none" extrusionOk="0">
                  <a:moveTo>
                    <a:pt x="1" y="0"/>
                  </a:moveTo>
                  <a:lnTo>
                    <a:pt x="5744" y="0"/>
                  </a:lnTo>
                  <a:lnTo>
                    <a:pt x="5744" y="5740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4" name="Google Shape;1084;p38"/>
          <p:cNvGrpSpPr/>
          <p:nvPr/>
        </p:nvGrpSpPr>
        <p:grpSpPr>
          <a:xfrm>
            <a:off x="777875" y="1704101"/>
            <a:ext cx="2478041" cy="2781474"/>
            <a:chOff x="777875" y="1704101"/>
            <a:chExt cx="2478041" cy="2781474"/>
          </a:xfrm>
        </p:grpSpPr>
        <p:sp>
          <p:nvSpPr>
            <p:cNvPr id="1085" name="Google Shape;1085;p38"/>
            <p:cNvSpPr/>
            <p:nvPr/>
          </p:nvSpPr>
          <p:spPr>
            <a:xfrm>
              <a:off x="1460245" y="1704101"/>
              <a:ext cx="1113300" cy="51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25%</a:t>
              </a:r>
              <a:endParaRPr sz="20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grpSp>
          <p:nvGrpSpPr>
            <p:cNvPr id="1086" name="Google Shape;1086;p38"/>
            <p:cNvGrpSpPr/>
            <p:nvPr/>
          </p:nvGrpSpPr>
          <p:grpSpPr>
            <a:xfrm>
              <a:off x="777875" y="3620606"/>
              <a:ext cx="2478041" cy="864969"/>
              <a:chOff x="777875" y="3620606"/>
              <a:chExt cx="2478041" cy="864969"/>
            </a:xfrm>
          </p:grpSpPr>
          <p:sp>
            <p:nvSpPr>
              <p:cNvPr id="1087" name="Google Shape;1087;p38"/>
              <p:cNvSpPr txBox="1"/>
              <p:nvPr/>
            </p:nvSpPr>
            <p:spPr>
              <a:xfrm>
                <a:off x="777879" y="3620606"/>
                <a:ext cx="2478036" cy="41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b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 b="1">
                    <a:solidFill>
                      <a:schemeClr val="dk1"/>
                    </a:solidFill>
                    <a:latin typeface="Unbounded"/>
                    <a:ea typeface="Unbounded"/>
                    <a:cs typeface="Unbounded"/>
                    <a:sym typeface="Unbounded"/>
                  </a:rPr>
                  <a:t>WOMEN</a:t>
                </a:r>
                <a:endParaRPr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endParaRPr>
              </a:p>
            </p:txBody>
          </p:sp>
          <p:sp>
            <p:nvSpPr>
              <p:cNvPr id="1088" name="Google Shape;1088;p38"/>
              <p:cNvSpPr txBox="1"/>
              <p:nvPr/>
            </p:nvSpPr>
            <p:spPr>
              <a:xfrm>
                <a:off x="777875" y="3918575"/>
                <a:ext cx="2478000" cy="56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chemeClr val="dk1"/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Jupiter is the biggest planet of them all</a:t>
                </a:r>
                <a:endParaRPr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endParaRPr>
              </a:p>
            </p:txBody>
          </p:sp>
        </p:grpSp>
      </p:grpSp>
      <p:grpSp>
        <p:nvGrpSpPr>
          <p:cNvPr id="1089" name="Google Shape;1089;p38"/>
          <p:cNvGrpSpPr/>
          <p:nvPr/>
        </p:nvGrpSpPr>
        <p:grpSpPr>
          <a:xfrm>
            <a:off x="3333020" y="1704101"/>
            <a:ext cx="2478007" cy="2781473"/>
            <a:chOff x="3333020" y="1704101"/>
            <a:chExt cx="2478007" cy="2781473"/>
          </a:xfrm>
        </p:grpSpPr>
        <p:grpSp>
          <p:nvGrpSpPr>
            <p:cNvPr id="1090" name="Google Shape;1090;p38"/>
            <p:cNvGrpSpPr/>
            <p:nvPr/>
          </p:nvGrpSpPr>
          <p:grpSpPr>
            <a:xfrm>
              <a:off x="3333020" y="3620600"/>
              <a:ext cx="2478007" cy="864974"/>
              <a:chOff x="3325098" y="3620600"/>
              <a:chExt cx="2478007" cy="864974"/>
            </a:xfrm>
          </p:grpSpPr>
          <p:sp>
            <p:nvSpPr>
              <p:cNvPr id="1091" name="Google Shape;1091;p38"/>
              <p:cNvSpPr txBox="1"/>
              <p:nvPr/>
            </p:nvSpPr>
            <p:spPr>
              <a:xfrm>
                <a:off x="3325105" y="3620600"/>
                <a:ext cx="2478000" cy="41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b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 b="1">
                    <a:solidFill>
                      <a:schemeClr val="dk1"/>
                    </a:solidFill>
                    <a:latin typeface="Unbounded"/>
                    <a:ea typeface="Unbounded"/>
                    <a:cs typeface="Unbounded"/>
                    <a:sym typeface="Unbounded"/>
                  </a:rPr>
                  <a:t>MEN</a:t>
                </a:r>
                <a:endParaRPr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endParaRPr>
              </a:p>
            </p:txBody>
          </p:sp>
          <p:sp>
            <p:nvSpPr>
              <p:cNvPr id="1092" name="Google Shape;1092;p38"/>
              <p:cNvSpPr txBox="1"/>
              <p:nvPr/>
            </p:nvSpPr>
            <p:spPr>
              <a:xfrm>
                <a:off x="3325098" y="3918574"/>
                <a:ext cx="2478000" cy="56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chemeClr val="dk1"/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Neptune is the farthest planet from hte Sun</a:t>
                </a:r>
                <a:endParaRPr sz="1200">
                  <a:solidFill>
                    <a:srgbClr val="FFFFFF"/>
                  </a:solidFill>
                  <a:latin typeface="Epilogue"/>
                  <a:ea typeface="Epilogue"/>
                  <a:cs typeface="Epilogue"/>
                  <a:sym typeface="Epilogue"/>
                </a:endParaRPr>
              </a:p>
            </p:txBody>
          </p:sp>
        </p:grpSp>
        <p:sp>
          <p:nvSpPr>
            <p:cNvPr id="1093" name="Google Shape;1093;p38"/>
            <p:cNvSpPr/>
            <p:nvPr/>
          </p:nvSpPr>
          <p:spPr>
            <a:xfrm>
              <a:off x="4015373" y="1704101"/>
              <a:ext cx="1113300" cy="51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50%</a:t>
              </a:r>
              <a:endParaRPr sz="20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sp>
        <p:nvSpPr>
          <p:cNvPr id="1094" name="Google Shape;1094;p38"/>
          <p:cNvSpPr/>
          <p:nvPr/>
        </p:nvSpPr>
        <p:spPr>
          <a:xfrm>
            <a:off x="6806949" y="296468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1095" name="Google Shape;1095;p38"/>
          <p:cNvGrpSpPr/>
          <p:nvPr/>
        </p:nvGrpSpPr>
        <p:grpSpPr>
          <a:xfrm>
            <a:off x="5888130" y="1704101"/>
            <a:ext cx="2478000" cy="2781473"/>
            <a:chOff x="5888130" y="1704101"/>
            <a:chExt cx="2478000" cy="2781473"/>
          </a:xfrm>
        </p:grpSpPr>
        <p:grpSp>
          <p:nvGrpSpPr>
            <p:cNvPr id="1096" name="Google Shape;1096;p38"/>
            <p:cNvGrpSpPr/>
            <p:nvPr/>
          </p:nvGrpSpPr>
          <p:grpSpPr>
            <a:xfrm>
              <a:off x="5888130" y="3620600"/>
              <a:ext cx="2478000" cy="864974"/>
              <a:chOff x="5888130" y="3620600"/>
              <a:chExt cx="2478000" cy="864974"/>
            </a:xfrm>
          </p:grpSpPr>
          <p:sp>
            <p:nvSpPr>
              <p:cNvPr id="1097" name="Google Shape;1097;p38"/>
              <p:cNvSpPr txBox="1"/>
              <p:nvPr/>
            </p:nvSpPr>
            <p:spPr>
              <a:xfrm>
                <a:off x="5888130" y="3620600"/>
                <a:ext cx="2478000" cy="41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b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 b="1">
                    <a:solidFill>
                      <a:schemeClr val="dk1"/>
                    </a:solidFill>
                    <a:latin typeface="Unbounded"/>
                    <a:ea typeface="Unbounded"/>
                    <a:cs typeface="Unbounded"/>
                    <a:sym typeface="Unbounded"/>
                  </a:rPr>
                  <a:t>OTHER</a:t>
                </a:r>
                <a:endParaRPr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endParaRPr>
              </a:p>
            </p:txBody>
          </p:sp>
          <p:sp>
            <p:nvSpPr>
              <p:cNvPr id="1098" name="Google Shape;1098;p38"/>
              <p:cNvSpPr txBox="1"/>
              <p:nvPr/>
            </p:nvSpPr>
            <p:spPr>
              <a:xfrm>
                <a:off x="5888130" y="3918574"/>
                <a:ext cx="2478000" cy="56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chemeClr val="dk1"/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Mercury is the closest planet to the Sun</a:t>
                </a:r>
                <a:endParaRPr sz="1200">
                  <a:solidFill>
                    <a:schemeClr val="accent2"/>
                  </a:solidFill>
                  <a:latin typeface="Epilogue"/>
                  <a:ea typeface="Epilogue"/>
                  <a:cs typeface="Epilogue"/>
                  <a:sym typeface="Epilogue"/>
                </a:endParaRPr>
              </a:p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endParaRPr>
              </a:p>
            </p:txBody>
          </p:sp>
        </p:grpSp>
        <p:sp>
          <p:nvSpPr>
            <p:cNvPr id="1099" name="Google Shape;1099;p38"/>
            <p:cNvSpPr/>
            <p:nvPr/>
          </p:nvSpPr>
          <p:spPr>
            <a:xfrm>
              <a:off x="6570480" y="1704101"/>
              <a:ext cx="1113300" cy="51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75%</a:t>
              </a:r>
              <a:endParaRPr sz="20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1100" name="Google Shape;1100;p38"/>
          <p:cNvGrpSpPr/>
          <p:nvPr/>
        </p:nvGrpSpPr>
        <p:grpSpPr>
          <a:xfrm>
            <a:off x="6910242" y="3133060"/>
            <a:ext cx="433629" cy="230279"/>
            <a:chOff x="2749275" y="2099575"/>
            <a:chExt cx="820025" cy="435475"/>
          </a:xfrm>
        </p:grpSpPr>
        <p:sp>
          <p:nvSpPr>
            <p:cNvPr id="1101" name="Google Shape;1101;p38"/>
            <p:cNvSpPr/>
            <p:nvPr/>
          </p:nvSpPr>
          <p:spPr>
            <a:xfrm>
              <a:off x="3163375" y="2317300"/>
              <a:ext cx="389050" cy="25"/>
            </a:xfrm>
            <a:custGeom>
              <a:avLst/>
              <a:gdLst/>
              <a:ahLst/>
              <a:cxnLst/>
              <a:rect l="l" t="t" r="r" b="b"/>
              <a:pathLst>
                <a:path w="15562" h="1" fill="none" extrusionOk="0">
                  <a:moveTo>
                    <a:pt x="15562" y="1"/>
                  </a:moveTo>
                  <a:lnTo>
                    <a:pt x="1" y="1"/>
                  </a:lnTo>
                </a:path>
              </a:pathLst>
            </a:custGeom>
            <a:solidFill>
              <a:schemeClr val="accent1"/>
            </a:solidFill>
            <a:ln w="19050" cap="sq" cmpd="sng">
              <a:solidFill>
                <a:schemeClr val="accent1"/>
              </a:solidFill>
              <a:prstDash val="solid"/>
              <a:miter lim="406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38"/>
            <p:cNvSpPr/>
            <p:nvPr/>
          </p:nvSpPr>
          <p:spPr>
            <a:xfrm>
              <a:off x="3299975" y="2175125"/>
              <a:ext cx="25" cy="284375"/>
            </a:xfrm>
            <a:custGeom>
              <a:avLst/>
              <a:gdLst/>
              <a:ahLst/>
              <a:cxnLst/>
              <a:rect l="l" t="t" r="r" b="b"/>
              <a:pathLst>
                <a:path w="1" h="11375" fill="none" extrusionOk="0">
                  <a:moveTo>
                    <a:pt x="0" y="1"/>
                  </a:moveTo>
                  <a:lnTo>
                    <a:pt x="0" y="11374"/>
                  </a:lnTo>
                </a:path>
              </a:pathLst>
            </a:custGeom>
            <a:solidFill>
              <a:schemeClr val="accent1"/>
            </a:solidFill>
            <a:ln w="19050" cap="rnd" cmpd="sng">
              <a:solidFill>
                <a:schemeClr val="accent1"/>
              </a:solidFill>
              <a:prstDash val="solid"/>
              <a:miter lim="406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38"/>
            <p:cNvSpPr/>
            <p:nvPr/>
          </p:nvSpPr>
          <p:spPr>
            <a:xfrm>
              <a:off x="3438275" y="2186300"/>
              <a:ext cx="131025" cy="261925"/>
            </a:xfrm>
            <a:custGeom>
              <a:avLst/>
              <a:gdLst/>
              <a:ahLst/>
              <a:cxnLst/>
              <a:rect l="l" t="t" r="r" b="b"/>
              <a:pathLst>
                <a:path w="5241" h="10477" fill="none" extrusionOk="0">
                  <a:moveTo>
                    <a:pt x="0" y="10476"/>
                  </a:moveTo>
                  <a:lnTo>
                    <a:pt x="5240" y="5241"/>
                  </a:lnTo>
                  <a:lnTo>
                    <a:pt x="0" y="1"/>
                  </a:lnTo>
                </a:path>
              </a:pathLst>
            </a:custGeom>
            <a:solidFill>
              <a:schemeClr val="accent1"/>
            </a:solidFill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38"/>
            <p:cNvSpPr/>
            <p:nvPr/>
          </p:nvSpPr>
          <p:spPr>
            <a:xfrm>
              <a:off x="2749275" y="2099575"/>
              <a:ext cx="435450" cy="435475"/>
            </a:xfrm>
            <a:custGeom>
              <a:avLst/>
              <a:gdLst/>
              <a:ahLst/>
              <a:cxnLst/>
              <a:rect l="l" t="t" r="r" b="b"/>
              <a:pathLst>
                <a:path w="17418" h="17419" fill="none" extrusionOk="0">
                  <a:moveTo>
                    <a:pt x="14319" y="14319"/>
                  </a:moveTo>
                  <a:cubicBezTo>
                    <a:pt x="17418" y="11224"/>
                    <a:pt x="17418" y="6195"/>
                    <a:pt x="14319" y="3100"/>
                  </a:cubicBezTo>
                  <a:cubicBezTo>
                    <a:pt x="11223" y="1"/>
                    <a:pt x="6195" y="1"/>
                    <a:pt x="3100" y="3100"/>
                  </a:cubicBezTo>
                  <a:cubicBezTo>
                    <a:pt x="0" y="6195"/>
                    <a:pt x="0" y="11224"/>
                    <a:pt x="3100" y="14319"/>
                  </a:cubicBezTo>
                  <a:cubicBezTo>
                    <a:pt x="6195" y="17418"/>
                    <a:pt x="11223" y="17418"/>
                    <a:pt x="14319" y="14319"/>
                  </a:cubicBezTo>
                  <a:close/>
                </a:path>
              </a:pathLst>
            </a:custGeom>
            <a:solidFill>
              <a:schemeClr val="accent1"/>
            </a:solidFill>
            <a:ln w="19050" cap="sq" cmpd="sng">
              <a:solidFill>
                <a:schemeClr val="accent1"/>
              </a:solidFill>
              <a:prstDash val="solid"/>
              <a:miter lim="406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105" name="Google Shape;1105;p38"/>
          <p:cNvCxnSpPr>
            <a:stCxn id="1073" idx="4"/>
            <a:endCxn id="1074" idx="0"/>
          </p:cNvCxnSpPr>
          <p:nvPr/>
        </p:nvCxnSpPr>
        <p:spPr>
          <a:xfrm>
            <a:off x="2016993" y="2686791"/>
            <a:ext cx="0" cy="2778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106" name="Google Shape;1106;p38"/>
          <p:cNvCxnSpPr>
            <a:stCxn id="1068" idx="4"/>
            <a:endCxn id="1071" idx="0"/>
          </p:cNvCxnSpPr>
          <p:nvPr/>
        </p:nvCxnSpPr>
        <p:spPr>
          <a:xfrm>
            <a:off x="4564118" y="2686791"/>
            <a:ext cx="0" cy="2778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107" name="Google Shape;1107;p38"/>
          <p:cNvCxnSpPr>
            <a:stCxn id="1070" idx="4"/>
            <a:endCxn id="1094" idx="0"/>
          </p:cNvCxnSpPr>
          <p:nvPr/>
        </p:nvCxnSpPr>
        <p:spPr>
          <a:xfrm>
            <a:off x="7127143" y="2686791"/>
            <a:ext cx="0" cy="2778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3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1113" name="Google Shape;1113;p39"/>
          <p:cNvGrpSpPr/>
          <p:nvPr/>
        </p:nvGrpSpPr>
        <p:grpSpPr>
          <a:xfrm>
            <a:off x="2887409" y="1062839"/>
            <a:ext cx="3143981" cy="1838412"/>
            <a:chOff x="233350" y="949250"/>
            <a:chExt cx="7137300" cy="3802300"/>
          </a:xfrm>
        </p:grpSpPr>
        <p:sp>
          <p:nvSpPr>
            <p:cNvPr id="1114" name="Google Shape;1114;p39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39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39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39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39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39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39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39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39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39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39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39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39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39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39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39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39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39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39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39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39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39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39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39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39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39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39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39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39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39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39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39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39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39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39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39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39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39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39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39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39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39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39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39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39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39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39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39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39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39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39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rgbClr val="191919">
                <a:alpha val="3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5" name="Google Shape;1165;p39"/>
          <p:cNvGrpSpPr/>
          <p:nvPr/>
        </p:nvGrpSpPr>
        <p:grpSpPr>
          <a:xfrm>
            <a:off x="4586624" y="3716702"/>
            <a:ext cx="1899107" cy="891861"/>
            <a:chOff x="4750918" y="3546200"/>
            <a:chExt cx="1690801" cy="1062371"/>
          </a:xfrm>
        </p:grpSpPr>
        <p:sp>
          <p:nvSpPr>
            <p:cNvPr id="1166" name="Google Shape;1166;p39"/>
            <p:cNvSpPr txBox="1"/>
            <p:nvPr/>
          </p:nvSpPr>
          <p:spPr>
            <a:xfrm>
              <a:off x="4750919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MERCURY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167" name="Google Shape;1167;p39"/>
            <p:cNvSpPr txBox="1"/>
            <p:nvPr/>
          </p:nvSpPr>
          <p:spPr>
            <a:xfrm>
              <a:off x="4750918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smallest planet of them all</a:t>
              </a:r>
              <a:endParaRPr sz="1200">
                <a:solidFill>
                  <a:srgbClr val="FFFFFF"/>
                </a:solidFill>
                <a:latin typeface="Epilogue"/>
                <a:ea typeface="Epilogue"/>
                <a:cs typeface="Epilogue"/>
                <a:sym typeface="Epilogue"/>
              </a:endParaRPr>
            </a:p>
          </p:txBody>
        </p:sp>
      </p:grpSp>
      <p:grpSp>
        <p:nvGrpSpPr>
          <p:cNvPr id="1168" name="Google Shape;1168;p39"/>
          <p:cNvGrpSpPr/>
          <p:nvPr/>
        </p:nvGrpSpPr>
        <p:grpSpPr>
          <a:xfrm>
            <a:off x="713258" y="3716713"/>
            <a:ext cx="1899108" cy="891865"/>
            <a:chOff x="720000" y="3546200"/>
            <a:chExt cx="1690801" cy="1062377"/>
          </a:xfrm>
        </p:grpSpPr>
        <p:sp>
          <p:nvSpPr>
            <p:cNvPr id="1169" name="Google Shape;1169;p39"/>
            <p:cNvSpPr txBox="1"/>
            <p:nvPr/>
          </p:nvSpPr>
          <p:spPr>
            <a:xfrm>
              <a:off x="720001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JUPITER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170" name="Google Shape;1170;p39"/>
            <p:cNvSpPr txBox="1"/>
            <p:nvPr/>
          </p:nvSpPr>
          <p:spPr>
            <a:xfrm>
              <a:off x="720000" y="3844177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the biggest planet of them all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1171" name="Google Shape;1171;p39"/>
          <p:cNvGrpSpPr/>
          <p:nvPr/>
        </p:nvGrpSpPr>
        <p:grpSpPr>
          <a:xfrm>
            <a:off x="6523307" y="3716702"/>
            <a:ext cx="1899107" cy="891861"/>
            <a:chOff x="6739977" y="3546200"/>
            <a:chExt cx="1690801" cy="1062371"/>
          </a:xfrm>
        </p:grpSpPr>
        <p:sp>
          <p:nvSpPr>
            <p:cNvPr id="1172" name="Google Shape;1172;p39"/>
            <p:cNvSpPr txBox="1"/>
            <p:nvPr/>
          </p:nvSpPr>
          <p:spPr>
            <a:xfrm>
              <a:off x="6739977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173" name="Google Shape;1173;p39"/>
            <p:cNvSpPr txBox="1"/>
            <p:nvPr/>
          </p:nvSpPr>
          <p:spPr>
            <a:xfrm>
              <a:off x="6739978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Despite being red, Mars is a cold place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1174" name="Google Shape;1174;p39"/>
          <p:cNvGrpSpPr/>
          <p:nvPr/>
        </p:nvGrpSpPr>
        <p:grpSpPr>
          <a:xfrm>
            <a:off x="2649941" y="3716713"/>
            <a:ext cx="1899107" cy="891861"/>
            <a:chOff x="2709059" y="3546200"/>
            <a:chExt cx="1690801" cy="1062371"/>
          </a:xfrm>
        </p:grpSpPr>
        <p:sp>
          <p:nvSpPr>
            <p:cNvPr id="1175" name="Google Shape;1175;p39"/>
            <p:cNvSpPr txBox="1"/>
            <p:nvPr/>
          </p:nvSpPr>
          <p:spPr>
            <a:xfrm>
              <a:off x="2709059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NEPTUNE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176" name="Google Shape;1176;p39"/>
            <p:cNvSpPr txBox="1"/>
            <p:nvPr/>
          </p:nvSpPr>
          <p:spPr>
            <a:xfrm>
              <a:off x="2709060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Neptune is very far from the Sun</a:t>
              </a:r>
              <a:endParaRPr sz="1200">
                <a:solidFill>
                  <a:srgbClr val="FFFFFF"/>
                </a:solidFill>
                <a:latin typeface="Epilogue"/>
                <a:ea typeface="Epilogue"/>
                <a:cs typeface="Epilogue"/>
                <a:sym typeface="Epilogue"/>
              </a:endParaRPr>
            </a:p>
          </p:txBody>
        </p:sp>
      </p:grpSp>
      <p:sp>
        <p:nvSpPr>
          <p:cNvPr id="1177" name="Google Shape;1177;p39"/>
          <p:cNvSpPr/>
          <p:nvPr/>
        </p:nvSpPr>
        <p:spPr>
          <a:xfrm>
            <a:off x="1342712" y="307233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1178" name="Google Shape;1178;p39"/>
          <p:cNvSpPr/>
          <p:nvPr/>
        </p:nvSpPr>
        <p:spPr>
          <a:xfrm>
            <a:off x="3279398" y="307233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1179" name="Google Shape;1179;p39"/>
          <p:cNvSpPr/>
          <p:nvPr/>
        </p:nvSpPr>
        <p:spPr>
          <a:xfrm>
            <a:off x="5216084" y="307233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1180" name="Google Shape;1180;p39"/>
          <p:cNvGrpSpPr/>
          <p:nvPr/>
        </p:nvGrpSpPr>
        <p:grpSpPr>
          <a:xfrm>
            <a:off x="1520835" y="3166561"/>
            <a:ext cx="283953" cy="378577"/>
            <a:chOff x="3217321" y="2433786"/>
            <a:chExt cx="283953" cy="378577"/>
          </a:xfrm>
        </p:grpSpPr>
        <p:sp>
          <p:nvSpPr>
            <p:cNvPr id="1181" name="Google Shape;1181;p39"/>
            <p:cNvSpPr/>
            <p:nvPr/>
          </p:nvSpPr>
          <p:spPr>
            <a:xfrm>
              <a:off x="3361784" y="2460322"/>
              <a:ext cx="60667" cy="58135"/>
            </a:xfrm>
            <a:custGeom>
              <a:avLst/>
              <a:gdLst/>
              <a:ahLst/>
              <a:cxnLst/>
              <a:rect l="l" t="t" r="r" b="b"/>
              <a:pathLst>
                <a:path w="695" h="666" extrusionOk="0">
                  <a:moveTo>
                    <a:pt x="362" y="152"/>
                  </a:moveTo>
                  <a:lnTo>
                    <a:pt x="391" y="210"/>
                  </a:lnTo>
                  <a:cubicBezTo>
                    <a:pt x="420" y="239"/>
                    <a:pt x="456" y="268"/>
                    <a:pt x="485" y="268"/>
                  </a:cubicBezTo>
                  <a:lnTo>
                    <a:pt x="572" y="304"/>
                  </a:lnTo>
                  <a:lnTo>
                    <a:pt x="514" y="362"/>
                  </a:lnTo>
                  <a:cubicBezTo>
                    <a:pt x="485" y="390"/>
                    <a:pt x="485" y="419"/>
                    <a:pt x="485" y="448"/>
                  </a:cubicBezTo>
                  <a:lnTo>
                    <a:pt x="485" y="542"/>
                  </a:lnTo>
                  <a:lnTo>
                    <a:pt x="391" y="513"/>
                  </a:lnTo>
                  <a:cubicBezTo>
                    <a:pt x="391" y="484"/>
                    <a:pt x="362" y="484"/>
                    <a:pt x="362" y="484"/>
                  </a:cubicBezTo>
                  <a:cubicBezTo>
                    <a:pt x="333" y="484"/>
                    <a:pt x="333" y="484"/>
                    <a:pt x="304" y="513"/>
                  </a:cubicBezTo>
                  <a:lnTo>
                    <a:pt x="210" y="542"/>
                  </a:lnTo>
                  <a:lnTo>
                    <a:pt x="239" y="448"/>
                  </a:lnTo>
                  <a:cubicBezTo>
                    <a:pt x="239" y="419"/>
                    <a:pt x="210" y="390"/>
                    <a:pt x="210" y="362"/>
                  </a:cubicBezTo>
                  <a:lnTo>
                    <a:pt x="153" y="304"/>
                  </a:lnTo>
                  <a:lnTo>
                    <a:pt x="239" y="268"/>
                  </a:lnTo>
                  <a:cubicBezTo>
                    <a:pt x="275" y="268"/>
                    <a:pt x="304" y="239"/>
                    <a:pt x="304" y="210"/>
                  </a:cubicBezTo>
                  <a:lnTo>
                    <a:pt x="362" y="152"/>
                  </a:lnTo>
                  <a:close/>
                  <a:moveTo>
                    <a:pt x="362" y="0"/>
                  </a:moveTo>
                  <a:cubicBezTo>
                    <a:pt x="304" y="0"/>
                    <a:pt x="275" y="29"/>
                    <a:pt x="239" y="58"/>
                  </a:cubicBezTo>
                  <a:lnTo>
                    <a:pt x="210" y="152"/>
                  </a:lnTo>
                  <a:lnTo>
                    <a:pt x="124" y="181"/>
                  </a:lnTo>
                  <a:cubicBezTo>
                    <a:pt x="59" y="181"/>
                    <a:pt x="30" y="210"/>
                    <a:pt x="30" y="239"/>
                  </a:cubicBezTo>
                  <a:cubicBezTo>
                    <a:pt x="1" y="304"/>
                    <a:pt x="30" y="333"/>
                    <a:pt x="30" y="362"/>
                  </a:cubicBezTo>
                  <a:lnTo>
                    <a:pt x="95" y="448"/>
                  </a:lnTo>
                  <a:lnTo>
                    <a:pt x="95" y="542"/>
                  </a:lnTo>
                  <a:cubicBezTo>
                    <a:pt x="95" y="571"/>
                    <a:pt x="124" y="600"/>
                    <a:pt x="153" y="629"/>
                  </a:cubicBezTo>
                  <a:cubicBezTo>
                    <a:pt x="181" y="665"/>
                    <a:pt x="181" y="665"/>
                    <a:pt x="210" y="665"/>
                  </a:cubicBezTo>
                  <a:lnTo>
                    <a:pt x="275" y="665"/>
                  </a:lnTo>
                  <a:lnTo>
                    <a:pt x="362" y="629"/>
                  </a:lnTo>
                  <a:lnTo>
                    <a:pt x="420" y="665"/>
                  </a:lnTo>
                  <a:cubicBezTo>
                    <a:pt x="485" y="665"/>
                    <a:pt x="514" y="665"/>
                    <a:pt x="572" y="629"/>
                  </a:cubicBezTo>
                  <a:cubicBezTo>
                    <a:pt x="601" y="600"/>
                    <a:pt x="601" y="571"/>
                    <a:pt x="601" y="542"/>
                  </a:cubicBezTo>
                  <a:lnTo>
                    <a:pt x="601" y="448"/>
                  </a:lnTo>
                  <a:lnTo>
                    <a:pt x="666" y="362"/>
                  </a:lnTo>
                  <a:cubicBezTo>
                    <a:pt x="695" y="333"/>
                    <a:pt x="695" y="304"/>
                    <a:pt x="695" y="239"/>
                  </a:cubicBezTo>
                  <a:cubicBezTo>
                    <a:pt x="666" y="210"/>
                    <a:pt x="637" y="181"/>
                    <a:pt x="601" y="181"/>
                  </a:cubicBezTo>
                  <a:lnTo>
                    <a:pt x="514" y="152"/>
                  </a:lnTo>
                  <a:lnTo>
                    <a:pt x="456" y="58"/>
                  </a:lnTo>
                  <a:cubicBezTo>
                    <a:pt x="456" y="29"/>
                    <a:pt x="391" y="0"/>
                    <a:pt x="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39"/>
            <p:cNvSpPr/>
            <p:nvPr/>
          </p:nvSpPr>
          <p:spPr>
            <a:xfrm>
              <a:off x="3282962" y="2433786"/>
              <a:ext cx="218312" cy="378577"/>
            </a:xfrm>
            <a:custGeom>
              <a:avLst/>
              <a:gdLst/>
              <a:ahLst/>
              <a:cxnLst/>
              <a:rect l="l" t="t" r="r" b="b"/>
              <a:pathLst>
                <a:path w="2501" h="4337" extrusionOk="0">
                  <a:moveTo>
                    <a:pt x="542" y="1446"/>
                  </a:moveTo>
                  <a:lnTo>
                    <a:pt x="542" y="1569"/>
                  </a:lnTo>
                  <a:lnTo>
                    <a:pt x="123" y="1569"/>
                  </a:lnTo>
                  <a:lnTo>
                    <a:pt x="123" y="1446"/>
                  </a:lnTo>
                  <a:close/>
                  <a:moveTo>
                    <a:pt x="2378" y="1446"/>
                  </a:moveTo>
                  <a:lnTo>
                    <a:pt x="2378" y="1569"/>
                  </a:lnTo>
                  <a:lnTo>
                    <a:pt x="1959" y="1569"/>
                  </a:lnTo>
                  <a:lnTo>
                    <a:pt x="1959" y="1446"/>
                  </a:lnTo>
                  <a:close/>
                  <a:moveTo>
                    <a:pt x="2111" y="1207"/>
                  </a:moveTo>
                  <a:lnTo>
                    <a:pt x="2111" y="1330"/>
                  </a:lnTo>
                  <a:lnTo>
                    <a:pt x="1959" y="1330"/>
                  </a:lnTo>
                  <a:cubicBezTo>
                    <a:pt x="1901" y="1330"/>
                    <a:pt x="1836" y="1388"/>
                    <a:pt x="1836" y="1446"/>
                  </a:cubicBezTo>
                  <a:lnTo>
                    <a:pt x="1836" y="1598"/>
                  </a:lnTo>
                  <a:cubicBezTo>
                    <a:pt x="1836" y="1656"/>
                    <a:pt x="1901" y="1721"/>
                    <a:pt x="1959" y="1721"/>
                  </a:cubicBezTo>
                  <a:lnTo>
                    <a:pt x="2111" y="1721"/>
                  </a:lnTo>
                  <a:lnTo>
                    <a:pt x="2111" y="2140"/>
                  </a:lnTo>
                  <a:lnTo>
                    <a:pt x="1988" y="2140"/>
                  </a:lnTo>
                  <a:cubicBezTo>
                    <a:pt x="1959" y="2140"/>
                    <a:pt x="1930" y="2169"/>
                    <a:pt x="1930" y="2197"/>
                  </a:cubicBezTo>
                  <a:lnTo>
                    <a:pt x="1930" y="2234"/>
                  </a:lnTo>
                  <a:cubicBezTo>
                    <a:pt x="1702" y="2306"/>
                    <a:pt x="1476" y="2342"/>
                    <a:pt x="1251" y="2342"/>
                  </a:cubicBezTo>
                  <a:cubicBezTo>
                    <a:pt x="1025" y="2342"/>
                    <a:pt x="799" y="2306"/>
                    <a:pt x="571" y="2234"/>
                  </a:cubicBezTo>
                  <a:lnTo>
                    <a:pt x="571" y="2197"/>
                  </a:lnTo>
                  <a:cubicBezTo>
                    <a:pt x="571" y="2169"/>
                    <a:pt x="542" y="2140"/>
                    <a:pt x="514" y="2140"/>
                  </a:cubicBezTo>
                  <a:lnTo>
                    <a:pt x="391" y="2140"/>
                  </a:lnTo>
                  <a:lnTo>
                    <a:pt x="391" y="1721"/>
                  </a:lnTo>
                  <a:lnTo>
                    <a:pt x="571" y="1721"/>
                  </a:lnTo>
                  <a:cubicBezTo>
                    <a:pt x="636" y="1721"/>
                    <a:pt x="665" y="1656"/>
                    <a:pt x="665" y="1598"/>
                  </a:cubicBezTo>
                  <a:lnTo>
                    <a:pt x="665" y="1446"/>
                  </a:lnTo>
                  <a:cubicBezTo>
                    <a:pt x="665" y="1388"/>
                    <a:pt x="636" y="1330"/>
                    <a:pt x="571" y="1330"/>
                  </a:cubicBezTo>
                  <a:lnTo>
                    <a:pt x="391" y="1330"/>
                  </a:lnTo>
                  <a:lnTo>
                    <a:pt x="391" y="1207"/>
                  </a:lnTo>
                  <a:close/>
                  <a:moveTo>
                    <a:pt x="456" y="2263"/>
                  </a:moveTo>
                  <a:lnTo>
                    <a:pt x="456" y="2530"/>
                  </a:lnTo>
                  <a:lnTo>
                    <a:pt x="239" y="2530"/>
                  </a:lnTo>
                  <a:lnTo>
                    <a:pt x="239" y="2263"/>
                  </a:lnTo>
                  <a:close/>
                  <a:moveTo>
                    <a:pt x="2291" y="2263"/>
                  </a:moveTo>
                  <a:lnTo>
                    <a:pt x="2291" y="2530"/>
                  </a:lnTo>
                  <a:lnTo>
                    <a:pt x="2046" y="2530"/>
                  </a:lnTo>
                  <a:lnTo>
                    <a:pt x="2046" y="2263"/>
                  </a:lnTo>
                  <a:close/>
                  <a:moveTo>
                    <a:pt x="1930" y="2378"/>
                  </a:moveTo>
                  <a:lnTo>
                    <a:pt x="1930" y="2443"/>
                  </a:lnTo>
                  <a:cubicBezTo>
                    <a:pt x="1702" y="2519"/>
                    <a:pt x="1476" y="2557"/>
                    <a:pt x="1251" y="2557"/>
                  </a:cubicBezTo>
                  <a:cubicBezTo>
                    <a:pt x="1025" y="2557"/>
                    <a:pt x="799" y="2519"/>
                    <a:pt x="571" y="2443"/>
                  </a:cubicBezTo>
                  <a:lnTo>
                    <a:pt x="571" y="2378"/>
                  </a:lnTo>
                  <a:cubicBezTo>
                    <a:pt x="799" y="2440"/>
                    <a:pt x="1025" y="2470"/>
                    <a:pt x="1251" y="2470"/>
                  </a:cubicBezTo>
                  <a:cubicBezTo>
                    <a:pt x="1476" y="2470"/>
                    <a:pt x="1702" y="2440"/>
                    <a:pt x="1930" y="2378"/>
                  </a:cubicBezTo>
                  <a:close/>
                  <a:moveTo>
                    <a:pt x="1930" y="2559"/>
                  </a:moveTo>
                  <a:cubicBezTo>
                    <a:pt x="1959" y="2595"/>
                    <a:pt x="1959" y="2624"/>
                    <a:pt x="1988" y="2653"/>
                  </a:cubicBezTo>
                  <a:lnTo>
                    <a:pt x="1684" y="2956"/>
                  </a:lnTo>
                  <a:lnTo>
                    <a:pt x="1388" y="2956"/>
                  </a:lnTo>
                  <a:cubicBezTo>
                    <a:pt x="1359" y="2956"/>
                    <a:pt x="1323" y="2956"/>
                    <a:pt x="1323" y="2985"/>
                  </a:cubicBezTo>
                  <a:cubicBezTo>
                    <a:pt x="1323" y="3043"/>
                    <a:pt x="1359" y="3072"/>
                    <a:pt x="1388" y="3072"/>
                  </a:cubicBezTo>
                  <a:lnTo>
                    <a:pt x="1720" y="3072"/>
                  </a:lnTo>
                  <a:cubicBezTo>
                    <a:pt x="1720" y="3101"/>
                    <a:pt x="1720" y="3101"/>
                    <a:pt x="1684" y="3101"/>
                  </a:cubicBezTo>
                  <a:lnTo>
                    <a:pt x="817" y="3101"/>
                  </a:lnTo>
                  <a:cubicBezTo>
                    <a:pt x="781" y="3072"/>
                    <a:pt x="817" y="3072"/>
                    <a:pt x="817" y="3072"/>
                  </a:cubicBezTo>
                  <a:lnTo>
                    <a:pt x="1113" y="3072"/>
                  </a:lnTo>
                  <a:cubicBezTo>
                    <a:pt x="1142" y="3072"/>
                    <a:pt x="1178" y="3043"/>
                    <a:pt x="1207" y="3014"/>
                  </a:cubicBezTo>
                  <a:cubicBezTo>
                    <a:pt x="1207" y="2985"/>
                    <a:pt x="1178" y="2956"/>
                    <a:pt x="1113" y="2956"/>
                  </a:cubicBezTo>
                  <a:lnTo>
                    <a:pt x="846" y="2956"/>
                  </a:lnTo>
                  <a:lnTo>
                    <a:pt x="514" y="2653"/>
                  </a:lnTo>
                  <a:cubicBezTo>
                    <a:pt x="542" y="2624"/>
                    <a:pt x="571" y="2595"/>
                    <a:pt x="571" y="2559"/>
                  </a:cubicBezTo>
                  <a:cubicBezTo>
                    <a:pt x="781" y="2653"/>
                    <a:pt x="1027" y="2682"/>
                    <a:pt x="1265" y="2682"/>
                  </a:cubicBezTo>
                  <a:cubicBezTo>
                    <a:pt x="1475" y="2682"/>
                    <a:pt x="1720" y="2653"/>
                    <a:pt x="1930" y="2559"/>
                  </a:cubicBezTo>
                  <a:close/>
                  <a:moveTo>
                    <a:pt x="1359" y="3252"/>
                  </a:moveTo>
                  <a:lnTo>
                    <a:pt x="1265" y="3346"/>
                  </a:lnTo>
                  <a:lnTo>
                    <a:pt x="1142" y="3252"/>
                  </a:lnTo>
                  <a:close/>
                  <a:moveTo>
                    <a:pt x="362" y="1"/>
                  </a:moveTo>
                  <a:cubicBezTo>
                    <a:pt x="304" y="1"/>
                    <a:pt x="275" y="30"/>
                    <a:pt x="275" y="66"/>
                  </a:cubicBezTo>
                  <a:lnTo>
                    <a:pt x="275" y="95"/>
                  </a:lnTo>
                  <a:cubicBezTo>
                    <a:pt x="181" y="95"/>
                    <a:pt x="94" y="181"/>
                    <a:pt x="94" y="275"/>
                  </a:cubicBezTo>
                  <a:lnTo>
                    <a:pt x="94" y="543"/>
                  </a:lnTo>
                  <a:cubicBezTo>
                    <a:pt x="94" y="572"/>
                    <a:pt x="123" y="608"/>
                    <a:pt x="152" y="637"/>
                  </a:cubicBezTo>
                  <a:cubicBezTo>
                    <a:pt x="181" y="637"/>
                    <a:pt x="239" y="608"/>
                    <a:pt x="239" y="572"/>
                  </a:cubicBezTo>
                  <a:lnTo>
                    <a:pt x="239" y="275"/>
                  </a:lnTo>
                  <a:cubicBezTo>
                    <a:pt x="239" y="246"/>
                    <a:pt x="275" y="210"/>
                    <a:pt x="304" y="210"/>
                  </a:cubicBezTo>
                  <a:lnTo>
                    <a:pt x="2226" y="210"/>
                  </a:lnTo>
                  <a:cubicBezTo>
                    <a:pt x="2262" y="210"/>
                    <a:pt x="2291" y="246"/>
                    <a:pt x="2291" y="275"/>
                  </a:cubicBezTo>
                  <a:lnTo>
                    <a:pt x="2291" y="1027"/>
                  </a:lnTo>
                  <a:cubicBezTo>
                    <a:pt x="2291" y="1056"/>
                    <a:pt x="2262" y="1085"/>
                    <a:pt x="2226" y="1085"/>
                  </a:cubicBezTo>
                  <a:lnTo>
                    <a:pt x="304" y="1085"/>
                  </a:lnTo>
                  <a:cubicBezTo>
                    <a:pt x="275" y="1085"/>
                    <a:pt x="239" y="1056"/>
                    <a:pt x="239" y="1027"/>
                  </a:cubicBezTo>
                  <a:lnTo>
                    <a:pt x="239" y="817"/>
                  </a:lnTo>
                  <a:cubicBezTo>
                    <a:pt x="239" y="788"/>
                    <a:pt x="210" y="752"/>
                    <a:pt x="181" y="752"/>
                  </a:cubicBezTo>
                  <a:cubicBezTo>
                    <a:pt x="123" y="752"/>
                    <a:pt x="94" y="788"/>
                    <a:pt x="94" y="817"/>
                  </a:cubicBezTo>
                  <a:lnTo>
                    <a:pt x="94" y="998"/>
                  </a:lnTo>
                  <a:cubicBezTo>
                    <a:pt x="94" y="1114"/>
                    <a:pt x="181" y="1179"/>
                    <a:pt x="275" y="1207"/>
                  </a:cubicBezTo>
                  <a:lnTo>
                    <a:pt x="275" y="1330"/>
                  </a:lnTo>
                  <a:lnTo>
                    <a:pt x="123" y="1330"/>
                  </a:lnTo>
                  <a:cubicBezTo>
                    <a:pt x="58" y="1330"/>
                    <a:pt x="1" y="1388"/>
                    <a:pt x="1" y="1446"/>
                  </a:cubicBezTo>
                  <a:lnTo>
                    <a:pt x="1" y="1598"/>
                  </a:lnTo>
                  <a:cubicBezTo>
                    <a:pt x="1" y="1656"/>
                    <a:pt x="58" y="1721"/>
                    <a:pt x="123" y="1721"/>
                  </a:cubicBezTo>
                  <a:lnTo>
                    <a:pt x="275" y="1721"/>
                  </a:lnTo>
                  <a:lnTo>
                    <a:pt x="275" y="2140"/>
                  </a:lnTo>
                  <a:lnTo>
                    <a:pt x="210" y="2140"/>
                  </a:lnTo>
                  <a:cubicBezTo>
                    <a:pt x="152" y="2140"/>
                    <a:pt x="94" y="2169"/>
                    <a:pt x="94" y="2234"/>
                  </a:cubicBezTo>
                  <a:lnTo>
                    <a:pt x="94" y="2530"/>
                  </a:lnTo>
                  <a:cubicBezTo>
                    <a:pt x="94" y="2595"/>
                    <a:pt x="152" y="2653"/>
                    <a:pt x="210" y="2653"/>
                  </a:cubicBezTo>
                  <a:lnTo>
                    <a:pt x="333" y="2653"/>
                  </a:lnTo>
                  <a:lnTo>
                    <a:pt x="694" y="2985"/>
                  </a:lnTo>
                  <a:cubicBezTo>
                    <a:pt x="694" y="3014"/>
                    <a:pt x="665" y="3072"/>
                    <a:pt x="665" y="3101"/>
                  </a:cubicBezTo>
                  <a:cubicBezTo>
                    <a:pt x="694" y="3195"/>
                    <a:pt x="752" y="3252"/>
                    <a:pt x="817" y="3252"/>
                  </a:cubicBezTo>
                  <a:lnTo>
                    <a:pt x="962" y="3252"/>
                  </a:lnTo>
                  <a:lnTo>
                    <a:pt x="1178" y="3404"/>
                  </a:lnTo>
                  <a:lnTo>
                    <a:pt x="304" y="4221"/>
                  </a:lnTo>
                  <a:cubicBezTo>
                    <a:pt x="275" y="4250"/>
                    <a:pt x="275" y="4279"/>
                    <a:pt x="304" y="4307"/>
                  </a:cubicBezTo>
                  <a:lnTo>
                    <a:pt x="333" y="4336"/>
                  </a:lnTo>
                  <a:cubicBezTo>
                    <a:pt x="362" y="4336"/>
                    <a:pt x="362" y="4307"/>
                    <a:pt x="391" y="4307"/>
                  </a:cubicBezTo>
                  <a:lnTo>
                    <a:pt x="1265" y="3498"/>
                  </a:lnTo>
                  <a:lnTo>
                    <a:pt x="2139" y="4307"/>
                  </a:lnTo>
                  <a:cubicBezTo>
                    <a:pt x="2139" y="4307"/>
                    <a:pt x="2139" y="4336"/>
                    <a:pt x="2168" y="4336"/>
                  </a:cubicBezTo>
                  <a:cubicBezTo>
                    <a:pt x="2197" y="4336"/>
                    <a:pt x="2197" y="4307"/>
                    <a:pt x="2226" y="4307"/>
                  </a:cubicBezTo>
                  <a:cubicBezTo>
                    <a:pt x="2226" y="4279"/>
                    <a:pt x="2226" y="4250"/>
                    <a:pt x="2197" y="4221"/>
                  </a:cubicBezTo>
                  <a:lnTo>
                    <a:pt x="1359" y="3404"/>
                  </a:lnTo>
                  <a:lnTo>
                    <a:pt x="1540" y="3252"/>
                  </a:lnTo>
                  <a:lnTo>
                    <a:pt x="1684" y="3252"/>
                  </a:lnTo>
                  <a:cubicBezTo>
                    <a:pt x="1749" y="3252"/>
                    <a:pt x="1836" y="3195"/>
                    <a:pt x="1836" y="3101"/>
                  </a:cubicBezTo>
                  <a:cubicBezTo>
                    <a:pt x="1836" y="3072"/>
                    <a:pt x="1836" y="3014"/>
                    <a:pt x="1807" y="2985"/>
                  </a:cubicBezTo>
                  <a:lnTo>
                    <a:pt x="2168" y="2653"/>
                  </a:lnTo>
                  <a:lnTo>
                    <a:pt x="2320" y="2653"/>
                  </a:lnTo>
                  <a:cubicBezTo>
                    <a:pt x="2378" y="2653"/>
                    <a:pt x="2407" y="2595"/>
                    <a:pt x="2407" y="2530"/>
                  </a:cubicBezTo>
                  <a:lnTo>
                    <a:pt x="2407" y="2234"/>
                  </a:lnTo>
                  <a:cubicBezTo>
                    <a:pt x="2407" y="2169"/>
                    <a:pt x="2378" y="2140"/>
                    <a:pt x="2320" y="2140"/>
                  </a:cubicBezTo>
                  <a:lnTo>
                    <a:pt x="2226" y="2140"/>
                  </a:lnTo>
                  <a:lnTo>
                    <a:pt x="2226" y="1721"/>
                  </a:lnTo>
                  <a:lnTo>
                    <a:pt x="2407" y="1721"/>
                  </a:lnTo>
                  <a:cubicBezTo>
                    <a:pt x="2472" y="1721"/>
                    <a:pt x="2501" y="1656"/>
                    <a:pt x="2501" y="1598"/>
                  </a:cubicBezTo>
                  <a:lnTo>
                    <a:pt x="2501" y="1446"/>
                  </a:lnTo>
                  <a:cubicBezTo>
                    <a:pt x="2501" y="1388"/>
                    <a:pt x="2472" y="1330"/>
                    <a:pt x="2407" y="1330"/>
                  </a:cubicBezTo>
                  <a:lnTo>
                    <a:pt x="2226" y="1330"/>
                  </a:lnTo>
                  <a:lnTo>
                    <a:pt x="2226" y="1207"/>
                  </a:lnTo>
                  <a:cubicBezTo>
                    <a:pt x="2349" y="1179"/>
                    <a:pt x="2407" y="1114"/>
                    <a:pt x="2407" y="998"/>
                  </a:cubicBezTo>
                  <a:lnTo>
                    <a:pt x="2407" y="275"/>
                  </a:lnTo>
                  <a:cubicBezTo>
                    <a:pt x="2407" y="181"/>
                    <a:pt x="2349" y="95"/>
                    <a:pt x="2226" y="95"/>
                  </a:cubicBezTo>
                  <a:lnTo>
                    <a:pt x="2226" y="66"/>
                  </a:lnTo>
                  <a:cubicBezTo>
                    <a:pt x="2226" y="30"/>
                    <a:pt x="2197" y="1"/>
                    <a:pt x="2168" y="1"/>
                  </a:cubicBezTo>
                  <a:cubicBezTo>
                    <a:pt x="2139" y="1"/>
                    <a:pt x="2111" y="30"/>
                    <a:pt x="2111" y="66"/>
                  </a:cubicBezTo>
                  <a:lnTo>
                    <a:pt x="2111" y="95"/>
                  </a:lnTo>
                  <a:lnTo>
                    <a:pt x="391" y="95"/>
                  </a:lnTo>
                  <a:lnTo>
                    <a:pt x="391" y="66"/>
                  </a:lnTo>
                  <a:cubicBezTo>
                    <a:pt x="391" y="30"/>
                    <a:pt x="391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39"/>
            <p:cNvSpPr/>
            <p:nvPr/>
          </p:nvSpPr>
          <p:spPr>
            <a:xfrm>
              <a:off x="3217321" y="2672870"/>
              <a:ext cx="86504" cy="136958"/>
            </a:xfrm>
            <a:custGeom>
              <a:avLst/>
              <a:gdLst/>
              <a:ahLst/>
              <a:cxnLst/>
              <a:rect l="l" t="t" r="r" b="b"/>
              <a:pathLst>
                <a:path w="991" h="1569" extrusionOk="0">
                  <a:moveTo>
                    <a:pt x="810" y="579"/>
                  </a:moveTo>
                  <a:cubicBezTo>
                    <a:pt x="846" y="607"/>
                    <a:pt x="846" y="665"/>
                    <a:pt x="846" y="723"/>
                  </a:cubicBezTo>
                  <a:cubicBezTo>
                    <a:pt x="875" y="759"/>
                    <a:pt x="846" y="788"/>
                    <a:pt x="781" y="788"/>
                  </a:cubicBezTo>
                  <a:lnTo>
                    <a:pt x="781" y="817"/>
                  </a:lnTo>
                  <a:lnTo>
                    <a:pt x="724" y="579"/>
                  </a:lnTo>
                  <a:close/>
                  <a:moveTo>
                    <a:pt x="514" y="123"/>
                  </a:moveTo>
                  <a:lnTo>
                    <a:pt x="666" y="875"/>
                  </a:lnTo>
                  <a:lnTo>
                    <a:pt x="810" y="1446"/>
                  </a:lnTo>
                  <a:lnTo>
                    <a:pt x="124" y="1446"/>
                  </a:lnTo>
                  <a:lnTo>
                    <a:pt x="420" y="123"/>
                  </a:lnTo>
                  <a:close/>
                  <a:moveTo>
                    <a:pt x="420" y="0"/>
                  </a:moveTo>
                  <a:cubicBezTo>
                    <a:pt x="362" y="0"/>
                    <a:pt x="333" y="37"/>
                    <a:pt x="304" y="65"/>
                  </a:cubicBezTo>
                  <a:lnTo>
                    <a:pt x="1" y="1446"/>
                  </a:lnTo>
                  <a:cubicBezTo>
                    <a:pt x="1" y="1482"/>
                    <a:pt x="1" y="1540"/>
                    <a:pt x="30" y="1568"/>
                  </a:cubicBezTo>
                  <a:lnTo>
                    <a:pt x="810" y="1568"/>
                  </a:lnTo>
                  <a:cubicBezTo>
                    <a:pt x="875" y="1568"/>
                    <a:pt x="904" y="1568"/>
                    <a:pt x="904" y="1540"/>
                  </a:cubicBezTo>
                  <a:cubicBezTo>
                    <a:pt x="933" y="1511"/>
                    <a:pt x="933" y="1482"/>
                    <a:pt x="933" y="1446"/>
                  </a:cubicBezTo>
                  <a:lnTo>
                    <a:pt x="810" y="940"/>
                  </a:lnTo>
                  <a:lnTo>
                    <a:pt x="810" y="904"/>
                  </a:lnTo>
                  <a:cubicBezTo>
                    <a:pt x="933" y="904"/>
                    <a:pt x="991" y="788"/>
                    <a:pt x="962" y="694"/>
                  </a:cubicBezTo>
                  <a:lnTo>
                    <a:pt x="962" y="607"/>
                  </a:lnTo>
                  <a:cubicBezTo>
                    <a:pt x="933" y="542"/>
                    <a:pt x="904" y="513"/>
                    <a:pt x="875" y="485"/>
                  </a:cubicBezTo>
                  <a:cubicBezTo>
                    <a:pt x="810" y="456"/>
                    <a:pt x="781" y="456"/>
                    <a:pt x="724" y="456"/>
                  </a:cubicBezTo>
                  <a:lnTo>
                    <a:pt x="695" y="456"/>
                  </a:lnTo>
                  <a:lnTo>
                    <a:pt x="630" y="65"/>
                  </a:lnTo>
                  <a:cubicBezTo>
                    <a:pt x="601" y="37"/>
                    <a:pt x="572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4" name="Google Shape;1184;p39"/>
          <p:cNvGrpSpPr/>
          <p:nvPr/>
        </p:nvGrpSpPr>
        <p:grpSpPr>
          <a:xfrm>
            <a:off x="3413783" y="3187380"/>
            <a:ext cx="378572" cy="336939"/>
            <a:chOff x="3985026" y="1837080"/>
            <a:chExt cx="378572" cy="336939"/>
          </a:xfrm>
        </p:grpSpPr>
        <p:sp>
          <p:nvSpPr>
            <p:cNvPr id="1185" name="Google Shape;1185;p39"/>
            <p:cNvSpPr/>
            <p:nvPr/>
          </p:nvSpPr>
          <p:spPr>
            <a:xfrm>
              <a:off x="4307995" y="1847817"/>
              <a:ext cx="20862" cy="29155"/>
            </a:xfrm>
            <a:custGeom>
              <a:avLst/>
              <a:gdLst/>
              <a:ahLst/>
              <a:cxnLst/>
              <a:rect l="l" t="t" r="r" b="b"/>
              <a:pathLst>
                <a:path w="239" h="334" extrusionOk="0">
                  <a:moveTo>
                    <a:pt x="210" y="1"/>
                  </a:moveTo>
                  <a:cubicBezTo>
                    <a:pt x="152" y="1"/>
                    <a:pt x="123" y="1"/>
                    <a:pt x="123" y="30"/>
                  </a:cubicBezTo>
                  <a:lnTo>
                    <a:pt x="0" y="239"/>
                  </a:lnTo>
                  <a:cubicBezTo>
                    <a:pt x="0" y="275"/>
                    <a:pt x="0" y="333"/>
                    <a:pt x="29" y="333"/>
                  </a:cubicBezTo>
                  <a:lnTo>
                    <a:pt x="58" y="333"/>
                  </a:lnTo>
                  <a:cubicBezTo>
                    <a:pt x="94" y="333"/>
                    <a:pt x="123" y="333"/>
                    <a:pt x="123" y="304"/>
                  </a:cubicBezTo>
                  <a:lnTo>
                    <a:pt x="239" y="95"/>
                  </a:lnTo>
                  <a:cubicBezTo>
                    <a:pt x="239" y="58"/>
                    <a:pt x="239" y="30"/>
                    <a:pt x="2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39"/>
            <p:cNvSpPr/>
            <p:nvPr/>
          </p:nvSpPr>
          <p:spPr>
            <a:xfrm>
              <a:off x="4334443" y="1880812"/>
              <a:ext cx="29155" cy="19466"/>
            </a:xfrm>
            <a:custGeom>
              <a:avLst/>
              <a:gdLst/>
              <a:ahLst/>
              <a:cxnLst/>
              <a:rect l="l" t="t" r="r" b="b"/>
              <a:pathLst>
                <a:path w="334" h="223" extrusionOk="0">
                  <a:moveTo>
                    <a:pt x="241" y="1"/>
                  </a:moveTo>
                  <a:cubicBezTo>
                    <a:pt x="230" y="1"/>
                    <a:pt x="219" y="4"/>
                    <a:pt x="210" y="13"/>
                  </a:cubicBezTo>
                  <a:lnTo>
                    <a:pt x="30" y="107"/>
                  </a:lnTo>
                  <a:cubicBezTo>
                    <a:pt x="1" y="136"/>
                    <a:pt x="1" y="165"/>
                    <a:pt x="1" y="194"/>
                  </a:cubicBezTo>
                  <a:cubicBezTo>
                    <a:pt x="30" y="222"/>
                    <a:pt x="30" y="222"/>
                    <a:pt x="59" y="222"/>
                  </a:cubicBezTo>
                  <a:lnTo>
                    <a:pt x="87" y="222"/>
                  </a:lnTo>
                  <a:lnTo>
                    <a:pt x="268" y="136"/>
                  </a:lnTo>
                  <a:cubicBezTo>
                    <a:pt x="297" y="107"/>
                    <a:pt x="333" y="78"/>
                    <a:pt x="297" y="42"/>
                  </a:cubicBezTo>
                  <a:cubicBezTo>
                    <a:pt x="297" y="21"/>
                    <a:pt x="268" y="1"/>
                    <a:pt x="2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39"/>
            <p:cNvSpPr/>
            <p:nvPr/>
          </p:nvSpPr>
          <p:spPr>
            <a:xfrm>
              <a:off x="4271421" y="1844238"/>
              <a:ext cx="15799" cy="27671"/>
            </a:xfrm>
            <a:custGeom>
              <a:avLst/>
              <a:gdLst/>
              <a:ahLst/>
              <a:cxnLst/>
              <a:rect l="l" t="t" r="r" b="b"/>
              <a:pathLst>
                <a:path w="181" h="317" extrusionOk="0">
                  <a:moveTo>
                    <a:pt x="83" y="1"/>
                  </a:moveTo>
                  <a:cubicBezTo>
                    <a:pt x="75" y="1"/>
                    <a:pt x="66" y="4"/>
                    <a:pt x="58" y="13"/>
                  </a:cubicBezTo>
                  <a:cubicBezTo>
                    <a:pt x="0" y="13"/>
                    <a:pt x="0" y="42"/>
                    <a:pt x="0" y="71"/>
                  </a:cubicBezTo>
                  <a:lnTo>
                    <a:pt x="29" y="280"/>
                  </a:lnTo>
                  <a:cubicBezTo>
                    <a:pt x="58" y="316"/>
                    <a:pt x="58" y="316"/>
                    <a:pt x="87" y="316"/>
                  </a:cubicBezTo>
                  <a:lnTo>
                    <a:pt x="116" y="316"/>
                  </a:lnTo>
                  <a:cubicBezTo>
                    <a:pt x="152" y="316"/>
                    <a:pt x="181" y="280"/>
                    <a:pt x="152" y="251"/>
                  </a:cubicBezTo>
                  <a:lnTo>
                    <a:pt x="116" y="42"/>
                  </a:lnTo>
                  <a:cubicBezTo>
                    <a:pt x="116" y="21"/>
                    <a:pt x="101" y="1"/>
                    <a:pt x="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39"/>
            <p:cNvSpPr/>
            <p:nvPr/>
          </p:nvSpPr>
          <p:spPr>
            <a:xfrm>
              <a:off x="3985026" y="1837080"/>
              <a:ext cx="370371" cy="336939"/>
            </a:xfrm>
            <a:custGeom>
              <a:avLst/>
              <a:gdLst/>
              <a:ahLst/>
              <a:cxnLst/>
              <a:rect l="l" t="t" r="r" b="b"/>
              <a:pathLst>
                <a:path w="4243" h="3860" extrusionOk="0">
                  <a:moveTo>
                    <a:pt x="3794" y="1663"/>
                  </a:moveTo>
                  <a:cubicBezTo>
                    <a:pt x="3823" y="1663"/>
                    <a:pt x="3852" y="1692"/>
                    <a:pt x="3881" y="1721"/>
                  </a:cubicBezTo>
                  <a:cubicBezTo>
                    <a:pt x="3910" y="1750"/>
                    <a:pt x="3939" y="1778"/>
                    <a:pt x="3939" y="1807"/>
                  </a:cubicBezTo>
                  <a:cubicBezTo>
                    <a:pt x="3910" y="1901"/>
                    <a:pt x="3852" y="1959"/>
                    <a:pt x="3794" y="1959"/>
                  </a:cubicBezTo>
                  <a:cubicBezTo>
                    <a:pt x="3794" y="1930"/>
                    <a:pt x="3758" y="1901"/>
                    <a:pt x="3758" y="1872"/>
                  </a:cubicBezTo>
                  <a:cubicBezTo>
                    <a:pt x="3758" y="1807"/>
                    <a:pt x="3700" y="1750"/>
                    <a:pt x="3642" y="1721"/>
                  </a:cubicBezTo>
                  <a:cubicBezTo>
                    <a:pt x="3596" y="1700"/>
                    <a:pt x="3540" y="1680"/>
                    <a:pt x="3490" y="1680"/>
                  </a:cubicBezTo>
                  <a:cubicBezTo>
                    <a:pt x="3469" y="1680"/>
                    <a:pt x="3450" y="1683"/>
                    <a:pt x="3433" y="1692"/>
                  </a:cubicBezTo>
                  <a:lnTo>
                    <a:pt x="3281" y="1750"/>
                  </a:lnTo>
                  <a:cubicBezTo>
                    <a:pt x="3310" y="1721"/>
                    <a:pt x="3310" y="1692"/>
                    <a:pt x="3310" y="1663"/>
                  </a:cubicBezTo>
                  <a:close/>
                  <a:moveTo>
                    <a:pt x="1171" y="723"/>
                  </a:moveTo>
                  <a:cubicBezTo>
                    <a:pt x="1265" y="723"/>
                    <a:pt x="1323" y="788"/>
                    <a:pt x="1323" y="875"/>
                  </a:cubicBezTo>
                  <a:lnTo>
                    <a:pt x="1323" y="1388"/>
                  </a:lnTo>
                  <a:lnTo>
                    <a:pt x="1019" y="1959"/>
                  </a:lnTo>
                  <a:cubicBezTo>
                    <a:pt x="1019" y="1988"/>
                    <a:pt x="990" y="2024"/>
                    <a:pt x="961" y="2024"/>
                  </a:cubicBezTo>
                  <a:lnTo>
                    <a:pt x="839" y="2053"/>
                  </a:lnTo>
                  <a:cubicBezTo>
                    <a:pt x="839" y="2053"/>
                    <a:pt x="810" y="2053"/>
                    <a:pt x="781" y="2024"/>
                  </a:cubicBezTo>
                  <a:cubicBezTo>
                    <a:pt x="752" y="2024"/>
                    <a:pt x="687" y="1988"/>
                    <a:pt x="658" y="1988"/>
                  </a:cubicBezTo>
                  <a:lnTo>
                    <a:pt x="658" y="723"/>
                  </a:lnTo>
                  <a:close/>
                  <a:moveTo>
                    <a:pt x="1713" y="1150"/>
                  </a:moveTo>
                  <a:cubicBezTo>
                    <a:pt x="1742" y="1150"/>
                    <a:pt x="1771" y="1179"/>
                    <a:pt x="1807" y="1179"/>
                  </a:cubicBezTo>
                  <a:cubicBezTo>
                    <a:pt x="1836" y="1208"/>
                    <a:pt x="1865" y="1236"/>
                    <a:pt x="1894" y="1302"/>
                  </a:cubicBezTo>
                  <a:cubicBezTo>
                    <a:pt x="1894" y="1330"/>
                    <a:pt x="1894" y="1388"/>
                    <a:pt x="1865" y="1417"/>
                  </a:cubicBezTo>
                  <a:lnTo>
                    <a:pt x="1713" y="1721"/>
                  </a:lnTo>
                  <a:cubicBezTo>
                    <a:pt x="1684" y="1778"/>
                    <a:pt x="1684" y="1807"/>
                    <a:pt x="1713" y="1843"/>
                  </a:cubicBezTo>
                  <a:cubicBezTo>
                    <a:pt x="1742" y="1901"/>
                    <a:pt x="1807" y="1901"/>
                    <a:pt x="1836" y="1901"/>
                  </a:cubicBezTo>
                  <a:lnTo>
                    <a:pt x="2978" y="1540"/>
                  </a:lnTo>
                  <a:cubicBezTo>
                    <a:pt x="3003" y="1532"/>
                    <a:pt x="3025" y="1529"/>
                    <a:pt x="3045" y="1529"/>
                  </a:cubicBezTo>
                  <a:cubicBezTo>
                    <a:pt x="3100" y="1529"/>
                    <a:pt x="3137" y="1555"/>
                    <a:pt x="3158" y="1598"/>
                  </a:cubicBezTo>
                  <a:lnTo>
                    <a:pt x="3158" y="1627"/>
                  </a:lnTo>
                  <a:cubicBezTo>
                    <a:pt x="3187" y="1663"/>
                    <a:pt x="3158" y="1692"/>
                    <a:pt x="3158" y="1721"/>
                  </a:cubicBezTo>
                  <a:cubicBezTo>
                    <a:pt x="3129" y="1750"/>
                    <a:pt x="3100" y="1778"/>
                    <a:pt x="3072" y="1807"/>
                  </a:cubicBezTo>
                  <a:lnTo>
                    <a:pt x="2349" y="2024"/>
                  </a:lnTo>
                  <a:cubicBezTo>
                    <a:pt x="2313" y="2053"/>
                    <a:pt x="2284" y="2082"/>
                    <a:pt x="2313" y="2111"/>
                  </a:cubicBezTo>
                  <a:cubicBezTo>
                    <a:pt x="2313" y="2140"/>
                    <a:pt x="2349" y="2140"/>
                    <a:pt x="2378" y="2140"/>
                  </a:cubicBezTo>
                  <a:lnTo>
                    <a:pt x="3100" y="1930"/>
                  </a:lnTo>
                  <a:lnTo>
                    <a:pt x="3462" y="1807"/>
                  </a:lnTo>
                  <a:lnTo>
                    <a:pt x="3577" y="1807"/>
                  </a:lnTo>
                  <a:cubicBezTo>
                    <a:pt x="3614" y="1843"/>
                    <a:pt x="3642" y="1872"/>
                    <a:pt x="3642" y="1901"/>
                  </a:cubicBezTo>
                  <a:cubicBezTo>
                    <a:pt x="3671" y="1988"/>
                    <a:pt x="3614" y="2082"/>
                    <a:pt x="3549" y="2111"/>
                  </a:cubicBezTo>
                  <a:lnTo>
                    <a:pt x="3491" y="2111"/>
                  </a:lnTo>
                  <a:lnTo>
                    <a:pt x="3368" y="2140"/>
                  </a:lnTo>
                  <a:lnTo>
                    <a:pt x="2465" y="2443"/>
                  </a:lnTo>
                  <a:cubicBezTo>
                    <a:pt x="2436" y="2443"/>
                    <a:pt x="2407" y="2472"/>
                    <a:pt x="2436" y="2501"/>
                  </a:cubicBezTo>
                  <a:cubicBezTo>
                    <a:pt x="2436" y="2530"/>
                    <a:pt x="2465" y="2566"/>
                    <a:pt x="2493" y="2566"/>
                  </a:cubicBezTo>
                  <a:lnTo>
                    <a:pt x="3397" y="2263"/>
                  </a:lnTo>
                  <a:lnTo>
                    <a:pt x="3462" y="2263"/>
                  </a:lnTo>
                  <a:cubicBezTo>
                    <a:pt x="3520" y="2291"/>
                    <a:pt x="3577" y="2320"/>
                    <a:pt x="3577" y="2385"/>
                  </a:cubicBezTo>
                  <a:cubicBezTo>
                    <a:pt x="3614" y="2443"/>
                    <a:pt x="3549" y="2530"/>
                    <a:pt x="3491" y="2566"/>
                  </a:cubicBezTo>
                  <a:lnTo>
                    <a:pt x="3035" y="2682"/>
                  </a:lnTo>
                  <a:lnTo>
                    <a:pt x="2587" y="2833"/>
                  </a:lnTo>
                  <a:cubicBezTo>
                    <a:pt x="2559" y="2833"/>
                    <a:pt x="2530" y="2862"/>
                    <a:pt x="2559" y="2891"/>
                  </a:cubicBezTo>
                  <a:cubicBezTo>
                    <a:pt x="2559" y="2927"/>
                    <a:pt x="2587" y="2956"/>
                    <a:pt x="2616" y="2956"/>
                  </a:cubicBezTo>
                  <a:lnTo>
                    <a:pt x="3072" y="2805"/>
                  </a:lnTo>
                  <a:lnTo>
                    <a:pt x="3129" y="2805"/>
                  </a:lnTo>
                  <a:cubicBezTo>
                    <a:pt x="3187" y="2805"/>
                    <a:pt x="3216" y="2862"/>
                    <a:pt x="3252" y="2927"/>
                  </a:cubicBezTo>
                  <a:cubicBezTo>
                    <a:pt x="3252" y="2985"/>
                    <a:pt x="3216" y="3072"/>
                    <a:pt x="3129" y="3072"/>
                  </a:cubicBezTo>
                  <a:lnTo>
                    <a:pt x="1951" y="3433"/>
                  </a:lnTo>
                  <a:cubicBezTo>
                    <a:pt x="1923" y="3469"/>
                    <a:pt x="1894" y="3469"/>
                    <a:pt x="1865" y="3469"/>
                  </a:cubicBezTo>
                  <a:cubicBezTo>
                    <a:pt x="1771" y="3469"/>
                    <a:pt x="1713" y="3433"/>
                    <a:pt x="1684" y="3404"/>
                  </a:cubicBezTo>
                  <a:cubicBezTo>
                    <a:pt x="1612" y="3370"/>
                    <a:pt x="1530" y="3356"/>
                    <a:pt x="1452" y="3356"/>
                  </a:cubicBezTo>
                  <a:cubicBezTo>
                    <a:pt x="1396" y="3356"/>
                    <a:pt x="1342" y="3363"/>
                    <a:pt x="1294" y="3375"/>
                  </a:cubicBezTo>
                  <a:lnTo>
                    <a:pt x="1294" y="3347"/>
                  </a:lnTo>
                  <a:lnTo>
                    <a:pt x="933" y="2205"/>
                  </a:lnTo>
                  <a:lnTo>
                    <a:pt x="933" y="2169"/>
                  </a:lnTo>
                  <a:lnTo>
                    <a:pt x="990" y="2140"/>
                  </a:lnTo>
                  <a:cubicBezTo>
                    <a:pt x="1048" y="2140"/>
                    <a:pt x="1113" y="2082"/>
                    <a:pt x="1142" y="2024"/>
                  </a:cubicBezTo>
                  <a:lnTo>
                    <a:pt x="1561" y="1265"/>
                  </a:lnTo>
                  <a:cubicBezTo>
                    <a:pt x="1590" y="1208"/>
                    <a:pt x="1655" y="1150"/>
                    <a:pt x="1713" y="1150"/>
                  </a:cubicBezTo>
                  <a:close/>
                  <a:moveTo>
                    <a:pt x="2436" y="1"/>
                  </a:moveTo>
                  <a:cubicBezTo>
                    <a:pt x="2378" y="1"/>
                    <a:pt x="2284" y="37"/>
                    <a:pt x="2226" y="95"/>
                  </a:cubicBezTo>
                  <a:lnTo>
                    <a:pt x="1590" y="695"/>
                  </a:lnTo>
                  <a:cubicBezTo>
                    <a:pt x="1590" y="695"/>
                    <a:pt x="1561" y="723"/>
                    <a:pt x="1503" y="723"/>
                  </a:cubicBezTo>
                  <a:lnTo>
                    <a:pt x="1410" y="723"/>
                  </a:lnTo>
                  <a:cubicBezTo>
                    <a:pt x="1352" y="637"/>
                    <a:pt x="1265" y="608"/>
                    <a:pt x="1171" y="608"/>
                  </a:cubicBezTo>
                  <a:lnTo>
                    <a:pt x="600" y="608"/>
                  </a:lnTo>
                  <a:cubicBezTo>
                    <a:pt x="571" y="608"/>
                    <a:pt x="542" y="608"/>
                    <a:pt x="542" y="666"/>
                  </a:cubicBezTo>
                  <a:lnTo>
                    <a:pt x="542" y="2024"/>
                  </a:lnTo>
                  <a:lnTo>
                    <a:pt x="58" y="2169"/>
                  </a:lnTo>
                  <a:cubicBezTo>
                    <a:pt x="29" y="2169"/>
                    <a:pt x="29" y="2205"/>
                    <a:pt x="0" y="2205"/>
                  </a:cubicBezTo>
                  <a:lnTo>
                    <a:pt x="0" y="2263"/>
                  </a:lnTo>
                  <a:lnTo>
                    <a:pt x="145" y="2747"/>
                  </a:lnTo>
                  <a:cubicBezTo>
                    <a:pt x="181" y="2776"/>
                    <a:pt x="210" y="2805"/>
                    <a:pt x="239" y="2805"/>
                  </a:cubicBezTo>
                  <a:cubicBezTo>
                    <a:pt x="268" y="2776"/>
                    <a:pt x="297" y="2747"/>
                    <a:pt x="268" y="2711"/>
                  </a:cubicBezTo>
                  <a:lnTo>
                    <a:pt x="145" y="2291"/>
                  </a:lnTo>
                  <a:lnTo>
                    <a:pt x="629" y="2140"/>
                  </a:lnTo>
                  <a:cubicBezTo>
                    <a:pt x="644" y="2125"/>
                    <a:pt x="658" y="2118"/>
                    <a:pt x="677" y="2118"/>
                  </a:cubicBezTo>
                  <a:cubicBezTo>
                    <a:pt x="696" y="2118"/>
                    <a:pt x="719" y="2125"/>
                    <a:pt x="752" y="2140"/>
                  </a:cubicBezTo>
                  <a:cubicBezTo>
                    <a:pt x="781" y="2169"/>
                    <a:pt x="810" y="2205"/>
                    <a:pt x="810" y="2234"/>
                  </a:cubicBezTo>
                  <a:lnTo>
                    <a:pt x="1171" y="3375"/>
                  </a:lnTo>
                  <a:lnTo>
                    <a:pt x="1171" y="3433"/>
                  </a:lnTo>
                  <a:lnTo>
                    <a:pt x="1171" y="3498"/>
                  </a:lnTo>
                  <a:cubicBezTo>
                    <a:pt x="1142" y="3527"/>
                    <a:pt x="1113" y="3556"/>
                    <a:pt x="1048" y="3585"/>
                  </a:cubicBezTo>
                  <a:lnTo>
                    <a:pt x="600" y="3708"/>
                  </a:lnTo>
                  <a:lnTo>
                    <a:pt x="362" y="2956"/>
                  </a:lnTo>
                  <a:cubicBezTo>
                    <a:pt x="362" y="2927"/>
                    <a:pt x="297" y="2927"/>
                    <a:pt x="268" y="2927"/>
                  </a:cubicBezTo>
                  <a:cubicBezTo>
                    <a:pt x="239" y="2927"/>
                    <a:pt x="239" y="2985"/>
                    <a:pt x="239" y="3014"/>
                  </a:cubicBezTo>
                  <a:lnTo>
                    <a:pt x="477" y="3831"/>
                  </a:lnTo>
                  <a:cubicBezTo>
                    <a:pt x="506" y="3860"/>
                    <a:pt x="506" y="3860"/>
                    <a:pt x="542" y="3860"/>
                  </a:cubicBezTo>
                  <a:lnTo>
                    <a:pt x="571" y="3860"/>
                  </a:lnTo>
                  <a:lnTo>
                    <a:pt x="1113" y="3708"/>
                  </a:lnTo>
                  <a:cubicBezTo>
                    <a:pt x="1171" y="3679"/>
                    <a:pt x="1229" y="3614"/>
                    <a:pt x="1265" y="3556"/>
                  </a:cubicBezTo>
                  <a:cubicBezTo>
                    <a:pt x="1294" y="3527"/>
                    <a:pt x="1294" y="3527"/>
                    <a:pt x="1294" y="3498"/>
                  </a:cubicBezTo>
                  <a:lnTo>
                    <a:pt x="1323" y="3498"/>
                  </a:lnTo>
                  <a:cubicBezTo>
                    <a:pt x="1359" y="3486"/>
                    <a:pt x="1401" y="3479"/>
                    <a:pt x="1442" y="3479"/>
                  </a:cubicBezTo>
                  <a:cubicBezTo>
                    <a:pt x="1500" y="3479"/>
                    <a:pt x="1556" y="3493"/>
                    <a:pt x="1590" y="3527"/>
                  </a:cubicBezTo>
                  <a:cubicBezTo>
                    <a:pt x="1684" y="3556"/>
                    <a:pt x="1771" y="3585"/>
                    <a:pt x="1865" y="3585"/>
                  </a:cubicBezTo>
                  <a:cubicBezTo>
                    <a:pt x="1988" y="3585"/>
                    <a:pt x="1951" y="3556"/>
                    <a:pt x="3187" y="3195"/>
                  </a:cubicBezTo>
                  <a:cubicBezTo>
                    <a:pt x="3310" y="3166"/>
                    <a:pt x="3397" y="3014"/>
                    <a:pt x="3368" y="2862"/>
                  </a:cubicBezTo>
                  <a:cubicBezTo>
                    <a:pt x="3339" y="2805"/>
                    <a:pt x="3310" y="2776"/>
                    <a:pt x="3281" y="2747"/>
                  </a:cubicBezTo>
                  <a:lnTo>
                    <a:pt x="3520" y="2653"/>
                  </a:lnTo>
                  <a:cubicBezTo>
                    <a:pt x="3642" y="2624"/>
                    <a:pt x="3729" y="2472"/>
                    <a:pt x="3700" y="2320"/>
                  </a:cubicBezTo>
                  <a:cubicBezTo>
                    <a:pt x="3671" y="2291"/>
                    <a:pt x="3642" y="2234"/>
                    <a:pt x="3614" y="2205"/>
                  </a:cubicBezTo>
                  <a:cubicBezTo>
                    <a:pt x="3671" y="2169"/>
                    <a:pt x="3700" y="2140"/>
                    <a:pt x="3729" y="2082"/>
                  </a:cubicBezTo>
                  <a:lnTo>
                    <a:pt x="3794" y="2082"/>
                  </a:lnTo>
                  <a:cubicBezTo>
                    <a:pt x="3910" y="2082"/>
                    <a:pt x="4062" y="1959"/>
                    <a:pt x="4062" y="1843"/>
                  </a:cubicBezTo>
                  <a:cubicBezTo>
                    <a:pt x="4062" y="1778"/>
                    <a:pt x="4033" y="1721"/>
                    <a:pt x="4004" y="1663"/>
                  </a:cubicBezTo>
                  <a:cubicBezTo>
                    <a:pt x="4156" y="1663"/>
                    <a:pt x="4242" y="1540"/>
                    <a:pt x="4242" y="1417"/>
                  </a:cubicBezTo>
                  <a:cubicBezTo>
                    <a:pt x="4242" y="1330"/>
                    <a:pt x="4213" y="1265"/>
                    <a:pt x="4184" y="1208"/>
                  </a:cubicBezTo>
                  <a:cubicBezTo>
                    <a:pt x="4119" y="1179"/>
                    <a:pt x="4062" y="1150"/>
                    <a:pt x="3975" y="1150"/>
                  </a:cubicBezTo>
                  <a:lnTo>
                    <a:pt x="3852" y="1150"/>
                  </a:lnTo>
                  <a:cubicBezTo>
                    <a:pt x="3852" y="1085"/>
                    <a:pt x="3881" y="1027"/>
                    <a:pt x="3881" y="998"/>
                  </a:cubicBezTo>
                  <a:cubicBezTo>
                    <a:pt x="3881" y="846"/>
                    <a:pt x="3758" y="723"/>
                    <a:pt x="3614" y="723"/>
                  </a:cubicBezTo>
                  <a:lnTo>
                    <a:pt x="3187" y="723"/>
                  </a:lnTo>
                  <a:cubicBezTo>
                    <a:pt x="3158" y="723"/>
                    <a:pt x="3129" y="760"/>
                    <a:pt x="3129" y="788"/>
                  </a:cubicBezTo>
                  <a:cubicBezTo>
                    <a:pt x="3129" y="817"/>
                    <a:pt x="3158" y="846"/>
                    <a:pt x="3187" y="846"/>
                  </a:cubicBezTo>
                  <a:lnTo>
                    <a:pt x="3614" y="846"/>
                  </a:lnTo>
                  <a:cubicBezTo>
                    <a:pt x="3671" y="846"/>
                    <a:pt x="3758" y="904"/>
                    <a:pt x="3758" y="998"/>
                  </a:cubicBezTo>
                  <a:cubicBezTo>
                    <a:pt x="3758" y="1027"/>
                    <a:pt x="3729" y="1056"/>
                    <a:pt x="3700" y="1085"/>
                  </a:cubicBezTo>
                  <a:cubicBezTo>
                    <a:pt x="3671" y="1121"/>
                    <a:pt x="3642" y="1150"/>
                    <a:pt x="3614" y="1150"/>
                  </a:cubicBezTo>
                  <a:lnTo>
                    <a:pt x="2826" y="1150"/>
                  </a:lnTo>
                  <a:cubicBezTo>
                    <a:pt x="2797" y="1150"/>
                    <a:pt x="2797" y="1150"/>
                    <a:pt x="2768" y="1179"/>
                  </a:cubicBezTo>
                  <a:cubicBezTo>
                    <a:pt x="2768" y="1236"/>
                    <a:pt x="2797" y="1265"/>
                    <a:pt x="2826" y="1265"/>
                  </a:cubicBezTo>
                  <a:lnTo>
                    <a:pt x="3975" y="1265"/>
                  </a:lnTo>
                  <a:cubicBezTo>
                    <a:pt x="4033" y="1265"/>
                    <a:pt x="4062" y="1265"/>
                    <a:pt x="4090" y="1302"/>
                  </a:cubicBezTo>
                  <a:cubicBezTo>
                    <a:pt x="4119" y="1330"/>
                    <a:pt x="4119" y="1359"/>
                    <a:pt x="4119" y="1417"/>
                  </a:cubicBezTo>
                  <a:cubicBezTo>
                    <a:pt x="4119" y="1482"/>
                    <a:pt x="4062" y="1540"/>
                    <a:pt x="3975" y="1540"/>
                  </a:cubicBezTo>
                  <a:lnTo>
                    <a:pt x="3281" y="1540"/>
                  </a:lnTo>
                  <a:cubicBezTo>
                    <a:pt x="3228" y="1463"/>
                    <a:pt x="3120" y="1410"/>
                    <a:pt x="3015" y="1410"/>
                  </a:cubicBezTo>
                  <a:cubicBezTo>
                    <a:pt x="2993" y="1410"/>
                    <a:pt x="2970" y="1412"/>
                    <a:pt x="2949" y="1417"/>
                  </a:cubicBezTo>
                  <a:lnTo>
                    <a:pt x="1836" y="1778"/>
                  </a:lnTo>
                  <a:lnTo>
                    <a:pt x="1988" y="1482"/>
                  </a:lnTo>
                  <a:cubicBezTo>
                    <a:pt x="2017" y="1417"/>
                    <a:pt x="2017" y="1330"/>
                    <a:pt x="1988" y="1236"/>
                  </a:cubicBezTo>
                  <a:cubicBezTo>
                    <a:pt x="1988" y="1179"/>
                    <a:pt x="1923" y="1121"/>
                    <a:pt x="1836" y="1056"/>
                  </a:cubicBezTo>
                  <a:cubicBezTo>
                    <a:pt x="1807" y="1027"/>
                    <a:pt x="1742" y="1027"/>
                    <a:pt x="1713" y="1027"/>
                  </a:cubicBezTo>
                  <a:cubicBezTo>
                    <a:pt x="1590" y="1027"/>
                    <a:pt x="1503" y="1085"/>
                    <a:pt x="1446" y="1179"/>
                  </a:cubicBezTo>
                  <a:lnTo>
                    <a:pt x="1446" y="875"/>
                  </a:lnTo>
                  <a:lnTo>
                    <a:pt x="1446" y="846"/>
                  </a:lnTo>
                  <a:lnTo>
                    <a:pt x="1503" y="846"/>
                  </a:lnTo>
                  <a:cubicBezTo>
                    <a:pt x="1590" y="846"/>
                    <a:pt x="1655" y="817"/>
                    <a:pt x="1684" y="760"/>
                  </a:cubicBezTo>
                  <a:lnTo>
                    <a:pt x="2313" y="153"/>
                  </a:lnTo>
                  <a:cubicBezTo>
                    <a:pt x="2349" y="124"/>
                    <a:pt x="2407" y="95"/>
                    <a:pt x="2436" y="95"/>
                  </a:cubicBezTo>
                  <a:cubicBezTo>
                    <a:pt x="2493" y="95"/>
                    <a:pt x="2530" y="124"/>
                    <a:pt x="2587" y="153"/>
                  </a:cubicBezTo>
                  <a:cubicBezTo>
                    <a:pt x="2616" y="181"/>
                    <a:pt x="2616" y="247"/>
                    <a:pt x="2616" y="275"/>
                  </a:cubicBezTo>
                  <a:cubicBezTo>
                    <a:pt x="2616" y="333"/>
                    <a:pt x="2616" y="362"/>
                    <a:pt x="2587" y="398"/>
                  </a:cubicBezTo>
                  <a:lnTo>
                    <a:pt x="2313" y="666"/>
                  </a:lnTo>
                  <a:cubicBezTo>
                    <a:pt x="2313" y="666"/>
                    <a:pt x="2284" y="723"/>
                    <a:pt x="2284" y="760"/>
                  </a:cubicBezTo>
                  <a:lnTo>
                    <a:pt x="2284" y="1085"/>
                  </a:lnTo>
                  <a:cubicBezTo>
                    <a:pt x="2284" y="1208"/>
                    <a:pt x="2226" y="1330"/>
                    <a:pt x="2132" y="1388"/>
                  </a:cubicBezTo>
                  <a:cubicBezTo>
                    <a:pt x="2103" y="1388"/>
                    <a:pt x="2074" y="1446"/>
                    <a:pt x="2103" y="1482"/>
                  </a:cubicBezTo>
                  <a:cubicBezTo>
                    <a:pt x="2103" y="1482"/>
                    <a:pt x="2132" y="1511"/>
                    <a:pt x="2168" y="1511"/>
                  </a:cubicBezTo>
                  <a:lnTo>
                    <a:pt x="2197" y="1482"/>
                  </a:lnTo>
                  <a:cubicBezTo>
                    <a:pt x="2349" y="1417"/>
                    <a:pt x="2407" y="1236"/>
                    <a:pt x="2407" y="1085"/>
                  </a:cubicBezTo>
                  <a:lnTo>
                    <a:pt x="2407" y="846"/>
                  </a:lnTo>
                  <a:lnTo>
                    <a:pt x="2949" y="846"/>
                  </a:lnTo>
                  <a:cubicBezTo>
                    <a:pt x="2978" y="846"/>
                    <a:pt x="3007" y="817"/>
                    <a:pt x="3007" y="788"/>
                  </a:cubicBezTo>
                  <a:cubicBezTo>
                    <a:pt x="3007" y="760"/>
                    <a:pt x="2978" y="723"/>
                    <a:pt x="2949" y="723"/>
                  </a:cubicBezTo>
                  <a:lnTo>
                    <a:pt x="2436" y="723"/>
                  </a:lnTo>
                  <a:lnTo>
                    <a:pt x="2674" y="514"/>
                  </a:lnTo>
                  <a:cubicBezTo>
                    <a:pt x="2710" y="456"/>
                    <a:pt x="2768" y="362"/>
                    <a:pt x="2768" y="304"/>
                  </a:cubicBezTo>
                  <a:cubicBezTo>
                    <a:pt x="2768" y="218"/>
                    <a:pt x="2710" y="124"/>
                    <a:pt x="2674" y="95"/>
                  </a:cubicBezTo>
                  <a:cubicBezTo>
                    <a:pt x="2616" y="37"/>
                    <a:pt x="2530" y="1"/>
                    <a:pt x="24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39"/>
            <p:cNvSpPr/>
            <p:nvPr/>
          </p:nvSpPr>
          <p:spPr>
            <a:xfrm>
              <a:off x="4055643" y="2122776"/>
              <a:ext cx="15887" cy="19728"/>
            </a:xfrm>
            <a:custGeom>
              <a:avLst/>
              <a:gdLst/>
              <a:ahLst/>
              <a:cxnLst/>
              <a:rect l="l" t="t" r="r" b="b"/>
              <a:pathLst>
                <a:path w="182" h="226" extrusionOk="0">
                  <a:moveTo>
                    <a:pt x="89" y="1"/>
                  </a:moveTo>
                  <a:cubicBezTo>
                    <a:pt x="80" y="1"/>
                    <a:pt x="69" y="5"/>
                    <a:pt x="59" y="16"/>
                  </a:cubicBezTo>
                  <a:cubicBezTo>
                    <a:pt x="30" y="16"/>
                    <a:pt x="1" y="45"/>
                    <a:pt x="30" y="74"/>
                  </a:cubicBezTo>
                  <a:lnTo>
                    <a:pt x="59" y="196"/>
                  </a:lnTo>
                  <a:cubicBezTo>
                    <a:pt x="59" y="196"/>
                    <a:pt x="95" y="225"/>
                    <a:pt x="124" y="225"/>
                  </a:cubicBezTo>
                  <a:cubicBezTo>
                    <a:pt x="152" y="225"/>
                    <a:pt x="181" y="160"/>
                    <a:pt x="181" y="131"/>
                  </a:cubicBezTo>
                  <a:lnTo>
                    <a:pt x="152" y="45"/>
                  </a:lnTo>
                  <a:cubicBezTo>
                    <a:pt x="132" y="24"/>
                    <a:pt x="112" y="1"/>
                    <a:pt x="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0" name="Google Shape;1190;p39"/>
          <p:cNvSpPr/>
          <p:nvPr/>
        </p:nvSpPr>
        <p:spPr>
          <a:xfrm>
            <a:off x="7152769" y="307233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1191" name="Google Shape;1191;p39"/>
          <p:cNvGrpSpPr/>
          <p:nvPr/>
        </p:nvGrpSpPr>
        <p:grpSpPr>
          <a:xfrm>
            <a:off x="7364806" y="3166548"/>
            <a:ext cx="215868" cy="378577"/>
            <a:chOff x="4878166" y="3043761"/>
            <a:chExt cx="215868" cy="378577"/>
          </a:xfrm>
        </p:grpSpPr>
        <p:sp>
          <p:nvSpPr>
            <p:cNvPr id="1192" name="Google Shape;1192;p39"/>
            <p:cNvSpPr/>
            <p:nvPr/>
          </p:nvSpPr>
          <p:spPr>
            <a:xfrm>
              <a:off x="4878166" y="3043761"/>
              <a:ext cx="215868" cy="378577"/>
            </a:xfrm>
            <a:custGeom>
              <a:avLst/>
              <a:gdLst/>
              <a:ahLst/>
              <a:cxnLst/>
              <a:rect l="l" t="t" r="r" b="b"/>
              <a:pathLst>
                <a:path w="2473" h="4337" extrusionOk="0">
                  <a:moveTo>
                    <a:pt x="1807" y="123"/>
                  </a:moveTo>
                  <a:cubicBezTo>
                    <a:pt x="1930" y="123"/>
                    <a:pt x="2017" y="210"/>
                    <a:pt x="2017" y="333"/>
                  </a:cubicBezTo>
                  <a:lnTo>
                    <a:pt x="2017" y="1475"/>
                  </a:lnTo>
                  <a:cubicBezTo>
                    <a:pt x="2017" y="1597"/>
                    <a:pt x="1930" y="1684"/>
                    <a:pt x="1807" y="1684"/>
                  </a:cubicBezTo>
                  <a:lnTo>
                    <a:pt x="1598" y="1684"/>
                  </a:lnTo>
                  <a:cubicBezTo>
                    <a:pt x="1540" y="1684"/>
                    <a:pt x="1475" y="1713"/>
                    <a:pt x="1446" y="1778"/>
                  </a:cubicBezTo>
                  <a:lnTo>
                    <a:pt x="1237" y="2139"/>
                  </a:lnTo>
                  <a:lnTo>
                    <a:pt x="1114" y="1894"/>
                  </a:lnTo>
                  <a:lnTo>
                    <a:pt x="1027" y="1778"/>
                  </a:lnTo>
                  <a:cubicBezTo>
                    <a:pt x="998" y="1713"/>
                    <a:pt x="933" y="1684"/>
                    <a:pt x="875" y="1684"/>
                  </a:cubicBezTo>
                  <a:lnTo>
                    <a:pt x="666" y="1684"/>
                  </a:lnTo>
                  <a:cubicBezTo>
                    <a:pt x="543" y="1684"/>
                    <a:pt x="485" y="1597"/>
                    <a:pt x="485" y="1475"/>
                  </a:cubicBezTo>
                  <a:lnTo>
                    <a:pt x="485" y="333"/>
                  </a:lnTo>
                  <a:cubicBezTo>
                    <a:pt x="485" y="210"/>
                    <a:pt x="543" y="123"/>
                    <a:pt x="666" y="123"/>
                  </a:cubicBezTo>
                  <a:close/>
                  <a:moveTo>
                    <a:pt x="2320" y="2891"/>
                  </a:moveTo>
                  <a:cubicBezTo>
                    <a:pt x="2320" y="2891"/>
                    <a:pt x="2349" y="2949"/>
                    <a:pt x="2349" y="2978"/>
                  </a:cubicBezTo>
                  <a:lnTo>
                    <a:pt x="2234" y="2978"/>
                  </a:lnTo>
                  <a:cubicBezTo>
                    <a:pt x="2111" y="2978"/>
                    <a:pt x="1988" y="3100"/>
                    <a:pt x="1988" y="3252"/>
                  </a:cubicBezTo>
                  <a:lnTo>
                    <a:pt x="1988" y="3585"/>
                  </a:lnTo>
                  <a:cubicBezTo>
                    <a:pt x="1988" y="3613"/>
                    <a:pt x="1959" y="3671"/>
                    <a:pt x="1901" y="3671"/>
                  </a:cubicBezTo>
                  <a:cubicBezTo>
                    <a:pt x="1872" y="3671"/>
                    <a:pt x="1836" y="3585"/>
                    <a:pt x="1836" y="3585"/>
                  </a:cubicBezTo>
                  <a:lnTo>
                    <a:pt x="1836" y="3520"/>
                  </a:lnTo>
                  <a:cubicBezTo>
                    <a:pt x="1836" y="3433"/>
                    <a:pt x="1750" y="3375"/>
                    <a:pt x="1692" y="3375"/>
                  </a:cubicBezTo>
                  <a:cubicBezTo>
                    <a:pt x="1627" y="3375"/>
                    <a:pt x="1598" y="3339"/>
                    <a:pt x="1598" y="3281"/>
                  </a:cubicBezTo>
                  <a:lnTo>
                    <a:pt x="1598" y="3129"/>
                  </a:lnTo>
                  <a:cubicBezTo>
                    <a:pt x="1598" y="2978"/>
                    <a:pt x="1692" y="2891"/>
                    <a:pt x="1836" y="2891"/>
                  </a:cubicBezTo>
                  <a:close/>
                  <a:moveTo>
                    <a:pt x="752" y="2255"/>
                  </a:moveTo>
                  <a:cubicBezTo>
                    <a:pt x="817" y="2255"/>
                    <a:pt x="904" y="2349"/>
                    <a:pt x="904" y="2407"/>
                  </a:cubicBezTo>
                  <a:cubicBezTo>
                    <a:pt x="904" y="2501"/>
                    <a:pt x="846" y="2558"/>
                    <a:pt x="752" y="2558"/>
                  </a:cubicBezTo>
                  <a:lnTo>
                    <a:pt x="723" y="2558"/>
                  </a:lnTo>
                  <a:cubicBezTo>
                    <a:pt x="608" y="2558"/>
                    <a:pt x="514" y="2652"/>
                    <a:pt x="514" y="2768"/>
                  </a:cubicBezTo>
                  <a:lnTo>
                    <a:pt x="514" y="2949"/>
                  </a:lnTo>
                  <a:lnTo>
                    <a:pt x="543" y="2978"/>
                  </a:lnTo>
                  <a:lnTo>
                    <a:pt x="608" y="3014"/>
                  </a:lnTo>
                  <a:lnTo>
                    <a:pt x="637" y="3043"/>
                  </a:lnTo>
                  <a:lnTo>
                    <a:pt x="969" y="3043"/>
                  </a:lnTo>
                  <a:cubicBezTo>
                    <a:pt x="998" y="3043"/>
                    <a:pt x="1027" y="3043"/>
                    <a:pt x="1027" y="3071"/>
                  </a:cubicBezTo>
                  <a:lnTo>
                    <a:pt x="1027" y="3700"/>
                  </a:lnTo>
                  <a:cubicBezTo>
                    <a:pt x="1015" y="3716"/>
                    <a:pt x="996" y="3724"/>
                    <a:pt x="978" y="3724"/>
                  </a:cubicBezTo>
                  <a:cubicBezTo>
                    <a:pt x="954" y="3724"/>
                    <a:pt x="933" y="3709"/>
                    <a:pt x="933" y="3671"/>
                  </a:cubicBezTo>
                  <a:lnTo>
                    <a:pt x="933" y="3585"/>
                  </a:lnTo>
                  <a:cubicBezTo>
                    <a:pt x="933" y="3491"/>
                    <a:pt x="846" y="3404"/>
                    <a:pt x="752" y="3404"/>
                  </a:cubicBezTo>
                  <a:lnTo>
                    <a:pt x="666" y="3404"/>
                  </a:lnTo>
                  <a:cubicBezTo>
                    <a:pt x="608" y="3404"/>
                    <a:pt x="572" y="3375"/>
                    <a:pt x="572" y="3310"/>
                  </a:cubicBezTo>
                  <a:lnTo>
                    <a:pt x="572" y="3194"/>
                  </a:lnTo>
                  <a:cubicBezTo>
                    <a:pt x="572" y="3158"/>
                    <a:pt x="543" y="3158"/>
                    <a:pt x="543" y="3129"/>
                  </a:cubicBezTo>
                  <a:lnTo>
                    <a:pt x="391" y="3071"/>
                  </a:lnTo>
                  <a:cubicBezTo>
                    <a:pt x="362" y="3043"/>
                    <a:pt x="304" y="3014"/>
                    <a:pt x="247" y="3014"/>
                  </a:cubicBezTo>
                  <a:lnTo>
                    <a:pt x="124" y="3014"/>
                  </a:lnTo>
                  <a:cubicBezTo>
                    <a:pt x="153" y="2739"/>
                    <a:pt x="275" y="2472"/>
                    <a:pt x="485" y="2255"/>
                  </a:cubicBezTo>
                  <a:close/>
                  <a:moveTo>
                    <a:pt x="666" y="0"/>
                  </a:moveTo>
                  <a:cubicBezTo>
                    <a:pt x="485" y="0"/>
                    <a:pt x="333" y="152"/>
                    <a:pt x="333" y="333"/>
                  </a:cubicBezTo>
                  <a:lnTo>
                    <a:pt x="333" y="1475"/>
                  </a:lnTo>
                  <a:cubicBezTo>
                    <a:pt x="333" y="1655"/>
                    <a:pt x="485" y="1807"/>
                    <a:pt x="666" y="1807"/>
                  </a:cubicBezTo>
                  <a:lnTo>
                    <a:pt x="875" y="1807"/>
                  </a:lnTo>
                  <a:cubicBezTo>
                    <a:pt x="904" y="1807"/>
                    <a:pt x="904" y="1807"/>
                    <a:pt x="933" y="1836"/>
                  </a:cubicBezTo>
                  <a:lnTo>
                    <a:pt x="969" y="1865"/>
                  </a:lnTo>
                  <a:cubicBezTo>
                    <a:pt x="752" y="1930"/>
                    <a:pt x="572" y="2016"/>
                    <a:pt x="427" y="2139"/>
                  </a:cubicBezTo>
                  <a:lnTo>
                    <a:pt x="427" y="2168"/>
                  </a:lnTo>
                  <a:cubicBezTo>
                    <a:pt x="153" y="2407"/>
                    <a:pt x="1" y="2739"/>
                    <a:pt x="1" y="3071"/>
                  </a:cubicBezTo>
                  <a:cubicBezTo>
                    <a:pt x="1" y="3310"/>
                    <a:pt x="66" y="3520"/>
                    <a:pt x="182" y="3700"/>
                  </a:cubicBezTo>
                  <a:cubicBezTo>
                    <a:pt x="182" y="3736"/>
                    <a:pt x="210" y="3736"/>
                    <a:pt x="210" y="3736"/>
                  </a:cubicBezTo>
                  <a:lnTo>
                    <a:pt x="275" y="3736"/>
                  </a:lnTo>
                  <a:cubicBezTo>
                    <a:pt x="304" y="3700"/>
                    <a:pt x="304" y="3671"/>
                    <a:pt x="275" y="3642"/>
                  </a:cubicBezTo>
                  <a:cubicBezTo>
                    <a:pt x="182" y="3491"/>
                    <a:pt x="153" y="3310"/>
                    <a:pt x="124" y="3158"/>
                  </a:cubicBezTo>
                  <a:lnTo>
                    <a:pt x="333" y="3158"/>
                  </a:lnTo>
                  <a:lnTo>
                    <a:pt x="427" y="3223"/>
                  </a:lnTo>
                  <a:lnTo>
                    <a:pt x="427" y="3339"/>
                  </a:lnTo>
                  <a:cubicBezTo>
                    <a:pt x="427" y="3433"/>
                    <a:pt x="514" y="3520"/>
                    <a:pt x="637" y="3520"/>
                  </a:cubicBezTo>
                  <a:lnTo>
                    <a:pt x="752" y="3520"/>
                  </a:lnTo>
                  <a:cubicBezTo>
                    <a:pt x="789" y="3520"/>
                    <a:pt x="817" y="3556"/>
                    <a:pt x="817" y="3585"/>
                  </a:cubicBezTo>
                  <a:lnTo>
                    <a:pt x="817" y="3700"/>
                  </a:lnTo>
                  <a:cubicBezTo>
                    <a:pt x="817" y="3765"/>
                    <a:pt x="875" y="3852"/>
                    <a:pt x="969" y="3852"/>
                  </a:cubicBezTo>
                  <a:cubicBezTo>
                    <a:pt x="1056" y="3852"/>
                    <a:pt x="1150" y="3794"/>
                    <a:pt x="1150" y="3700"/>
                  </a:cubicBezTo>
                  <a:lnTo>
                    <a:pt x="1150" y="3223"/>
                  </a:lnTo>
                  <a:cubicBezTo>
                    <a:pt x="1150" y="3043"/>
                    <a:pt x="998" y="2891"/>
                    <a:pt x="817" y="2891"/>
                  </a:cubicBezTo>
                  <a:lnTo>
                    <a:pt x="666" y="2891"/>
                  </a:lnTo>
                  <a:lnTo>
                    <a:pt x="666" y="2797"/>
                  </a:lnTo>
                  <a:cubicBezTo>
                    <a:pt x="666" y="2739"/>
                    <a:pt x="695" y="2710"/>
                    <a:pt x="752" y="2710"/>
                  </a:cubicBezTo>
                  <a:cubicBezTo>
                    <a:pt x="904" y="2710"/>
                    <a:pt x="1056" y="2558"/>
                    <a:pt x="1027" y="2407"/>
                  </a:cubicBezTo>
                  <a:cubicBezTo>
                    <a:pt x="1027" y="2255"/>
                    <a:pt x="904" y="2139"/>
                    <a:pt x="752" y="2139"/>
                  </a:cubicBezTo>
                  <a:lnTo>
                    <a:pt x="637" y="2139"/>
                  </a:lnTo>
                  <a:cubicBezTo>
                    <a:pt x="752" y="2074"/>
                    <a:pt x="875" y="2016"/>
                    <a:pt x="998" y="1988"/>
                  </a:cubicBezTo>
                  <a:lnTo>
                    <a:pt x="1150" y="2226"/>
                  </a:lnTo>
                  <a:cubicBezTo>
                    <a:pt x="1150" y="2255"/>
                    <a:pt x="1208" y="2255"/>
                    <a:pt x="1237" y="2255"/>
                  </a:cubicBezTo>
                  <a:cubicBezTo>
                    <a:pt x="1265" y="2255"/>
                    <a:pt x="1294" y="2255"/>
                    <a:pt x="1330" y="2226"/>
                  </a:cubicBezTo>
                  <a:lnTo>
                    <a:pt x="1446" y="1988"/>
                  </a:lnTo>
                  <a:cubicBezTo>
                    <a:pt x="1692" y="2045"/>
                    <a:pt x="1930" y="2168"/>
                    <a:pt x="2082" y="2349"/>
                  </a:cubicBezTo>
                  <a:cubicBezTo>
                    <a:pt x="2198" y="2472"/>
                    <a:pt x="2263" y="2616"/>
                    <a:pt x="2320" y="2768"/>
                  </a:cubicBezTo>
                  <a:lnTo>
                    <a:pt x="1721" y="2768"/>
                  </a:lnTo>
                  <a:cubicBezTo>
                    <a:pt x="1569" y="2768"/>
                    <a:pt x="1475" y="2862"/>
                    <a:pt x="1475" y="3014"/>
                  </a:cubicBezTo>
                  <a:lnTo>
                    <a:pt x="1475" y="3281"/>
                  </a:lnTo>
                  <a:cubicBezTo>
                    <a:pt x="1475" y="3404"/>
                    <a:pt x="1569" y="3491"/>
                    <a:pt x="1692" y="3491"/>
                  </a:cubicBezTo>
                  <a:lnTo>
                    <a:pt x="1692" y="3520"/>
                  </a:lnTo>
                  <a:lnTo>
                    <a:pt x="1692" y="3613"/>
                  </a:lnTo>
                  <a:cubicBezTo>
                    <a:pt x="1692" y="3671"/>
                    <a:pt x="1721" y="3736"/>
                    <a:pt x="1779" y="3736"/>
                  </a:cubicBezTo>
                  <a:cubicBezTo>
                    <a:pt x="1822" y="3769"/>
                    <a:pt x="1867" y="3783"/>
                    <a:pt x="1910" y="3783"/>
                  </a:cubicBezTo>
                  <a:cubicBezTo>
                    <a:pt x="2018" y="3783"/>
                    <a:pt x="2111" y="3693"/>
                    <a:pt x="2111" y="3585"/>
                  </a:cubicBezTo>
                  <a:lnTo>
                    <a:pt x="2111" y="3223"/>
                  </a:lnTo>
                  <a:cubicBezTo>
                    <a:pt x="2111" y="3158"/>
                    <a:pt x="2169" y="3100"/>
                    <a:pt x="2198" y="3100"/>
                  </a:cubicBezTo>
                  <a:lnTo>
                    <a:pt x="2349" y="3100"/>
                  </a:lnTo>
                  <a:cubicBezTo>
                    <a:pt x="2349" y="3700"/>
                    <a:pt x="1836" y="4184"/>
                    <a:pt x="1237" y="4184"/>
                  </a:cubicBezTo>
                  <a:cubicBezTo>
                    <a:pt x="904" y="4184"/>
                    <a:pt x="608" y="4061"/>
                    <a:pt x="391" y="3823"/>
                  </a:cubicBezTo>
                  <a:cubicBezTo>
                    <a:pt x="391" y="3823"/>
                    <a:pt x="365" y="3810"/>
                    <a:pt x="340" y="3810"/>
                  </a:cubicBezTo>
                  <a:cubicBezTo>
                    <a:pt x="327" y="3810"/>
                    <a:pt x="314" y="3813"/>
                    <a:pt x="304" y="3823"/>
                  </a:cubicBezTo>
                  <a:lnTo>
                    <a:pt x="304" y="3917"/>
                  </a:lnTo>
                  <a:cubicBezTo>
                    <a:pt x="543" y="4184"/>
                    <a:pt x="875" y="4336"/>
                    <a:pt x="1237" y="4336"/>
                  </a:cubicBezTo>
                  <a:cubicBezTo>
                    <a:pt x="1930" y="4336"/>
                    <a:pt x="2472" y="3765"/>
                    <a:pt x="2472" y="3071"/>
                  </a:cubicBezTo>
                  <a:cubicBezTo>
                    <a:pt x="2472" y="2978"/>
                    <a:pt x="2472" y="2891"/>
                    <a:pt x="2443" y="2833"/>
                  </a:cubicBezTo>
                  <a:lnTo>
                    <a:pt x="2443" y="2797"/>
                  </a:lnTo>
                  <a:cubicBezTo>
                    <a:pt x="2414" y="2616"/>
                    <a:pt x="2320" y="2436"/>
                    <a:pt x="2169" y="2291"/>
                  </a:cubicBezTo>
                  <a:cubicBezTo>
                    <a:pt x="2017" y="2074"/>
                    <a:pt x="1779" y="1930"/>
                    <a:pt x="1540" y="1865"/>
                  </a:cubicBezTo>
                  <a:lnTo>
                    <a:pt x="1569" y="1836"/>
                  </a:lnTo>
                  <a:cubicBezTo>
                    <a:pt x="1569" y="1807"/>
                    <a:pt x="1569" y="1807"/>
                    <a:pt x="1598" y="1807"/>
                  </a:cubicBezTo>
                  <a:lnTo>
                    <a:pt x="1807" y="1807"/>
                  </a:lnTo>
                  <a:cubicBezTo>
                    <a:pt x="1988" y="1807"/>
                    <a:pt x="2140" y="1655"/>
                    <a:pt x="2140" y="1475"/>
                  </a:cubicBezTo>
                  <a:lnTo>
                    <a:pt x="2140" y="333"/>
                  </a:lnTo>
                  <a:cubicBezTo>
                    <a:pt x="2140" y="152"/>
                    <a:pt x="1988" y="0"/>
                    <a:pt x="18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39"/>
            <p:cNvSpPr/>
            <p:nvPr/>
          </p:nvSpPr>
          <p:spPr>
            <a:xfrm>
              <a:off x="4949480" y="3073439"/>
              <a:ext cx="76379" cy="97678"/>
            </a:xfrm>
            <a:custGeom>
              <a:avLst/>
              <a:gdLst/>
              <a:ahLst/>
              <a:cxnLst/>
              <a:rect l="l" t="t" r="r" b="b"/>
              <a:pathLst>
                <a:path w="875" h="1119" extrusionOk="0">
                  <a:moveTo>
                    <a:pt x="542" y="173"/>
                  </a:moveTo>
                  <a:cubicBezTo>
                    <a:pt x="542" y="260"/>
                    <a:pt x="571" y="325"/>
                    <a:pt x="600" y="412"/>
                  </a:cubicBezTo>
                  <a:cubicBezTo>
                    <a:pt x="629" y="412"/>
                    <a:pt x="629" y="441"/>
                    <a:pt x="629" y="441"/>
                  </a:cubicBezTo>
                  <a:cubicBezTo>
                    <a:pt x="658" y="506"/>
                    <a:pt x="694" y="564"/>
                    <a:pt x="723" y="621"/>
                  </a:cubicBezTo>
                  <a:lnTo>
                    <a:pt x="723" y="687"/>
                  </a:lnTo>
                  <a:cubicBezTo>
                    <a:pt x="723" y="744"/>
                    <a:pt x="694" y="831"/>
                    <a:pt x="629" y="896"/>
                  </a:cubicBezTo>
                  <a:cubicBezTo>
                    <a:pt x="571" y="954"/>
                    <a:pt x="477" y="983"/>
                    <a:pt x="420" y="983"/>
                  </a:cubicBezTo>
                  <a:cubicBezTo>
                    <a:pt x="268" y="983"/>
                    <a:pt x="116" y="867"/>
                    <a:pt x="116" y="715"/>
                  </a:cubicBezTo>
                  <a:cubicBezTo>
                    <a:pt x="116" y="650"/>
                    <a:pt x="152" y="593"/>
                    <a:pt x="181" y="564"/>
                  </a:cubicBezTo>
                  <a:cubicBezTo>
                    <a:pt x="181" y="593"/>
                    <a:pt x="210" y="621"/>
                    <a:pt x="239" y="650"/>
                  </a:cubicBezTo>
                  <a:cubicBezTo>
                    <a:pt x="297" y="687"/>
                    <a:pt x="333" y="687"/>
                    <a:pt x="391" y="687"/>
                  </a:cubicBezTo>
                  <a:cubicBezTo>
                    <a:pt x="420" y="650"/>
                    <a:pt x="448" y="621"/>
                    <a:pt x="477" y="593"/>
                  </a:cubicBezTo>
                  <a:cubicBezTo>
                    <a:pt x="542" y="441"/>
                    <a:pt x="420" y="354"/>
                    <a:pt x="542" y="173"/>
                  </a:cubicBezTo>
                  <a:close/>
                  <a:moveTo>
                    <a:pt x="560" y="0"/>
                  </a:moveTo>
                  <a:cubicBezTo>
                    <a:pt x="542" y="0"/>
                    <a:pt x="528" y="7"/>
                    <a:pt x="513" y="22"/>
                  </a:cubicBezTo>
                  <a:cubicBezTo>
                    <a:pt x="477" y="51"/>
                    <a:pt x="448" y="80"/>
                    <a:pt x="420" y="108"/>
                  </a:cubicBezTo>
                  <a:cubicBezTo>
                    <a:pt x="268" y="325"/>
                    <a:pt x="391" y="470"/>
                    <a:pt x="362" y="535"/>
                  </a:cubicBezTo>
                  <a:lnTo>
                    <a:pt x="362" y="564"/>
                  </a:lnTo>
                  <a:lnTo>
                    <a:pt x="333" y="564"/>
                  </a:lnTo>
                  <a:cubicBezTo>
                    <a:pt x="297" y="535"/>
                    <a:pt x="297" y="535"/>
                    <a:pt x="297" y="506"/>
                  </a:cubicBezTo>
                  <a:cubicBezTo>
                    <a:pt x="268" y="506"/>
                    <a:pt x="297" y="470"/>
                    <a:pt x="297" y="470"/>
                  </a:cubicBezTo>
                  <a:cubicBezTo>
                    <a:pt x="297" y="412"/>
                    <a:pt x="297" y="383"/>
                    <a:pt x="268" y="354"/>
                  </a:cubicBezTo>
                  <a:cubicBezTo>
                    <a:pt x="253" y="340"/>
                    <a:pt x="232" y="332"/>
                    <a:pt x="210" y="332"/>
                  </a:cubicBezTo>
                  <a:cubicBezTo>
                    <a:pt x="188" y="332"/>
                    <a:pt x="167" y="340"/>
                    <a:pt x="152" y="354"/>
                  </a:cubicBezTo>
                  <a:cubicBezTo>
                    <a:pt x="87" y="441"/>
                    <a:pt x="0" y="564"/>
                    <a:pt x="0" y="715"/>
                  </a:cubicBezTo>
                  <a:cubicBezTo>
                    <a:pt x="0" y="802"/>
                    <a:pt x="58" y="925"/>
                    <a:pt x="116" y="983"/>
                  </a:cubicBezTo>
                  <a:cubicBezTo>
                    <a:pt x="206" y="1073"/>
                    <a:pt x="313" y="1118"/>
                    <a:pt x="420" y="1118"/>
                  </a:cubicBezTo>
                  <a:cubicBezTo>
                    <a:pt x="526" y="1118"/>
                    <a:pt x="633" y="1073"/>
                    <a:pt x="723" y="983"/>
                  </a:cubicBezTo>
                  <a:cubicBezTo>
                    <a:pt x="875" y="831"/>
                    <a:pt x="839" y="687"/>
                    <a:pt x="839" y="687"/>
                  </a:cubicBezTo>
                  <a:cubicBezTo>
                    <a:pt x="839" y="470"/>
                    <a:pt x="658" y="289"/>
                    <a:pt x="658" y="173"/>
                  </a:cubicBezTo>
                  <a:lnTo>
                    <a:pt x="658" y="145"/>
                  </a:lnTo>
                  <a:cubicBezTo>
                    <a:pt x="694" y="80"/>
                    <a:pt x="658" y="51"/>
                    <a:pt x="629" y="22"/>
                  </a:cubicBezTo>
                  <a:cubicBezTo>
                    <a:pt x="600" y="7"/>
                    <a:pt x="579" y="0"/>
                    <a:pt x="5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4" name="Google Shape;1194;p39"/>
          <p:cNvGrpSpPr/>
          <p:nvPr/>
        </p:nvGrpSpPr>
        <p:grpSpPr>
          <a:xfrm>
            <a:off x="5445744" y="3179686"/>
            <a:ext cx="186190" cy="376045"/>
            <a:chOff x="4079647" y="2433786"/>
            <a:chExt cx="186190" cy="376045"/>
          </a:xfrm>
        </p:grpSpPr>
        <p:sp>
          <p:nvSpPr>
            <p:cNvPr id="1195" name="Google Shape;1195;p39"/>
            <p:cNvSpPr/>
            <p:nvPr/>
          </p:nvSpPr>
          <p:spPr>
            <a:xfrm>
              <a:off x="4079647" y="2433786"/>
              <a:ext cx="186190" cy="376045"/>
            </a:xfrm>
            <a:custGeom>
              <a:avLst/>
              <a:gdLst/>
              <a:ahLst/>
              <a:cxnLst/>
              <a:rect l="l" t="t" r="r" b="b"/>
              <a:pathLst>
                <a:path w="2133" h="4308" extrusionOk="0">
                  <a:moveTo>
                    <a:pt x="1771" y="124"/>
                  </a:moveTo>
                  <a:cubicBezTo>
                    <a:pt x="1807" y="124"/>
                    <a:pt x="1836" y="152"/>
                    <a:pt x="1836" y="181"/>
                  </a:cubicBezTo>
                  <a:lnTo>
                    <a:pt x="1836" y="933"/>
                  </a:lnTo>
                  <a:cubicBezTo>
                    <a:pt x="1836" y="969"/>
                    <a:pt x="1836" y="969"/>
                    <a:pt x="1807" y="998"/>
                  </a:cubicBezTo>
                  <a:lnTo>
                    <a:pt x="1475" y="1236"/>
                  </a:lnTo>
                  <a:lnTo>
                    <a:pt x="1475" y="124"/>
                  </a:lnTo>
                  <a:close/>
                  <a:moveTo>
                    <a:pt x="1323" y="124"/>
                  </a:moveTo>
                  <a:lnTo>
                    <a:pt x="1323" y="1359"/>
                  </a:lnTo>
                  <a:lnTo>
                    <a:pt x="1294" y="1388"/>
                  </a:lnTo>
                  <a:lnTo>
                    <a:pt x="839" y="1388"/>
                  </a:lnTo>
                  <a:lnTo>
                    <a:pt x="810" y="1359"/>
                  </a:lnTo>
                  <a:lnTo>
                    <a:pt x="810" y="846"/>
                  </a:lnTo>
                  <a:cubicBezTo>
                    <a:pt x="810" y="817"/>
                    <a:pt x="781" y="788"/>
                    <a:pt x="752" y="752"/>
                  </a:cubicBezTo>
                  <a:cubicBezTo>
                    <a:pt x="723" y="752"/>
                    <a:pt x="687" y="788"/>
                    <a:pt x="687" y="846"/>
                  </a:cubicBezTo>
                  <a:lnTo>
                    <a:pt x="687" y="1236"/>
                  </a:lnTo>
                  <a:lnTo>
                    <a:pt x="326" y="998"/>
                  </a:lnTo>
                  <a:cubicBezTo>
                    <a:pt x="326" y="969"/>
                    <a:pt x="297" y="969"/>
                    <a:pt x="297" y="933"/>
                  </a:cubicBezTo>
                  <a:lnTo>
                    <a:pt x="297" y="181"/>
                  </a:lnTo>
                  <a:cubicBezTo>
                    <a:pt x="297" y="152"/>
                    <a:pt x="326" y="124"/>
                    <a:pt x="362" y="124"/>
                  </a:cubicBezTo>
                  <a:lnTo>
                    <a:pt x="687" y="124"/>
                  </a:lnTo>
                  <a:lnTo>
                    <a:pt x="687" y="572"/>
                  </a:lnTo>
                  <a:cubicBezTo>
                    <a:pt x="687" y="608"/>
                    <a:pt x="687" y="637"/>
                    <a:pt x="723" y="637"/>
                  </a:cubicBezTo>
                  <a:cubicBezTo>
                    <a:pt x="781" y="637"/>
                    <a:pt x="810" y="608"/>
                    <a:pt x="810" y="572"/>
                  </a:cubicBezTo>
                  <a:lnTo>
                    <a:pt x="810" y="124"/>
                  </a:lnTo>
                  <a:close/>
                  <a:moveTo>
                    <a:pt x="1561" y="1388"/>
                  </a:moveTo>
                  <a:cubicBezTo>
                    <a:pt x="1626" y="1388"/>
                    <a:pt x="1655" y="1446"/>
                    <a:pt x="1626" y="1475"/>
                  </a:cubicBezTo>
                  <a:cubicBezTo>
                    <a:pt x="1626" y="1540"/>
                    <a:pt x="1590" y="1569"/>
                    <a:pt x="1532" y="1569"/>
                  </a:cubicBezTo>
                  <a:lnTo>
                    <a:pt x="1323" y="1569"/>
                  </a:lnTo>
                  <a:cubicBezTo>
                    <a:pt x="1294" y="1569"/>
                    <a:pt x="1265" y="1569"/>
                    <a:pt x="1265" y="1598"/>
                  </a:cubicBezTo>
                  <a:lnTo>
                    <a:pt x="1171" y="1656"/>
                  </a:lnTo>
                  <a:cubicBezTo>
                    <a:pt x="1142" y="1627"/>
                    <a:pt x="1113" y="1627"/>
                    <a:pt x="1048" y="1627"/>
                  </a:cubicBezTo>
                  <a:cubicBezTo>
                    <a:pt x="1019" y="1627"/>
                    <a:pt x="990" y="1627"/>
                    <a:pt x="961" y="1656"/>
                  </a:cubicBezTo>
                  <a:lnTo>
                    <a:pt x="867" y="1598"/>
                  </a:lnTo>
                  <a:cubicBezTo>
                    <a:pt x="867" y="1569"/>
                    <a:pt x="839" y="1569"/>
                    <a:pt x="810" y="1569"/>
                  </a:cubicBezTo>
                  <a:lnTo>
                    <a:pt x="571" y="1569"/>
                  </a:lnTo>
                  <a:cubicBezTo>
                    <a:pt x="506" y="1540"/>
                    <a:pt x="477" y="1511"/>
                    <a:pt x="477" y="1475"/>
                  </a:cubicBezTo>
                  <a:cubicBezTo>
                    <a:pt x="477" y="1417"/>
                    <a:pt x="542" y="1388"/>
                    <a:pt x="600" y="1388"/>
                  </a:cubicBezTo>
                  <a:lnTo>
                    <a:pt x="629" y="1388"/>
                  </a:lnTo>
                  <a:lnTo>
                    <a:pt x="781" y="1475"/>
                  </a:lnTo>
                  <a:cubicBezTo>
                    <a:pt x="810" y="1511"/>
                    <a:pt x="839" y="1511"/>
                    <a:pt x="904" y="1511"/>
                  </a:cubicBezTo>
                  <a:lnTo>
                    <a:pt x="1229" y="1511"/>
                  </a:lnTo>
                  <a:cubicBezTo>
                    <a:pt x="1294" y="1511"/>
                    <a:pt x="1323" y="1511"/>
                    <a:pt x="1352" y="1475"/>
                  </a:cubicBezTo>
                  <a:lnTo>
                    <a:pt x="1446" y="1417"/>
                  </a:lnTo>
                  <a:lnTo>
                    <a:pt x="1503" y="1388"/>
                  </a:lnTo>
                  <a:close/>
                  <a:moveTo>
                    <a:pt x="1084" y="1749"/>
                  </a:moveTo>
                  <a:cubicBezTo>
                    <a:pt x="1084" y="1749"/>
                    <a:pt x="1113" y="1749"/>
                    <a:pt x="1113" y="1778"/>
                  </a:cubicBezTo>
                  <a:lnTo>
                    <a:pt x="1113" y="1807"/>
                  </a:lnTo>
                  <a:lnTo>
                    <a:pt x="1113" y="1930"/>
                  </a:lnTo>
                  <a:lnTo>
                    <a:pt x="1019" y="1930"/>
                  </a:lnTo>
                  <a:lnTo>
                    <a:pt x="1019" y="1807"/>
                  </a:lnTo>
                  <a:lnTo>
                    <a:pt x="1019" y="1778"/>
                  </a:lnTo>
                  <a:cubicBezTo>
                    <a:pt x="1019" y="1749"/>
                    <a:pt x="1048" y="1749"/>
                    <a:pt x="1084" y="1749"/>
                  </a:cubicBezTo>
                  <a:close/>
                  <a:moveTo>
                    <a:pt x="362" y="1"/>
                  </a:moveTo>
                  <a:cubicBezTo>
                    <a:pt x="268" y="1"/>
                    <a:pt x="181" y="95"/>
                    <a:pt x="181" y="181"/>
                  </a:cubicBezTo>
                  <a:lnTo>
                    <a:pt x="181" y="933"/>
                  </a:lnTo>
                  <a:cubicBezTo>
                    <a:pt x="181" y="998"/>
                    <a:pt x="210" y="1056"/>
                    <a:pt x="268" y="1085"/>
                  </a:cubicBezTo>
                  <a:lnTo>
                    <a:pt x="477" y="1265"/>
                  </a:lnTo>
                  <a:cubicBezTo>
                    <a:pt x="419" y="1294"/>
                    <a:pt x="362" y="1388"/>
                    <a:pt x="362" y="1446"/>
                  </a:cubicBezTo>
                  <a:cubicBezTo>
                    <a:pt x="362" y="1540"/>
                    <a:pt x="391" y="1598"/>
                    <a:pt x="419" y="1627"/>
                  </a:cubicBezTo>
                  <a:cubicBezTo>
                    <a:pt x="477" y="1656"/>
                    <a:pt x="542" y="1692"/>
                    <a:pt x="600" y="1692"/>
                  </a:cubicBezTo>
                  <a:lnTo>
                    <a:pt x="752" y="1692"/>
                  </a:lnTo>
                  <a:cubicBezTo>
                    <a:pt x="781" y="1692"/>
                    <a:pt x="810" y="1692"/>
                    <a:pt x="839" y="1721"/>
                  </a:cubicBezTo>
                  <a:lnTo>
                    <a:pt x="904" y="1778"/>
                  </a:lnTo>
                  <a:lnTo>
                    <a:pt x="904" y="1807"/>
                  </a:lnTo>
                  <a:lnTo>
                    <a:pt x="904" y="1988"/>
                  </a:lnTo>
                  <a:lnTo>
                    <a:pt x="87" y="2443"/>
                  </a:lnTo>
                  <a:cubicBezTo>
                    <a:pt x="29" y="2472"/>
                    <a:pt x="0" y="2530"/>
                    <a:pt x="0" y="2624"/>
                  </a:cubicBezTo>
                  <a:lnTo>
                    <a:pt x="0" y="3614"/>
                  </a:lnTo>
                  <a:cubicBezTo>
                    <a:pt x="0" y="3708"/>
                    <a:pt x="29" y="3766"/>
                    <a:pt x="87" y="3794"/>
                  </a:cubicBezTo>
                  <a:lnTo>
                    <a:pt x="961" y="4307"/>
                  </a:lnTo>
                  <a:lnTo>
                    <a:pt x="1171" y="4307"/>
                  </a:lnTo>
                  <a:lnTo>
                    <a:pt x="2045" y="3794"/>
                  </a:lnTo>
                  <a:cubicBezTo>
                    <a:pt x="2103" y="3766"/>
                    <a:pt x="2132" y="3708"/>
                    <a:pt x="2132" y="3614"/>
                  </a:cubicBezTo>
                  <a:lnTo>
                    <a:pt x="2132" y="3137"/>
                  </a:lnTo>
                  <a:cubicBezTo>
                    <a:pt x="2132" y="3101"/>
                    <a:pt x="2103" y="3072"/>
                    <a:pt x="2074" y="3072"/>
                  </a:cubicBezTo>
                  <a:cubicBezTo>
                    <a:pt x="2045" y="3072"/>
                    <a:pt x="2016" y="3101"/>
                    <a:pt x="2016" y="3137"/>
                  </a:cubicBezTo>
                  <a:lnTo>
                    <a:pt x="2016" y="3614"/>
                  </a:lnTo>
                  <a:cubicBezTo>
                    <a:pt x="2016" y="3643"/>
                    <a:pt x="1988" y="3679"/>
                    <a:pt x="1988" y="3679"/>
                  </a:cubicBezTo>
                  <a:lnTo>
                    <a:pt x="1113" y="4185"/>
                  </a:lnTo>
                  <a:lnTo>
                    <a:pt x="1019" y="4185"/>
                  </a:lnTo>
                  <a:lnTo>
                    <a:pt x="145" y="3679"/>
                  </a:lnTo>
                  <a:cubicBezTo>
                    <a:pt x="145" y="3679"/>
                    <a:pt x="116" y="3643"/>
                    <a:pt x="116" y="3614"/>
                  </a:cubicBezTo>
                  <a:lnTo>
                    <a:pt x="116" y="2624"/>
                  </a:lnTo>
                  <a:cubicBezTo>
                    <a:pt x="116" y="2595"/>
                    <a:pt x="145" y="2559"/>
                    <a:pt x="145" y="2559"/>
                  </a:cubicBezTo>
                  <a:cubicBezTo>
                    <a:pt x="181" y="2530"/>
                    <a:pt x="961" y="2111"/>
                    <a:pt x="1019" y="2053"/>
                  </a:cubicBezTo>
                  <a:lnTo>
                    <a:pt x="1113" y="2053"/>
                  </a:lnTo>
                  <a:cubicBezTo>
                    <a:pt x="1352" y="2197"/>
                    <a:pt x="1713" y="2414"/>
                    <a:pt x="1988" y="2559"/>
                  </a:cubicBezTo>
                  <a:cubicBezTo>
                    <a:pt x="1988" y="2559"/>
                    <a:pt x="2016" y="2595"/>
                    <a:pt x="2016" y="2624"/>
                  </a:cubicBezTo>
                  <a:lnTo>
                    <a:pt x="2016" y="2891"/>
                  </a:lnTo>
                  <a:cubicBezTo>
                    <a:pt x="2016" y="2920"/>
                    <a:pt x="2045" y="2956"/>
                    <a:pt x="2074" y="2956"/>
                  </a:cubicBezTo>
                  <a:cubicBezTo>
                    <a:pt x="2103" y="2956"/>
                    <a:pt x="2132" y="2920"/>
                    <a:pt x="2132" y="2891"/>
                  </a:cubicBezTo>
                  <a:lnTo>
                    <a:pt x="2132" y="2624"/>
                  </a:lnTo>
                  <a:cubicBezTo>
                    <a:pt x="2132" y="2530"/>
                    <a:pt x="2103" y="2472"/>
                    <a:pt x="2045" y="2443"/>
                  </a:cubicBezTo>
                  <a:lnTo>
                    <a:pt x="1229" y="1988"/>
                  </a:lnTo>
                  <a:lnTo>
                    <a:pt x="1229" y="1807"/>
                  </a:lnTo>
                  <a:lnTo>
                    <a:pt x="1229" y="1778"/>
                  </a:lnTo>
                  <a:lnTo>
                    <a:pt x="1294" y="1721"/>
                  </a:lnTo>
                  <a:cubicBezTo>
                    <a:pt x="1323" y="1692"/>
                    <a:pt x="1352" y="1692"/>
                    <a:pt x="1381" y="1692"/>
                  </a:cubicBezTo>
                  <a:lnTo>
                    <a:pt x="1561" y="1692"/>
                  </a:lnTo>
                  <a:cubicBezTo>
                    <a:pt x="1684" y="1692"/>
                    <a:pt x="1771" y="1598"/>
                    <a:pt x="1771" y="1475"/>
                  </a:cubicBezTo>
                  <a:cubicBezTo>
                    <a:pt x="1771" y="1417"/>
                    <a:pt x="1742" y="1359"/>
                    <a:pt x="1713" y="1330"/>
                  </a:cubicBezTo>
                  <a:cubicBezTo>
                    <a:pt x="1684" y="1294"/>
                    <a:pt x="1684" y="1265"/>
                    <a:pt x="1655" y="1265"/>
                  </a:cubicBezTo>
                  <a:lnTo>
                    <a:pt x="1894" y="1085"/>
                  </a:lnTo>
                  <a:cubicBezTo>
                    <a:pt x="1923" y="1056"/>
                    <a:pt x="1951" y="998"/>
                    <a:pt x="1951" y="933"/>
                  </a:cubicBezTo>
                  <a:lnTo>
                    <a:pt x="1951" y="181"/>
                  </a:lnTo>
                  <a:cubicBezTo>
                    <a:pt x="1951" y="95"/>
                    <a:pt x="1865" y="1"/>
                    <a:pt x="17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39"/>
            <p:cNvSpPr/>
            <p:nvPr/>
          </p:nvSpPr>
          <p:spPr>
            <a:xfrm>
              <a:off x="4116221" y="2654540"/>
              <a:ext cx="110509" cy="103962"/>
            </a:xfrm>
            <a:custGeom>
              <a:avLst/>
              <a:gdLst/>
              <a:ahLst/>
              <a:cxnLst/>
              <a:rect l="l" t="t" r="r" b="b"/>
              <a:pathLst>
                <a:path w="1266" h="1191" extrusionOk="0">
                  <a:moveTo>
                    <a:pt x="629" y="124"/>
                  </a:moveTo>
                  <a:cubicBezTo>
                    <a:pt x="665" y="124"/>
                    <a:pt x="694" y="124"/>
                    <a:pt x="694" y="153"/>
                  </a:cubicBezTo>
                  <a:lnTo>
                    <a:pt x="781" y="304"/>
                  </a:lnTo>
                  <a:cubicBezTo>
                    <a:pt x="810" y="333"/>
                    <a:pt x="875" y="391"/>
                    <a:pt x="904" y="391"/>
                  </a:cubicBezTo>
                  <a:lnTo>
                    <a:pt x="1084" y="427"/>
                  </a:lnTo>
                  <a:cubicBezTo>
                    <a:pt x="1113" y="427"/>
                    <a:pt x="1142" y="456"/>
                    <a:pt x="1142" y="485"/>
                  </a:cubicBezTo>
                  <a:cubicBezTo>
                    <a:pt x="1142" y="485"/>
                    <a:pt x="1142" y="514"/>
                    <a:pt x="1113" y="543"/>
                  </a:cubicBezTo>
                  <a:lnTo>
                    <a:pt x="990" y="666"/>
                  </a:lnTo>
                  <a:cubicBezTo>
                    <a:pt x="962" y="695"/>
                    <a:pt x="962" y="752"/>
                    <a:pt x="962" y="817"/>
                  </a:cubicBezTo>
                  <a:lnTo>
                    <a:pt x="962" y="998"/>
                  </a:lnTo>
                  <a:lnTo>
                    <a:pt x="962" y="1056"/>
                  </a:lnTo>
                  <a:lnTo>
                    <a:pt x="875" y="1056"/>
                  </a:lnTo>
                  <a:lnTo>
                    <a:pt x="723" y="998"/>
                  </a:lnTo>
                  <a:cubicBezTo>
                    <a:pt x="694" y="984"/>
                    <a:pt x="671" y="976"/>
                    <a:pt x="647" y="976"/>
                  </a:cubicBezTo>
                  <a:cubicBezTo>
                    <a:pt x="624" y="976"/>
                    <a:pt x="600" y="984"/>
                    <a:pt x="571" y="998"/>
                  </a:cubicBezTo>
                  <a:lnTo>
                    <a:pt x="391" y="1056"/>
                  </a:lnTo>
                  <a:lnTo>
                    <a:pt x="333" y="1056"/>
                  </a:lnTo>
                  <a:cubicBezTo>
                    <a:pt x="333" y="1056"/>
                    <a:pt x="304" y="1027"/>
                    <a:pt x="333" y="998"/>
                  </a:cubicBezTo>
                  <a:lnTo>
                    <a:pt x="333" y="817"/>
                  </a:lnTo>
                  <a:cubicBezTo>
                    <a:pt x="333" y="752"/>
                    <a:pt x="333" y="695"/>
                    <a:pt x="304" y="666"/>
                  </a:cubicBezTo>
                  <a:lnTo>
                    <a:pt x="181" y="543"/>
                  </a:lnTo>
                  <a:cubicBezTo>
                    <a:pt x="152" y="514"/>
                    <a:pt x="152" y="485"/>
                    <a:pt x="152" y="485"/>
                  </a:cubicBezTo>
                  <a:cubicBezTo>
                    <a:pt x="152" y="456"/>
                    <a:pt x="181" y="427"/>
                    <a:pt x="210" y="427"/>
                  </a:cubicBezTo>
                  <a:lnTo>
                    <a:pt x="391" y="391"/>
                  </a:lnTo>
                  <a:cubicBezTo>
                    <a:pt x="420" y="391"/>
                    <a:pt x="485" y="333"/>
                    <a:pt x="514" y="304"/>
                  </a:cubicBezTo>
                  <a:lnTo>
                    <a:pt x="600" y="153"/>
                  </a:lnTo>
                  <a:cubicBezTo>
                    <a:pt x="600" y="124"/>
                    <a:pt x="629" y="124"/>
                    <a:pt x="629" y="124"/>
                  </a:cubicBezTo>
                  <a:close/>
                  <a:moveTo>
                    <a:pt x="629" y="1"/>
                  </a:moveTo>
                  <a:cubicBezTo>
                    <a:pt x="571" y="1"/>
                    <a:pt x="514" y="30"/>
                    <a:pt x="485" y="95"/>
                  </a:cubicBezTo>
                  <a:lnTo>
                    <a:pt x="391" y="247"/>
                  </a:lnTo>
                  <a:lnTo>
                    <a:pt x="362" y="275"/>
                  </a:lnTo>
                  <a:lnTo>
                    <a:pt x="181" y="304"/>
                  </a:lnTo>
                  <a:cubicBezTo>
                    <a:pt x="123" y="333"/>
                    <a:pt x="58" y="362"/>
                    <a:pt x="29" y="427"/>
                  </a:cubicBezTo>
                  <a:cubicBezTo>
                    <a:pt x="0" y="485"/>
                    <a:pt x="29" y="572"/>
                    <a:pt x="58" y="608"/>
                  </a:cubicBezTo>
                  <a:lnTo>
                    <a:pt x="181" y="752"/>
                  </a:lnTo>
                  <a:cubicBezTo>
                    <a:pt x="210" y="752"/>
                    <a:pt x="210" y="789"/>
                    <a:pt x="210" y="789"/>
                  </a:cubicBezTo>
                  <a:lnTo>
                    <a:pt x="181" y="998"/>
                  </a:lnTo>
                  <a:cubicBezTo>
                    <a:pt x="181" y="1056"/>
                    <a:pt x="210" y="1114"/>
                    <a:pt x="268" y="1150"/>
                  </a:cubicBezTo>
                  <a:cubicBezTo>
                    <a:pt x="304" y="1179"/>
                    <a:pt x="333" y="1179"/>
                    <a:pt x="391" y="1179"/>
                  </a:cubicBezTo>
                  <a:lnTo>
                    <a:pt x="448" y="1179"/>
                  </a:lnTo>
                  <a:lnTo>
                    <a:pt x="629" y="1085"/>
                  </a:lnTo>
                  <a:lnTo>
                    <a:pt x="665" y="1085"/>
                  </a:lnTo>
                  <a:lnTo>
                    <a:pt x="846" y="1179"/>
                  </a:lnTo>
                  <a:cubicBezTo>
                    <a:pt x="863" y="1187"/>
                    <a:pt x="880" y="1191"/>
                    <a:pt x="897" y="1191"/>
                  </a:cubicBezTo>
                  <a:cubicBezTo>
                    <a:pt x="938" y="1191"/>
                    <a:pt x="981" y="1170"/>
                    <a:pt x="1027" y="1150"/>
                  </a:cubicBezTo>
                  <a:cubicBezTo>
                    <a:pt x="1084" y="1114"/>
                    <a:pt x="1113" y="1056"/>
                    <a:pt x="1113" y="998"/>
                  </a:cubicBezTo>
                  <a:lnTo>
                    <a:pt x="1084" y="789"/>
                  </a:lnTo>
                  <a:lnTo>
                    <a:pt x="1084" y="752"/>
                  </a:lnTo>
                  <a:lnTo>
                    <a:pt x="1207" y="608"/>
                  </a:lnTo>
                  <a:cubicBezTo>
                    <a:pt x="1265" y="572"/>
                    <a:pt x="1265" y="485"/>
                    <a:pt x="1265" y="427"/>
                  </a:cubicBezTo>
                  <a:cubicBezTo>
                    <a:pt x="1236" y="362"/>
                    <a:pt x="1171" y="333"/>
                    <a:pt x="1113" y="304"/>
                  </a:cubicBezTo>
                  <a:lnTo>
                    <a:pt x="933" y="275"/>
                  </a:lnTo>
                  <a:lnTo>
                    <a:pt x="904" y="247"/>
                  </a:lnTo>
                  <a:lnTo>
                    <a:pt x="810" y="95"/>
                  </a:lnTo>
                  <a:cubicBezTo>
                    <a:pt x="781" y="30"/>
                    <a:pt x="723" y="1"/>
                    <a:pt x="6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197" name="Google Shape;1197;p39"/>
          <p:cNvCxnSpPr>
            <a:stCxn id="1177" idx="0"/>
          </p:cNvCxnSpPr>
          <p:nvPr/>
        </p:nvCxnSpPr>
        <p:spPr>
          <a:xfrm rot="-5400000">
            <a:off x="1753862" y="1472288"/>
            <a:ext cx="1509000" cy="16911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198" name="Google Shape;1198;p39"/>
          <p:cNvCxnSpPr>
            <a:stCxn id="1177" idx="0"/>
          </p:cNvCxnSpPr>
          <p:nvPr/>
        </p:nvCxnSpPr>
        <p:spPr>
          <a:xfrm rot="-5400000">
            <a:off x="2159312" y="1623938"/>
            <a:ext cx="951900" cy="19449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199" name="Google Shape;1199;p39"/>
          <p:cNvCxnSpPr>
            <a:stCxn id="1178" idx="0"/>
          </p:cNvCxnSpPr>
          <p:nvPr/>
        </p:nvCxnSpPr>
        <p:spPr>
          <a:xfrm rot="-5400000">
            <a:off x="3353798" y="2514638"/>
            <a:ext cx="803400" cy="3120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200" name="Google Shape;1200;p39"/>
          <p:cNvCxnSpPr>
            <a:stCxn id="1179" idx="0"/>
          </p:cNvCxnSpPr>
          <p:nvPr/>
        </p:nvCxnSpPr>
        <p:spPr>
          <a:xfrm rot="5400000" flipH="1">
            <a:off x="4727084" y="2263238"/>
            <a:ext cx="617700" cy="10005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201" name="Google Shape;1201;p39"/>
          <p:cNvCxnSpPr>
            <a:stCxn id="1179" idx="0"/>
          </p:cNvCxnSpPr>
          <p:nvPr/>
        </p:nvCxnSpPr>
        <p:spPr>
          <a:xfrm rot="5400000" flipH="1">
            <a:off x="4408484" y="1944638"/>
            <a:ext cx="1663500" cy="5919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202" name="Google Shape;1202;p39"/>
          <p:cNvCxnSpPr>
            <a:stCxn id="1190" idx="0"/>
          </p:cNvCxnSpPr>
          <p:nvPr/>
        </p:nvCxnSpPr>
        <p:spPr>
          <a:xfrm rot="5400000" flipH="1">
            <a:off x="5658619" y="1258088"/>
            <a:ext cx="1806000" cy="18225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203" name="Google Shape;1203;p39"/>
          <p:cNvCxnSpPr/>
          <p:nvPr/>
        </p:nvCxnSpPr>
        <p:spPr>
          <a:xfrm rot="10800000">
            <a:off x="5693569" y="1699538"/>
            <a:ext cx="1779300" cy="13728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p4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aphicFrame>
        <p:nvGraphicFramePr>
          <p:cNvPr id="1209" name="Google Shape;1209;p40"/>
          <p:cNvGraphicFramePr/>
          <p:nvPr/>
        </p:nvGraphicFramePr>
        <p:xfrm>
          <a:off x="832863" y="1297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{859FDAE8-DB37-464D-B72B-6F1655A894FB}</a:tableStyleId>
              </a:tblPr>
              <a:tblGrid>
                <a:gridCol w="1618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5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5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95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90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STUDY</a:t>
                      </a:r>
                      <a:endParaRPr sz="13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DATE</a:t>
                      </a:r>
                      <a:endParaRPr sz="13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TARGET</a:t>
                      </a:r>
                      <a:endParaRPr sz="13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AGE</a:t>
                      </a:r>
                      <a:endParaRPr sz="13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COUNTRY</a:t>
                      </a:r>
                      <a:endParaRPr sz="13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0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</a:t>
                      </a:r>
                      <a:endParaRPr b="1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04/01/20XX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18-35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0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</a:t>
                      </a:r>
                      <a:endParaRPr b="1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04/03/20XX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35-45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0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 b="1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05/04/20XX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45-50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0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</a:t>
                      </a:r>
                      <a:endParaRPr b="1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06/05/20XX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Neptune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50-60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0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Jupiter</a:t>
                      </a:r>
                      <a:endParaRPr b="1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07/06/20XX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Jupiter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60-90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Neptune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Google Shape;1214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aphicFrame>
        <p:nvGraphicFramePr>
          <p:cNvPr id="1215" name="Google Shape;1215;p41"/>
          <p:cNvGraphicFramePr/>
          <p:nvPr/>
        </p:nvGraphicFramePr>
        <p:xfrm>
          <a:off x="993204" y="15364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{859FDAE8-DB37-464D-B72B-6F1655A894FB}</a:tableStyleId>
              </a:tblPr>
              <a:tblGrid>
                <a:gridCol w="456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6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6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61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61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95700">
                <a:tc gridSpan="7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MONTH</a:t>
                      </a:r>
                      <a:endParaRPr sz="18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0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MO</a:t>
                      </a:r>
                      <a:endParaRPr sz="12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TU</a:t>
                      </a:r>
                      <a:endParaRPr sz="12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WE</a:t>
                      </a:r>
                      <a:endParaRPr sz="12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TH</a:t>
                      </a:r>
                      <a:endParaRPr sz="12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FR</a:t>
                      </a:r>
                      <a:endParaRPr sz="12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SA</a:t>
                      </a:r>
                      <a:endParaRPr sz="12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SU</a:t>
                      </a:r>
                      <a:endParaRPr sz="1200" b="1">
                        <a:solidFill>
                          <a:schemeClr val="accent2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0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3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4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0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5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6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7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8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9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10</a:t>
                      </a:r>
                      <a:endParaRPr b="1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11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90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12</a:t>
                      </a:r>
                      <a:endParaRPr b="1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13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14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15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16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17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18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0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19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21</a:t>
                      </a:r>
                      <a:endParaRPr b="1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22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23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24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25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90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26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27</a:t>
                      </a:r>
                      <a:endParaRPr b="1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28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29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30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16" name="Google Shape;1216;p41"/>
          <p:cNvSpPr txBox="1"/>
          <p:nvPr/>
        </p:nvSpPr>
        <p:spPr>
          <a:xfrm>
            <a:off x="5109904" y="4058109"/>
            <a:ext cx="1026900" cy="3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Meetings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sp>
        <p:nvSpPr>
          <p:cNvPr id="1217" name="Google Shape;1217;p41"/>
          <p:cNvSpPr txBox="1"/>
          <p:nvPr/>
        </p:nvSpPr>
        <p:spPr>
          <a:xfrm>
            <a:off x="6478375" y="4058109"/>
            <a:ext cx="1024200" cy="30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rPr>
              <a:t>Launches</a:t>
            </a:r>
            <a:endParaRPr>
              <a:solidFill>
                <a:schemeClr val="dk1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grpSp>
        <p:nvGrpSpPr>
          <p:cNvPr id="1218" name="Google Shape;1218;p41"/>
          <p:cNvGrpSpPr/>
          <p:nvPr/>
        </p:nvGrpSpPr>
        <p:grpSpPr>
          <a:xfrm>
            <a:off x="4552804" y="1459338"/>
            <a:ext cx="3875999" cy="576038"/>
            <a:chOff x="4552804" y="1459338"/>
            <a:chExt cx="3875999" cy="576038"/>
          </a:xfrm>
        </p:grpSpPr>
        <p:sp>
          <p:nvSpPr>
            <p:cNvPr id="1219" name="Google Shape;1219;p41"/>
            <p:cNvSpPr txBox="1"/>
            <p:nvPr/>
          </p:nvSpPr>
          <p:spPr>
            <a:xfrm>
              <a:off x="5470203" y="1462975"/>
              <a:ext cx="2958600" cy="57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 is a cold place. It’s full of iron oxide dust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1220" name="Google Shape;1220;p41"/>
            <p:cNvSpPr txBox="1"/>
            <p:nvPr/>
          </p:nvSpPr>
          <p:spPr>
            <a:xfrm>
              <a:off x="4552804" y="1459338"/>
              <a:ext cx="917400" cy="576000"/>
            </a:xfrm>
            <a:prstGeom prst="rect">
              <a:avLst/>
            </a:prstGeom>
            <a:noFill/>
            <a:ln>
              <a:noFill/>
            </a:ln>
            <a:effectLst>
              <a:outerShdw blurRad="142875" algn="bl" rotWithShape="0">
                <a:srgbClr val="8FFFFF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10</a:t>
              </a:r>
              <a:endParaRPr sz="19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1221" name="Google Shape;1221;p41"/>
          <p:cNvGrpSpPr/>
          <p:nvPr/>
        </p:nvGrpSpPr>
        <p:grpSpPr>
          <a:xfrm>
            <a:off x="4552804" y="2079153"/>
            <a:ext cx="3875999" cy="576000"/>
            <a:chOff x="4552804" y="2079153"/>
            <a:chExt cx="3875999" cy="576000"/>
          </a:xfrm>
        </p:grpSpPr>
        <p:sp>
          <p:nvSpPr>
            <p:cNvPr id="1222" name="Google Shape;1222;p41"/>
            <p:cNvSpPr txBox="1"/>
            <p:nvPr/>
          </p:nvSpPr>
          <p:spPr>
            <a:xfrm>
              <a:off x="5470204" y="2080970"/>
              <a:ext cx="2958600" cy="572400"/>
            </a:xfrm>
            <a:prstGeom prst="rect">
              <a:avLst/>
            </a:prstGeom>
            <a:noFill/>
            <a:ln>
              <a:noFill/>
            </a:ln>
            <a:effectLst>
              <a:outerShdw blurRad="142875" algn="bl" rotWithShape="0">
                <a:srgbClr val="8FFFFF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</a:t>
              </a:r>
              <a:r>
                <a:rPr lang="en" b="1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 </a:t>
              </a: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is the biggest planet in the Solar System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1223" name="Google Shape;1223;p41"/>
            <p:cNvSpPr txBox="1"/>
            <p:nvPr/>
          </p:nvSpPr>
          <p:spPr>
            <a:xfrm>
              <a:off x="4552804" y="2079153"/>
              <a:ext cx="917400" cy="576000"/>
            </a:xfrm>
            <a:prstGeom prst="rect">
              <a:avLst/>
            </a:prstGeom>
            <a:noFill/>
            <a:ln>
              <a:noFill/>
            </a:ln>
            <a:effectLst>
              <a:outerShdw blurRad="142875" algn="bl" rotWithShape="0">
                <a:srgbClr val="8FFFFF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12</a:t>
              </a:r>
              <a:endParaRPr sz="19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1224" name="Google Shape;1224;p41"/>
          <p:cNvGrpSpPr/>
          <p:nvPr/>
        </p:nvGrpSpPr>
        <p:grpSpPr>
          <a:xfrm>
            <a:off x="4552804" y="2698932"/>
            <a:ext cx="3875999" cy="576000"/>
            <a:chOff x="4552804" y="2698932"/>
            <a:chExt cx="3875999" cy="576000"/>
          </a:xfrm>
        </p:grpSpPr>
        <p:sp>
          <p:nvSpPr>
            <p:cNvPr id="1225" name="Google Shape;1225;p41"/>
            <p:cNvSpPr txBox="1"/>
            <p:nvPr/>
          </p:nvSpPr>
          <p:spPr>
            <a:xfrm>
              <a:off x="4552804" y="2698932"/>
              <a:ext cx="917400" cy="576000"/>
            </a:xfrm>
            <a:prstGeom prst="rect">
              <a:avLst/>
            </a:prstGeom>
            <a:noFill/>
            <a:ln>
              <a:noFill/>
            </a:ln>
            <a:effectLst>
              <a:outerShdw blurRad="142875" algn="bl" rotWithShape="0">
                <a:srgbClr val="8FFFFF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21</a:t>
              </a:r>
              <a:endParaRPr sz="19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226" name="Google Shape;1226;p41"/>
            <p:cNvSpPr txBox="1"/>
            <p:nvPr/>
          </p:nvSpPr>
          <p:spPr>
            <a:xfrm>
              <a:off x="5470204" y="2699838"/>
              <a:ext cx="2958600" cy="57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in the Solar System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1227" name="Google Shape;1227;p41"/>
          <p:cNvGrpSpPr/>
          <p:nvPr/>
        </p:nvGrpSpPr>
        <p:grpSpPr>
          <a:xfrm>
            <a:off x="4552804" y="3318710"/>
            <a:ext cx="3875999" cy="576000"/>
            <a:chOff x="4552804" y="3318710"/>
            <a:chExt cx="3875999" cy="576000"/>
          </a:xfrm>
        </p:grpSpPr>
        <p:sp>
          <p:nvSpPr>
            <p:cNvPr id="1228" name="Google Shape;1228;p41"/>
            <p:cNvSpPr txBox="1"/>
            <p:nvPr/>
          </p:nvSpPr>
          <p:spPr>
            <a:xfrm>
              <a:off x="5470203" y="3318725"/>
              <a:ext cx="2958600" cy="572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Venus is extremely hot, even more than Mercury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1229" name="Google Shape;1229;p41"/>
            <p:cNvSpPr txBox="1"/>
            <p:nvPr/>
          </p:nvSpPr>
          <p:spPr>
            <a:xfrm>
              <a:off x="4552804" y="3318710"/>
              <a:ext cx="917400" cy="576000"/>
            </a:xfrm>
            <a:prstGeom prst="rect">
              <a:avLst/>
            </a:prstGeom>
            <a:noFill/>
            <a:ln>
              <a:noFill/>
            </a:ln>
            <a:effectLst>
              <a:outerShdw blurRad="142875" algn="bl" rotWithShape="0">
                <a:srgbClr val="8FFFFF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27</a:t>
              </a:r>
              <a:endParaRPr sz="19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sp>
        <p:nvSpPr>
          <p:cNvPr id="1230" name="Google Shape;1230;p41"/>
          <p:cNvSpPr/>
          <p:nvPr/>
        </p:nvSpPr>
        <p:spPr>
          <a:xfrm>
            <a:off x="4864800" y="4087509"/>
            <a:ext cx="245100" cy="24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1" name="Google Shape;1231;p41"/>
          <p:cNvSpPr/>
          <p:nvPr/>
        </p:nvSpPr>
        <p:spPr>
          <a:xfrm>
            <a:off x="6233275" y="4087509"/>
            <a:ext cx="245100" cy="245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32" name="Google Shape;1232;p41"/>
          <p:cNvCxnSpPr/>
          <p:nvPr/>
        </p:nvCxnSpPr>
        <p:spPr>
          <a:xfrm>
            <a:off x="4573088" y="1307825"/>
            <a:ext cx="0" cy="3051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Google Shape;1237;p4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aphicFrame>
        <p:nvGraphicFramePr>
          <p:cNvPr id="1238" name="Google Shape;1238;p42"/>
          <p:cNvGraphicFramePr/>
          <p:nvPr/>
        </p:nvGraphicFramePr>
        <p:xfrm>
          <a:off x="720000" y="13256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{859FDAE8-DB37-464D-B72B-6F1655A894FB}</a:tableStyleId>
              </a:tblPr>
              <a:tblGrid>
                <a:gridCol w="10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49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9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NAME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UNITS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REVENUE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UNSOLD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</a:t>
                      </a:r>
                      <a:endParaRPr b="1"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500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2,000,000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40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5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 b="1"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1,000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50,750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39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</a:t>
                      </a:r>
                      <a:endParaRPr b="1"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250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1,500,000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300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</a:t>
                      </a:r>
                      <a:endParaRPr b="1"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500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2,000,000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40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5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</a:t>
                      </a:r>
                      <a:endParaRPr b="1"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1,000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50,750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10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239" name="Google Shape;1239;p42"/>
          <p:cNvGrpSpPr/>
          <p:nvPr/>
        </p:nvGrpSpPr>
        <p:grpSpPr>
          <a:xfrm>
            <a:off x="6728550" y="1881950"/>
            <a:ext cx="1728300" cy="790769"/>
            <a:chOff x="6728550" y="1881950"/>
            <a:chExt cx="1728300" cy="790769"/>
          </a:xfrm>
        </p:grpSpPr>
        <p:sp>
          <p:nvSpPr>
            <p:cNvPr id="1240" name="Google Shape;1240;p42"/>
            <p:cNvSpPr txBox="1"/>
            <p:nvPr/>
          </p:nvSpPr>
          <p:spPr>
            <a:xfrm>
              <a:off x="6728550" y="1881950"/>
              <a:ext cx="1728300" cy="37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VENUS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241" name="Google Shape;1241;p42"/>
            <p:cNvSpPr txBox="1"/>
            <p:nvPr/>
          </p:nvSpPr>
          <p:spPr>
            <a:xfrm>
              <a:off x="6728550" y="2105719"/>
              <a:ext cx="1728300" cy="567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Venus has a beautiful name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1242" name="Google Shape;1242;p42"/>
          <p:cNvGrpSpPr/>
          <p:nvPr/>
        </p:nvGrpSpPr>
        <p:grpSpPr>
          <a:xfrm>
            <a:off x="6728550" y="2820989"/>
            <a:ext cx="1731600" cy="782840"/>
            <a:chOff x="6728550" y="2825125"/>
            <a:chExt cx="1731600" cy="782840"/>
          </a:xfrm>
        </p:grpSpPr>
        <p:sp>
          <p:nvSpPr>
            <p:cNvPr id="1243" name="Google Shape;1243;p42"/>
            <p:cNvSpPr txBox="1"/>
            <p:nvPr/>
          </p:nvSpPr>
          <p:spPr>
            <a:xfrm>
              <a:off x="6728550" y="2825125"/>
              <a:ext cx="1728300" cy="37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EARTH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244" name="Google Shape;1244;p42"/>
            <p:cNvSpPr txBox="1"/>
            <p:nvPr/>
          </p:nvSpPr>
          <p:spPr>
            <a:xfrm>
              <a:off x="6728550" y="3040965"/>
              <a:ext cx="1731600" cy="567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Earth is the only planet with life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sp>
        <p:nvSpPr>
          <p:cNvPr id="1245" name="Google Shape;1245;p42"/>
          <p:cNvSpPr/>
          <p:nvPr/>
        </p:nvSpPr>
        <p:spPr>
          <a:xfrm>
            <a:off x="5949306" y="188193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sp>
        <p:nvSpPr>
          <p:cNvPr id="1246" name="Google Shape;1246;p42"/>
          <p:cNvSpPr/>
          <p:nvPr/>
        </p:nvSpPr>
        <p:spPr>
          <a:xfrm>
            <a:off x="5949324" y="2825113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1247" name="Google Shape;1247;p42"/>
          <p:cNvGrpSpPr/>
          <p:nvPr/>
        </p:nvGrpSpPr>
        <p:grpSpPr>
          <a:xfrm>
            <a:off x="6081403" y="2967911"/>
            <a:ext cx="376042" cy="281422"/>
            <a:chOff x="4762770" y="1834549"/>
            <a:chExt cx="376042" cy="281422"/>
          </a:xfrm>
        </p:grpSpPr>
        <p:sp>
          <p:nvSpPr>
            <p:cNvPr id="1248" name="Google Shape;1248;p42"/>
            <p:cNvSpPr/>
            <p:nvPr/>
          </p:nvSpPr>
          <p:spPr>
            <a:xfrm>
              <a:off x="4762770" y="1879328"/>
              <a:ext cx="94710" cy="236643"/>
            </a:xfrm>
            <a:custGeom>
              <a:avLst/>
              <a:gdLst/>
              <a:ahLst/>
              <a:cxnLst/>
              <a:rect l="l" t="t" r="r" b="b"/>
              <a:pathLst>
                <a:path w="1085" h="2711" extrusionOk="0">
                  <a:moveTo>
                    <a:pt x="420" y="153"/>
                  </a:moveTo>
                  <a:cubicBezTo>
                    <a:pt x="513" y="153"/>
                    <a:pt x="571" y="211"/>
                    <a:pt x="571" y="276"/>
                  </a:cubicBezTo>
                  <a:cubicBezTo>
                    <a:pt x="571" y="333"/>
                    <a:pt x="513" y="391"/>
                    <a:pt x="420" y="391"/>
                  </a:cubicBezTo>
                  <a:cubicBezTo>
                    <a:pt x="362" y="391"/>
                    <a:pt x="304" y="333"/>
                    <a:pt x="304" y="276"/>
                  </a:cubicBezTo>
                  <a:cubicBezTo>
                    <a:pt x="304" y="211"/>
                    <a:pt x="362" y="153"/>
                    <a:pt x="420" y="153"/>
                  </a:cubicBezTo>
                  <a:close/>
                  <a:moveTo>
                    <a:pt x="665" y="695"/>
                  </a:moveTo>
                  <a:lnTo>
                    <a:pt x="665" y="724"/>
                  </a:lnTo>
                  <a:lnTo>
                    <a:pt x="665" y="752"/>
                  </a:lnTo>
                  <a:lnTo>
                    <a:pt x="210" y="752"/>
                  </a:lnTo>
                  <a:lnTo>
                    <a:pt x="181" y="724"/>
                  </a:lnTo>
                  <a:cubicBezTo>
                    <a:pt x="181" y="724"/>
                    <a:pt x="210" y="724"/>
                    <a:pt x="210" y="695"/>
                  </a:cubicBezTo>
                  <a:close/>
                  <a:moveTo>
                    <a:pt x="629" y="2501"/>
                  </a:moveTo>
                  <a:cubicBezTo>
                    <a:pt x="665" y="2501"/>
                    <a:pt x="694" y="2501"/>
                    <a:pt x="694" y="2530"/>
                  </a:cubicBezTo>
                  <a:lnTo>
                    <a:pt x="723" y="2588"/>
                  </a:lnTo>
                  <a:lnTo>
                    <a:pt x="152" y="2588"/>
                  </a:lnTo>
                  <a:lnTo>
                    <a:pt x="181" y="2530"/>
                  </a:lnTo>
                  <a:cubicBezTo>
                    <a:pt x="181" y="2501"/>
                    <a:pt x="210" y="2501"/>
                    <a:pt x="239" y="2501"/>
                  </a:cubicBezTo>
                  <a:close/>
                  <a:moveTo>
                    <a:pt x="448" y="1"/>
                  </a:moveTo>
                  <a:cubicBezTo>
                    <a:pt x="304" y="1"/>
                    <a:pt x="181" y="124"/>
                    <a:pt x="181" y="276"/>
                  </a:cubicBezTo>
                  <a:cubicBezTo>
                    <a:pt x="181" y="391"/>
                    <a:pt x="268" y="485"/>
                    <a:pt x="362" y="514"/>
                  </a:cubicBezTo>
                  <a:lnTo>
                    <a:pt x="362" y="572"/>
                  </a:lnTo>
                  <a:lnTo>
                    <a:pt x="181" y="572"/>
                  </a:lnTo>
                  <a:cubicBezTo>
                    <a:pt x="181" y="572"/>
                    <a:pt x="152" y="601"/>
                    <a:pt x="123" y="601"/>
                  </a:cubicBezTo>
                  <a:cubicBezTo>
                    <a:pt x="29" y="724"/>
                    <a:pt x="123" y="875"/>
                    <a:pt x="210" y="875"/>
                  </a:cubicBezTo>
                  <a:lnTo>
                    <a:pt x="239" y="875"/>
                  </a:lnTo>
                  <a:lnTo>
                    <a:pt x="239" y="1056"/>
                  </a:lnTo>
                  <a:cubicBezTo>
                    <a:pt x="239" y="1056"/>
                    <a:pt x="239" y="1085"/>
                    <a:pt x="268" y="1085"/>
                  </a:cubicBezTo>
                  <a:cubicBezTo>
                    <a:pt x="279" y="1103"/>
                    <a:pt x="292" y="1110"/>
                    <a:pt x="305" y="1110"/>
                  </a:cubicBezTo>
                  <a:cubicBezTo>
                    <a:pt x="334" y="1110"/>
                    <a:pt x="362" y="1076"/>
                    <a:pt x="362" y="1056"/>
                  </a:cubicBezTo>
                  <a:lnTo>
                    <a:pt x="362" y="875"/>
                  </a:lnTo>
                  <a:lnTo>
                    <a:pt x="485" y="875"/>
                  </a:lnTo>
                  <a:lnTo>
                    <a:pt x="485" y="904"/>
                  </a:lnTo>
                  <a:lnTo>
                    <a:pt x="485" y="2378"/>
                  </a:lnTo>
                  <a:lnTo>
                    <a:pt x="362" y="2378"/>
                  </a:lnTo>
                  <a:lnTo>
                    <a:pt x="362" y="1294"/>
                  </a:lnTo>
                  <a:cubicBezTo>
                    <a:pt x="362" y="1266"/>
                    <a:pt x="362" y="1237"/>
                    <a:pt x="333" y="1237"/>
                  </a:cubicBezTo>
                  <a:cubicBezTo>
                    <a:pt x="315" y="1229"/>
                    <a:pt x="301" y="1225"/>
                    <a:pt x="288" y="1225"/>
                  </a:cubicBezTo>
                  <a:cubicBezTo>
                    <a:pt x="254" y="1225"/>
                    <a:pt x="239" y="1252"/>
                    <a:pt x="239" y="1294"/>
                  </a:cubicBezTo>
                  <a:lnTo>
                    <a:pt x="239" y="2378"/>
                  </a:lnTo>
                  <a:cubicBezTo>
                    <a:pt x="181" y="2378"/>
                    <a:pt x="123" y="2407"/>
                    <a:pt x="58" y="2472"/>
                  </a:cubicBezTo>
                  <a:lnTo>
                    <a:pt x="0" y="2588"/>
                  </a:lnTo>
                  <a:cubicBezTo>
                    <a:pt x="0" y="2624"/>
                    <a:pt x="0" y="2653"/>
                    <a:pt x="29" y="2682"/>
                  </a:cubicBezTo>
                  <a:cubicBezTo>
                    <a:pt x="29" y="2711"/>
                    <a:pt x="58" y="2711"/>
                    <a:pt x="87" y="2711"/>
                  </a:cubicBezTo>
                  <a:lnTo>
                    <a:pt x="781" y="2711"/>
                  </a:lnTo>
                  <a:cubicBezTo>
                    <a:pt x="810" y="2711"/>
                    <a:pt x="846" y="2711"/>
                    <a:pt x="846" y="2682"/>
                  </a:cubicBezTo>
                  <a:cubicBezTo>
                    <a:pt x="875" y="2653"/>
                    <a:pt x="875" y="2624"/>
                    <a:pt x="875" y="2588"/>
                  </a:cubicBezTo>
                  <a:lnTo>
                    <a:pt x="810" y="2472"/>
                  </a:lnTo>
                  <a:cubicBezTo>
                    <a:pt x="752" y="2407"/>
                    <a:pt x="694" y="2378"/>
                    <a:pt x="629" y="2378"/>
                  </a:cubicBezTo>
                  <a:lnTo>
                    <a:pt x="629" y="1056"/>
                  </a:lnTo>
                  <a:cubicBezTo>
                    <a:pt x="655" y="1076"/>
                    <a:pt x="691" y="1097"/>
                    <a:pt x="731" y="1097"/>
                  </a:cubicBezTo>
                  <a:cubicBezTo>
                    <a:pt x="747" y="1097"/>
                    <a:pt x="764" y="1093"/>
                    <a:pt x="781" y="1085"/>
                  </a:cubicBezTo>
                  <a:cubicBezTo>
                    <a:pt x="962" y="1056"/>
                    <a:pt x="1055" y="818"/>
                    <a:pt x="1084" y="666"/>
                  </a:cubicBezTo>
                  <a:cubicBezTo>
                    <a:pt x="1084" y="637"/>
                    <a:pt x="1084" y="601"/>
                    <a:pt x="1055" y="572"/>
                  </a:cubicBezTo>
                  <a:cubicBezTo>
                    <a:pt x="990" y="572"/>
                    <a:pt x="962" y="572"/>
                    <a:pt x="962" y="637"/>
                  </a:cubicBezTo>
                  <a:cubicBezTo>
                    <a:pt x="904" y="933"/>
                    <a:pt x="781" y="962"/>
                    <a:pt x="752" y="962"/>
                  </a:cubicBezTo>
                  <a:cubicBezTo>
                    <a:pt x="744" y="972"/>
                    <a:pt x="734" y="977"/>
                    <a:pt x="722" y="977"/>
                  </a:cubicBezTo>
                  <a:cubicBezTo>
                    <a:pt x="693" y="977"/>
                    <a:pt x="655" y="946"/>
                    <a:pt x="629" y="904"/>
                  </a:cubicBezTo>
                  <a:lnTo>
                    <a:pt x="629" y="875"/>
                  </a:lnTo>
                  <a:lnTo>
                    <a:pt x="665" y="875"/>
                  </a:lnTo>
                  <a:cubicBezTo>
                    <a:pt x="723" y="875"/>
                    <a:pt x="781" y="818"/>
                    <a:pt x="781" y="752"/>
                  </a:cubicBezTo>
                  <a:cubicBezTo>
                    <a:pt x="810" y="666"/>
                    <a:pt x="752" y="572"/>
                    <a:pt x="665" y="572"/>
                  </a:cubicBezTo>
                  <a:lnTo>
                    <a:pt x="485" y="572"/>
                  </a:lnTo>
                  <a:lnTo>
                    <a:pt x="485" y="514"/>
                  </a:lnTo>
                  <a:cubicBezTo>
                    <a:pt x="600" y="485"/>
                    <a:pt x="694" y="391"/>
                    <a:pt x="694" y="239"/>
                  </a:cubicBezTo>
                  <a:cubicBezTo>
                    <a:pt x="665" y="124"/>
                    <a:pt x="571" y="30"/>
                    <a:pt x="4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42"/>
            <p:cNvSpPr/>
            <p:nvPr/>
          </p:nvSpPr>
          <p:spPr>
            <a:xfrm>
              <a:off x="5044102" y="1879328"/>
              <a:ext cx="94710" cy="236643"/>
            </a:xfrm>
            <a:custGeom>
              <a:avLst/>
              <a:gdLst/>
              <a:ahLst/>
              <a:cxnLst/>
              <a:rect l="l" t="t" r="r" b="b"/>
              <a:pathLst>
                <a:path w="1085" h="2711" extrusionOk="0">
                  <a:moveTo>
                    <a:pt x="658" y="153"/>
                  </a:moveTo>
                  <a:cubicBezTo>
                    <a:pt x="723" y="153"/>
                    <a:pt x="781" y="211"/>
                    <a:pt x="781" y="276"/>
                  </a:cubicBezTo>
                  <a:cubicBezTo>
                    <a:pt x="781" y="333"/>
                    <a:pt x="723" y="391"/>
                    <a:pt x="658" y="391"/>
                  </a:cubicBezTo>
                  <a:cubicBezTo>
                    <a:pt x="600" y="391"/>
                    <a:pt x="542" y="333"/>
                    <a:pt x="542" y="276"/>
                  </a:cubicBezTo>
                  <a:cubicBezTo>
                    <a:pt x="542" y="211"/>
                    <a:pt x="600" y="153"/>
                    <a:pt x="658" y="153"/>
                  </a:cubicBezTo>
                  <a:close/>
                  <a:moveTo>
                    <a:pt x="875" y="695"/>
                  </a:moveTo>
                  <a:lnTo>
                    <a:pt x="904" y="724"/>
                  </a:lnTo>
                  <a:cubicBezTo>
                    <a:pt x="904" y="724"/>
                    <a:pt x="904" y="752"/>
                    <a:pt x="875" y="752"/>
                  </a:cubicBezTo>
                  <a:lnTo>
                    <a:pt x="448" y="752"/>
                  </a:lnTo>
                  <a:cubicBezTo>
                    <a:pt x="419" y="752"/>
                    <a:pt x="419" y="724"/>
                    <a:pt x="419" y="724"/>
                  </a:cubicBezTo>
                  <a:lnTo>
                    <a:pt x="448" y="695"/>
                  </a:lnTo>
                  <a:close/>
                  <a:moveTo>
                    <a:pt x="723" y="875"/>
                  </a:moveTo>
                  <a:lnTo>
                    <a:pt x="723" y="2378"/>
                  </a:lnTo>
                  <a:lnTo>
                    <a:pt x="600" y="2378"/>
                  </a:lnTo>
                  <a:lnTo>
                    <a:pt x="600" y="904"/>
                  </a:lnTo>
                  <a:lnTo>
                    <a:pt x="600" y="875"/>
                  </a:lnTo>
                  <a:close/>
                  <a:moveTo>
                    <a:pt x="875" y="2501"/>
                  </a:moveTo>
                  <a:cubicBezTo>
                    <a:pt x="875" y="2501"/>
                    <a:pt x="904" y="2501"/>
                    <a:pt x="904" y="2530"/>
                  </a:cubicBezTo>
                  <a:lnTo>
                    <a:pt x="933" y="2588"/>
                  </a:lnTo>
                  <a:lnTo>
                    <a:pt x="362" y="2588"/>
                  </a:lnTo>
                  <a:lnTo>
                    <a:pt x="391" y="2530"/>
                  </a:lnTo>
                  <a:cubicBezTo>
                    <a:pt x="419" y="2501"/>
                    <a:pt x="419" y="2501"/>
                    <a:pt x="448" y="2501"/>
                  </a:cubicBezTo>
                  <a:close/>
                  <a:moveTo>
                    <a:pt x="694" y="1"/>
                  </a:moveTo>
                  <a:cubicBezTo>
                    <a:pt x="542" y="1"/>
                    <a:pt x="419" y="124"/>
                    <a:pt x="419" y="276"/>
                  </a:cubicBezTo>
                  <a:cubicBezTo>
                    <a:pt x="419" y="391"/>
                    <a:pt x="477" y="485"/>
                    <a:pt x="600" y="514"/>
                  </a:cubicBezTo>
                  <a:lnTo>
                    <a:pt x="600" y="572"/>
                  </a:lnTo>
                  <a:lnTo>
                    <a:pt x="419" y="572"/>
                  </a:lnTo>
                  <a:cubicBezTo>
                    <a:pt x="362" y="572"/>
                    <a:pt x="297" y="637"/>
                    <a:pt x="297" y="666"/>
                  </a:cubicBezTo>
                  <a:cubicBezTo>
                    <a:pt x="239" y="781"/>
                    <a:pt x="333" y="875"/>
                    <a:pt x="419" y="875"/>
                  </a:cubicBezTo>
                  <a:lnTo>
                    <a:pt x="448" y="875"/>
                  </a:lnTo>
                  <a:lnTo>
                    <a:pt x="448" y="904"/>
                  </a:lnTo>
                  <a:cubicBezTo>
                    <a:pt x="448" y="904"/>
                    <a:pt x="408" y="970"/>
                    <a:pt x="361" y="970"/>
                  </a:cubicBezTo>
                  <a:cubicBezTo>
                    <a:pt x="351" y="970"/>
                    <a:pt x="342" y="968"/>
                    <a:pt x="333" y="962"/>
                  </a:cubicBezTo>
                  <a:cubicBezTo>
                    <a:pt x="297" y="962"/>
                    <a:pt x="210" y="933"/>
                    <a:pt x="152" y="637"/>
                  </a:cubicBezTo>
                  <a:cubicBezTo>
                    <a:pt x="116" y="601"/>
                    <a:pt x="87" y="572"/>
                    <a:pt x="58" y="572"/>
                  </a:cubicBezTo>
                  <a:cubicBezTo>
                    <a:pt x="29" y="572"/>
                    <a:pt x="0" y="601"/>
                    <a:pt x="0" y="666"/>
                  </a:cubicBezTo>
                  <a:cubicBezTo>
                    <a:pt x="58" y="846"/>
                    <a:pt x="152" y="1114"/>
                    <a:pt x="362" y="1114"/>
                  </a:cubicBezTo>
                  <a:cubicBezTo>
                    <a:pt x="391" y="1114"/>
                    <a:pt x="419" y="1085"/>
                    <a:pt x="477" y="1056"/>
                  </a:cubicBezTo>
                  <a:lnTo>
                    <a:pt x="477" y="2378"/>
                  </a:lnTo>
                  <a:lnTo>
                    <a:pt x="448" y="2378"/>
                  </a:lnTo>
                  <a:cubicBezTo>
                    <a:pt x="391" y="2378"/>
                    <a:pt x="333" y="2407"/>
                    <a:pt x="297" y="2472"/>
                  </a:cubicBezTo>
                  <a:lnTo>
                    <a:pt x="239" y="2588"/>
                  </a:lnTo>
                  <a:cubicBezTo>
                    <a:pt x="210" y="2624"/>
                    <a:pt x="210" y="2653"/>
                    <a:pt x="239" y="2682"/>
                  </a:cubicBezTo>
                  <a:cubicBezTo>
                    <a:pt x="268" y="2711"/>
                    <a:pt x="268" y="2711"/>
                    <a:pt x="297" y="2711"/>
                  </a:cubicBezTo>
                  <a:lnTo>
                    <a:pt x="990" y="2711"/>
                  </a:lnTo>
                  <a:cubicBezTo>
                    <a:pt x="1019" y="2711"/>
                    <a:pt x="1055" y="2711"/>
                    <a:pt x="1084" y="2682"/>
                  </a:cubicBezTo>
                  <a:lnTo>
                    <a:pt x="1084" y="2588"/>
                  </a:lnTo>
                  <a:lnTo>
                    <a:pt x="1019" y="2472"/>
                  </a:lnTo>
                  <a:cubicBezTo>
                    <a:pt x="990" y="2407"/>
                    <a:pt x="875" y="2378"/>
                    <a:pt x="875" y="2378"/>
                  </a:cubicBezTo>
                  <a:lnTo>
                    <a:pt x="839" y="2378"/>
                  </a:lnTo>
                  <a:lnTo>
                    <a:pt x="839" y="875"/>
                  </a:lnTo>
                  <a:lnTo>
                    <a:pt x="875" y="875"/>
                  </a:lnTo>
                  <a:cubicBezTo>
                    <a:pt x="933" y="875"/>
                    <a:pt x="1019" y="818"/>
                    <a:pt x="1019" y="752"/>
                  </a:cubicBezTo>
                  <a:cubicBezTo>
                    <a:pt x="1055" y="666"/>
                    <a:pt x="961" y="572"/>
                    <a:pt x="875" y="572"/>
                  </a:cubicBezTo>
                  <a:lnTo>
                    <a:pt x="723" y="572"/>
                  </a:lnTo>
                  <a:lnTo>
                    <a:pt x="723" y="514"/>
                  </a:lnTo>
                  <a:cubicBezTo>
                    <a:pt x="839" y="485"/>
                    <a:pt x="933" y="391"/>
                    <a:pt x="904" y="239"/>
                  </a:cubicBezTo>
                  <a:cubicBezTo>
                    <a:pt x="904" y="124"/>
                    <a:pt x="810" y="30"/>
                    <a:pt x="6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42"/>
            <p:cNvSpPr/>
            <p:nvPr/>
          </p:nvSpPr>
          <p:spPr>
            <a:xfrm>
              <a:off x="4830855" y="1870512"/>
              <a:ext cx="242317" cy="206354"/>
            </a:xfrm>
            <a:custGeom>
              <a:avLst/>
              <a:gdLst/>
              <a:ahLst/>
              <a:cxnLst/>
              <a:rect l="l" t="t" r="r" b="b"/>
              <a:pathLst>
                <a:path w="2776" h="2364" extrusionOk="0">
                  <a:moveTo>
                    <a:pt x="1485" y="119"/>
                  </a:moveTo>
                  <a:cubicBezTo>
                    <a:pt x="1503" y="119"/>
                    <a:pt x="1521" y="122"/>
                    <a:pt x="1540" y="131"/>
                  </a:cubicBezTo>
                  <a:cubicBezTo>
                    <a:pt x="1569" y="131"/>
                    <a:pt x="1627" y="160"/>
                    <a:pt x="1627" y="225"/>
                  </a:cubicBezTo>
                  <a:lnTo>
                    <a:pt x="1721" y="521"/>
                  </a:lnTo>
                  <a:cubicBezTo>
                    <a:pt x="1750" y="586"/>
                    <a:pt x="1807" y="644"/>
                    <a:pt x="1872" y="673"/>
                  </a:cubicBezTo>
                  <a:lnTo>
                    <a:pt x="2140" y="796"/>
                  </a:lnTo>
                  <a:cubicBezTo>
                    <a:pt x="2169" y="825"/>
                    <a:pt x="2198" y="853"/>
                    <a:pt x="2234" y="919"/>
                  </a:cubicBezTo>
                  <a:cubicBezTo>
                    <a:pt x="2234" y="976"/>
                    <a:pt x="2198" y="1005"/>
                    <a:pt x="2169" y="1034"/>
                  </a:cubicBezTo>
                  <a:lnTo>
                    <a:pt x="1988" y="1157"/>
                  </a:lnTo>
                  <a:lnTo>
                    <a:pt x="1901" y="1215"/>
                  </a:lnTo>
                  <a:cubicBezTo>
                    <a:pt x="1836" y="1280"/>
                    <a:pt x="1807" y="1338"/>
                    <a:pt x="1807" y="1395"/>
                  </a:cubicBezTo>
                  <a:lnTo>
                    <a:pt x="1750" y="1699"/>
                  </a:lnTo>
                  <a:cubicBezTo>
                    <a:pt x="1750" y="1757"/>
                    <a:pt x="1721" y="1786"/>
                    <a:pt x="1692" y="1822"/>
                  </a:cubicBezTo>
                  <a:cubicBezTo>
                    <a:pt x="1659" y="1836"/>
                    <a:pt x="1629" y="1843"/>
                    <a:pt x="1602" y="1843"/>
                  </a:cubicBezTo>
                  <a:cubicBezTo>
                    <a:pt x="1576" y="1843"/>
                    <a:pt x="1555" y="1836"/>
                    <a:pt x="1540" y="1822"/>
                  </a:cubicBezTo>
                  <a:lnTo>
                    <a:pt x="1294" y="1641"/>
                  </a:lnTo>
                  <a:cubicBezTo>
                    <a:pt x="1237" y="1605"/>
                    <a:pt x="1179" y="1576"/>
                    <a:pt x="1114" y="1576"/>
                  </a:cubicBezTo>
                  <a:lnTo>
                    <a:pt x="1085" y="1576"/>
                  </a:lnTo>
                  <a:lnTo>
                    <a:pt x="789" y="1641"/>
                  </a:lnTo>
                  <a:cubicBezTo>
                    <a:pt x="724" y="1641"/>
                    <a:pt x="695" y="1641"/>
                    <a:pt x="666" y="1576"/>
                  </a:cubicBezTo>
                  <a:cubicBezTo>
                    <a:pt x="608" y="1547"/>
                    <a:pt x="608" y="1489"/>
                    <a:pt x="637" y="1460"/>
                  </a:cubicBezTo>
                  <a:lnTo>
                    <a:pt x="724" y="1157"/>
                  </a:lnTo>
                  <a:cubicBezTo>
                    <a:pt x="724" y="1099"/>
                    <a:pt x="724" y="1005"/>
                    <a:pt x="695" y="947"/>
                  </a:cubicBezTo>
                  <a:lnTo>
                    <a:pt x="543" y="673"/>
                  </a:lnTo>
                  <a:cubicBezTo>
                    <a:pt x="514" y="615"/>
                    <a:pt x="543" y="557"/>
                    <a:pt x="572" y="521"/>
                  </a:cubicBezTo>
                  <a:cubicBezTo>
                    <a:pt x="608" y="492"/>
                    <a:pt x="637" y="463"/>
                    <a:pt x="666" y="463"/>
                  </a:cubicBezTo>
                  <a:lnTo>
                    <a:pt x="998" y="463"/>
                  </a:lnTo>
                  <a:cubicBezTo>
                    <a:pt x="1056" y="463"/>
                    <a:pt x="1114" y="434"/>
                    <a:pt x="1179" y="377"/>
                  </a:cubicBezTo>
                  <a:lnTo>
                    <a:pt x="1388" y="160"/>
                  </a:lnTo>
                  <a:cubicBezTo>
                    <a:pt x="1409" y="139"/>
                    <a:pt x="1444" y="119"/>
                    <a:pt x="1485" y="119"/>
                  </a:cubicBezTo>
                  <a:close/>
                  <a:moveTo>
                    <a:pt x="1475" y="1"/>
                  </a:moveTo>
                  <a:cubicBezTo>
                    <a:pt x="1400" y="1"/>
                    <a:pt x="1341" y="31"/>
                    <a:pt x="1294" y="73"/>
                  </a:cubicBezTo>
                  <a:lnTo>
                    <a:pt x="1085" y="312"/>
                  </a:lnTo>
                  <a:cubicBezTo>
                    <a:pt x="1056" y="312"/>
                    <a:pt x="1027" y="340"/>
                    <a:pt x="998" y="340"/>
                  </a:cubicBezTo>
                  <a:lnTo>
                    <a:pt x="666" y="340"/>
                  </a:lnTo>
                  <a:cubicBezTo>
                    <a:pt x="572" y="340"/>
                    <a:pt x="485" y="405"/>
                    <a:pt x="456" y="492"/>
                  </a:cubicBezTo>
                  <a:cubicBezTo>
                    <a:pt x="391" y="557"/>
                    <a:pt x="391" y="673"/>
                    <a:pt x="456" y="738"/>
                  </a:cubicBezTo>
                  <a:lnTo>
                    <a:pt x="572" y="1005"/>
                  </a:lnTo>
                  <a:cubicBezTo>
                    <a:pt x="608" y="1034"/>
                    <a:pt x="608" y="1099"/>
                    <a:pt x="608" y="1128"/>
                  </a:cubicBezTo>
                  <a:lnTo>
                    <a:pt x="514" y="1424"/>
                  </a:lnTo>
                  <a:cubicBezTo>
                    <a:pt x="485" y="1424"/>
                    <a:pt x="485" y="1424"/>
                    <a:pt x="485" y="1460"/>
                  </a:cubicBezTo>
                  <a:lnTo>
                    <a:pt x="1" y="2183"/>
                  </a:lnTo>
                  <a:lnTo>
                    <a:pt x="1" y="2299"/>
                  </a:lnTo>
                  <a:cubicBezTo>
                    <a:pt x="30" y="2328"/>
                    <a:pt x="66" y="2364"/>
                    <a:pt x="95" y="2364"/>
                  </a:cubicBezTo>
                  <a:lnTo>
                    <a:pt x="2653" y="2364"/>
                  </a:lnTo>
                  <a:cubicBezTo>
                    <a:pt x="2682" y="2364"/>
                    <a:pt x="2740" y="2328"/>
                    <a:pt x="2740" y="2299"/>
                  </a:cubicBezTo>
                  <a:cubicBezTo>
                    <a:pt x="2776" y="2270"/>
                    <a:pt x="2776" y="2212"/>
                    <a:pt x="2740" y="2183"/>
                  </a:cubicBezTo>
                  <a:lnTo>
                    <a:pt x="2414" y="1670"/>
                  </a:lnTo>
                  <a:cubicBezTo>
                    <a:pt x="2396" y="1656"/>
                    <a:pt x="2380" y="1648"/>
                    <a:pt x="2365" y="1648"/>
                  </a:cubicBezTo>
                  <a:cubicBezTo>
                    <a:pt x="2349" y="1648"/>
                    <a:pt x="2335" y="1656"/>
                    <a:pt x="2321" y="1670"/>
                  </a:cubicBezTo>
                  <a:cubicBezTo>
                    <a:pt x="2292" y="1670"/>
                    <a:pt x="2292" y="1728"/>
                    <a:pt x="2292" y="1757"/>
                  </a:cubicBezTo>
                  <a:lnTo>
                    <a:pt x="2624" y="2212"/>
                  </a:lnTo>
                  <a:lnTo>
                    <a:pt x="124" y="2212"/>
                  </a:lnTo>
                  <a:lnTo>
                    <a:pt x="514" y="1641"/>
                  </a:lnTo>
                  <a:cubicBezTo>
                    <a:pt x="543" y="1641"/>
                    <a:pt x="543" y="1670"/>
                    <a:pt x="543" y="1670"/>
                  </a:cubicBezTo>
                  <a:cubicBezTo>
                    <a:pt x="592" y="1735"/>
                    <a:pt x="669" y="1768"/>
                    <a:pt x="744" y="1768"/>
                  </a:cubicBezTo>
                  <a:cubicBezTo>
                    <a:pt x="769" y="1768"/>
                    <a:pt x="794" y="1764"/>
                    <a:pt x="817" y="1757"/>
                  </a:cubicBezTo>
                  <a:lnTo>
                    <a:pt x="1114" y="1699"/>
                  </a:lnTo>
                  <a:cubicBezTo>
                    <a:pt x="1150" y="1699"/>
                    <a:pt x="1179" y="1699"/>
                    <a:pt x="1208" y="1728"/>
                  </a:cubicBezTo>
                  <a:lnTo>
                    <a:pt x="1446" y="1908"/>
                  </a:lnTo>
                  <a:cubicBezTo>
                    <a:pt x="1511" y="1937"/>
                    <a:pt x="1569" y="1966"/>
                    <a:pt x="1627" y="1966"/>
                  </a:cubicBezTo>
                  <a:cubicBezTo>
                    <a:pt x="1656" y="1966"/>
                    <a:pt x="1692" y="1966"/>
                    <a:pt x="1721" y="1937"/>
                  </a:cubicBezTo>
                  <a:cubicBezTo>
                    <a:pt x="1807" y="1908"/>
                    <a:pt x="1872" y="1822"/>
                    <a:pt x="1901" y="1728"/>
                  </a:cubicBezTo>
                  <a:lnTo>
                    <a:pt x="1930" y="1424"/>
                  </a:lnTo>
                  <a:cubicBezTo>
                    <a:pt x="1930" y="1395"/>
                    <a:pt x="1959" y="1338"/>
                    <a:pt x="1988" y="1338"/>
                  </a:cubicBezTo>
                  <a:lnTo>
                    <a:pt x="2017" y="1309"/>
                  </a:lnTo>
                  <a:lnTo>
                    <a:pt x="2169" y="1518"/>
                  </a:lnTo>
                  <a:cubicBezTo>
                    <a:pt x="2169" y="1547"/>
                    <a:pt x="2198" y="1547"/>
                    <a:pt x="2198" y="1547"/>
                  </a:cubicBezTo>
                  <a:lnTo>
                    <a:pt x="2263" y="1547"/>
                  </a:lnTo>
                  <a:cubicBezTo>
                    <a:pt x="2292" y="1518"/>
                    <a:pt x="2292" y="1489"/>
                    <a:pt x="2263" y="1460"/>
                  </a:cubicBezTo>
                  <a:lnTo>
                    <a:pt x="2111" y="1244"/>
                  </a:lnTo>
                  <a:lnTo>
                    <a:pt x="2234" y="1157"/>
                  </a:lnTo>
                  <a:cubicBezTo>
                    <a:pt x="2321" y="1099"/>
                    <a:pt x="2349" y="1005"/>
                    <a:pt x="2349" y="919"/>
                  </a:cubicBezTo>
                  <a:cubicBezTo>
                    <a:pt x="2349" y="825"/>
                    <a:pt x="2292" y="738"/>
                    <a:pt x="2198" y="673"/>
                  </a:cubicBezTo>
                  <a:lnTo>
                    <a:pt x="1930" y="557"/>
                  </a:lnTo>
                  <a:cubicBezTo>
                    <a:pt x="1872" y="557"/>
                    <a:pt x="1872" y="492"/>
                    <a:pt x="1836" y="463"/>
                  </a:cubicBezTo>
                  <a:lnTo>
                    <a:pt x="1750" y="196"/>
                  </a:lnTo>
                  <a:cubicBezTo>
                    <a:pt x="1721" y="102"/>
                    <a:pt x="1656" y="15"/>
                    <a:pt x="1569" y="15"/>
                  </a:cubicBezTo>
                  <a:cubicBezTo>
                    <a:pt x="1535" y="5"/>
                    <a:pt x="1504" y="1"/>
                    <a:pt x="14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42"/>
            <p:cNvSpPr/>
            <p:nvPr/>
          </p:nvSpPr>
          <p:spPr>
            <a:xfrm>
              <a:off x="4909764" y="1838913"/>
              <a:ext cx="21473" cy="24790"/>
            </a:xfrm>
            <a:custGeom>
              <a:avLst/>
              <a:gdLst/>
              <a:ahLst/>
              <a:cxnLst/>
              <a:rect l="l" t="t" r="r" b="b"/>
              <a:pathLst>
                <a:path w="246" h="284" extrusionOk="0">
                  <a:moveTo>
                    <a:pt x="65" y="1"/>
                  </a:moveTo>
                  <a:cubicBezTo>
                    <a:pt x="53" y="1"/>
                    <a:pt x="40" y="5"/>
                    <a:pt x="29" y="16"/>
                  </a:cubicBezTo>
                  <a:cubicBezTo>
                    <a:pt x="29" y="45"/>
                    <a:pt x="0" y="74"/>
                    <a:pt x="29" y="103"/>
                  </a:cubicBezTo>
                  <a:lnTo>
                    <a:pt x="123" y="254"/>
                  </a:lnTo>
                  <a:cubicBezTo>
                    <a:pt x="123" y="254"/>
                    <a:pt x="152" y="283"/>
                    <a:pt x="181" y="283"/>
                  </a:cubicBezTo>
                  <a:cubicBezTo>
                    <a:pt x="181" y="283"/>
                    <a:pt x="181" y="254"/>
                    <a:pt x="210" y="254"/>
                  </a:cubicBezTo>
                  <a:cubicBezTo>
                    <a:pt x="246" y="254"/>
                    <a:pt x="246" y="197"/>
                    <a:pt x="210" y="160"/>
                  </a:cubicBezTo>
                  <a:lnTo>
                    <a:pt x="123" y="45"/>
                  </a:lnTo>
                  <a:cubicBezTo>
                    <a:pt x="123" y="25"/>
                    <a:pt x="95" y="1"/>
                    <a:pt x="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42"/>
            <p:cNvSpPr/>
            <p:nvPr/>
          </p:nvSpPr>
          <p:spPr>
            <a:xfrm>
              <a:off x="4941275" y="1834549"/>
              <a:ext cx="13355" cy="24092"/>
            </a:xfrm>
            <a:custGeom>
              <a:avLst/>
              <a:gdLst/>
              <a:ahLst/>
              <a:cxnLst/>
              <a:rect l="l" t="t" r="r" b="b"/>
              <a:pathLst>
                <a:path w="153" h="276" extrusionOk="0">
                  <a:moveTo>
                    <a:pt x="94" y="1"/>
                  </a:moveTo>
                  <a:cubicBezTo>
                    <a:pt x="66" y="1"/>
                    <a:pt x="29" y="30"/>
                    <a:pt x="29" y="66"/>
                  </a:cubicBezTo>
                  <a:lnTo>
                    <a:pt x="0" y="182"/>
                  </a:lnTo>
                  <a:cubicBezTo>
                    <a:pt x="0" y="210"/>
                    <a:pt x="0" y="247"/>
                    <a:pt x="66" y="276"/>
                  </a:cubicBezTo>
                  <a:cubicBezTo>
                    <a:pt x="94" y="276"/>
                    <a:pt x="123" y="247"/>
                    <a:pt x="123" y="210"/>
                  </a:cubicBezTo>
                  <a:lnTo>
                    <a:pt x="152" y="95"/>
                  </a:lnTo>
                  <a:cubicBezTo>
                    <a:pt x="152" y="66"/>
                    <a:pt x="152" y="1"/>
                    <a:pt x="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42"/>
            <p:cNvSpPr/>
            <p:nvPr/>
          </p:nvSpPr>
          <p:spPr>
            <a:xfrm>
              <a:off x="4891433" y="1866147"/>
              <a:ext cx="24092" cy="13268"/>
            </a:xfrm>
            <a:custGeom>
              <a:avLst/>
              <a:gdLst/>
              <a:ahLst/>
              <a:cxnLst/>
              <a:rect l="l" t="t" r="r" b="b"/>
              <a:pathLst>
                <a:path w="276" h="152" extrusionOk="0">
                  <a:moveTo>
                    <a:pt x="95" y="0"/>
                  </a:moveTo>
                  <a:cubicBezTo>
                    <a:pt x="58" y="0"/>
                    <a:pt x="30" y="29"/>
                    <a:pt x="30" y="65"/>
                  </a:cubicBezTo>
                  <a:cubicBezTo>
                    <a:pt x="1" y="94"/>
                    <a:pt x="30" y="123"/>
                    <a:pt x="58" y="123"/>
                  </a:cubicBezTo>
                  <a:lnTo>
                    <a:pt x="210" y="152"/>
                  </a:lnTo>
                  <a:cubicBezTo>
                    <a:pt x="239" y="152"/>
                    <a:pt x="275" y="152"/>
                    <a:pt x="275" y="123"/>
                  </a:cubicBezTo>
                  <a:cubicBezTo>
                    <a:pt x="275" y="94"/>
                    <a:pt x="275" y="29"/>
                    <a:pt x="239" y="29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4" name="Google Shape;1254;p42"/>
          <p:cNvGrpSpPr/>
          <p:nvPr/>
        </p:nvGrpSpPr>
        <p:grpSpPr>
          <a:xfrm>
            <a:off x="6080120" y="1996980"/>
            <a:ext cx="378572" cy="336939"/>
            <a:chOff x="3985026" y="1837080"/>
            <a:chExt cx="378572" cy="336939"/>
          </a:xfrm>
        </p:grpSpPr>
        <p:sp>
          <p:nvSpPr>
            <p:cNvPr id="1255" name="Google Shape;1255;p42"/>
            <p:cNvSpPr/>
            <p:nvPr/>
          </p:nvSpPr>
          <p:spPr>
            <a:xfrm>
              <a:off x="4307995" y="1847817"/>
              <a:ext cx="20862" cy="29155"/>
            </a:xfrm>
            <a:custGeom>
              <a:avLst/>
              <a:gdLst/>
              <a:ahLst/>
              <a:cxnLst/>
              <a:rect l="l" t="t" r="r" b="b"/>
              <a:pathLst>
                <a:path w="239" h="334" extrusionOk="0">
                  <a:moveTo>
                    <a:pt x="210" y="1"/>
                  </a:moveTo>
                  <a:cubicBezTo>
                    <a:pt x="152" y="1"/>
                    <a:pt x="123" y="1"/>
                    <a:pt x="123" y="30"/>
                  </a:cubicBezTo>
                  <a:lnTo>
                    <a:pt x="0" y="239"/>
                  </a:lnTo>
                  <a:cubicBezTo>
                    <a:pt x="0" y="275"/>
                    <a:pt x="0" y="333"/>
                    <a:pt x="29" y="333"/>
                  </a:cubicBezTo>
                  <a:lnTo>
                    <a:pt x="58" y="333"/>
                  </a:lnTo>
                  <a:cubicBezTo>
                    <a:pt x="94" y="333"/>
                    <a:pt x="123" y="333"/>
                    <a:pt x="123" y="304"/>
                  </a:cubicBezTo>
                  <a:lnTo>
                    <a:pt x="239" y="95"/>
                  </a:lnTo>
                  <a:cubicBezTo>
                    <a:pt x="239" y="58"/>
                    <a:pt x="239" y="30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42"/>
            <p:cNvSpPr/>
            <p:nvPr/>
          </p:nvSpPr>
          <p:spPr>
            <a:xfrm>
              <a:off x="4334443" y="1880812"/>
              <a:ext cx="29155" cy="19466"/>
            </a:xfrm>
            <a:custGeom>
              <a:avLst/>
              <a:gdLst/>
              <a:ahLst/>
              <a:cxnLst/>
              <a:rect l="l" t="t" r="r" b="b"/>
              <a:pathLst>
                <a:path w="334" h="223" extrusionOk="0">
                  <a:moveTo>
                    <a:pt x="241" y="1"/>
                  </a:moveTo>
                  <a:cubicBezTo>
                    <a:pt x="230" y="1"/>
                    <a:pt x="219" y="4"/>
                    <a:pt x="210" y="13"/>
                  </a:cubicBezTo>
                  <a:lnTo>
                    <a:pt x="30" y="107"/>
                  </a:lnTo>
                  <a:cubicBezTo>
                    <a:pt x="1" y="136"/>
                    <a:pt x="1" y="165"/>
                    <a:pt x="1" y="194"/>
                  </a:cubicBezTo>
                  <a:cubicBezTo>
                    <a:pt x="30" y="222"/>
                    <a:pt x="30" y="222"/>
                    <a:pt x="59" y="222"/>
                  </a:cubicBezTo>
                  <a:lnTo>
                    <a:pt x="87" y="222"/>
                  </a:lnTo>
                  <a:lnTo>
                    <a:pt x="268" y="136"/>
                  </a:lnTo>
                  <a:cubicBezTo>
                    <a:pt x="297" y="107"/>
                    <a:pt x="333" y="78"/>
                    <a:pt x="297" y="42"/>
                  </a:cubicBezTo>
                  <a:cubicBezTo>
                    <a:pt x="297" y="21"/>
                    <a:pt x="268" y="1"/>
                    <a:pt x="2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42"/>
            <p:cNvSpPr/>
            <p:nvPr/>
          </p:nvSpPr>
          <p:spPr>
            <a:xfrm>
              <a:off x="4271421" y="1844238"/>
              <a:ext cx="15799" cy="27671"/>
            </a:xfrm>
            <a:custGeom>
              <a:avLst/>
              <a:gdLst/>
              <a:ahLst/>
              <a:cxnLst/>
              <a:rect l="l" t="t" r="r" b="b"/>
              <a:pathLst>
                <a:path w="181" h="317" extrusionOk="0">
                  <a:moveTo>
                    <a:pt x="83" y="1"/>
                  </a:moveTo>
                  <a:cubicBezTo>
                    <a:pt x="75" y="1"/>
                    <a:pt x="66" y="4"/>
                    <a:pt x="58" y="13"/>
                  </a:cubicBezTo>
                  <a:cubicBezTo>
                    <a:pt x="0" y="13"/>
                    <a:pt x="0" y="42"/>
                    <a:pt x="0" y="71"/>
                  </a:cubicBezTo>
                  <a:lnTo>
                    <a:pt x="29" y="280"/>
                  </a:lnTo>
                  <a:cubicBezTo>
                    <a:pt x="58" y="316"/>
                    <a:pt x="58" y="316"/>
                    <a:pt x="87" y="316"/>
                  </a:cubicBezTo>
                  <a:lnTo>
                    <a:pt x="116" y="316"/>
                  </a:lnTo>
                  <a:cubicBezTo>
                    <a:pt x="152" y="316"/>
                    <a:pt x="181" y="280"/>
                    <a:pt x="152" y="251"/>
                  </a:cubicBezTo>
                  <a:lnTo>
                    <a:pt x="116" y="42"/>
                  </a:lnTo>
                  <a:cubicBezTo>
                    <a:pt x="116" y="21"/>
                    <a:pt x="101" y="1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42"/>
            <p:cNvSpPr/>
            <p:nvPr/>
          </p:nvSpPr>
          <p:spPr>
            <a:xfrm>
              <a:off x="3985026" y="1837080"/>
              <a:ext cx="370371" cy="336939"/>
            </a:xfrm>
            <a:custGeom>
              <a:avLst/>
              <a:gdLst/>
              <a:ahLst/>
              <a:cxnLst/>
              <a:rect l="l" t="t" r="r" b="b"/>
              <a:pathLst>
                <a:path w="4243" h="3860" extrusionOk="0">
                  <a:moveTo>
                    <a:pt x="3794" y="1663"/>
                  </a:moveTo>
                  <a:cubicBezTo>
                    <a:pt x="3823" y="1663"/>
                    <a:pt x="3852" y="1692"/>
                    <a:pt x="3881" y="1721"/>
                  </a:cubicBezTo>
                  <a:cubicBezTo>
                    <a:pt x="3910" y="1750"/>
                    <a:pt x="3939" y="1778"/>
                    <a:pt x="3939" y="1807"/>
                  </a:cubicBezTo>
                  <a:cubicBezTo>
                    <a:pt x="3910" y="1901"/>
                    <a:pt x="3852" y="1959"/>
                    <a:pt x="3794" y="1959"/>
                  </a:cubicBezTo>
                  <a:cubicBezTo>
                    <a:pt x="3794" y="1930"/>
                    <a:pt x="3758" y="1901"/>
                    <a:pt x="3758" y="1872"/>
                  </a:cubicBezTo>
                  <a:cubicBezTo>
                    <a:pt x="3758" y="1807"/>
                    <a:pt x="3700" y="1750"/>
                    <a:pt x="3642" y="1721"/>
                  </a:cubicBezTo>
                  <a:cubicBezTo>
                    <a:pt x="3596" y="1700"/>
                    <a:pt x="3540" y="1680"/>
                    <a:pt x="3490" y="1680"/>
                  </a:cubicBezTo>
                  <a:cubicBezTo>
                    <a:pt x="3469" y="1680"/>
                    <a:pt x="3450" y="1683"/>
                    <a:pt x="3433" y="1692"/>
                  </a:cubicBezTo>
                  <a:lnTo>
                    <a:pt x="3281" y="1750"/>
                  </a:lnTo>
                  <a:cubicBezTo>
                    <a:pt x="3310" y="1721"/>
                    <a:pt x="3310" y="1692"/>
                    <a:pt x="3310" y="1663"/>
                  </a:cubicBezTo>
                  <a:close/>
                  <a:moveTo>
                    <a:pt x="1171" y="723"/>
                  </a:moveTo>
                  <a:cubicBezTo>
                    <a:pt x="1265" y="723"/>
                    <a:pt x="1323" y="788"/>
                    <a:pt x="1323" y="875"/>
                  </a:cubicBezTo>
                  <a:lnTo>
                    <a:pt x="1323" y="1388"/>
                  </a:lnTo>
                  <a:lnTo>
                    <a:pt x="1019" y="1959"/>
                  </a:lnTo>
                  <a:cubicBezTo>
                    <a:pt x="1019" y="1988"/>
                    <a:pt x="990" y="2024"/>
                    <a:pt x="961" y="2024"/>
                  </a:cubicBezTo>
                  <a:lnTo>
                    <a:pt x="839" y="2053"/>
                  </a:lnTo>
                  <a:cubicBezTo>
                    <a:pt x="839" y="2053"/>
                    <a:pt x="810" y="2053"/>
                    <a:pt x="781" y="2024"/>
                  </a:cubicBezTo>
                  <a:cubicBezTo>
                    <a:pt x="752" y="2024"/>
                    <a:pt x="687" y="1988"/>
                    <a:pt x="658" y="1988"/>
                  </a:cubicBezTo>
                  <a:lnTo>
                    <a:pt x="658" y="723"/>
                  </a:lnTo>
                  <a:close/>
                  <a:moveTo>
                    <a:pt x="1713" y="1150"/>
                  </a:moveTo>
                  <a:cubicBezTo>
                    <a:pt x="1742" y="1150"/>
                    <a:pt x="1771" y="1179"/>
                    <a:pt x="1807" y="1179"/>
                  </a:cubicBezTo>
                  <a:cubicBezTo>
                    <a:pt x="1836" y="1208"/>
                    <a:pt x="1865" y="1236"/>
                    <a:pt x="1894" y="1302"/>
                  </a:cubicBezTo>
                  <a:cubicBezTo>
                    <a:pt x="1894" y="1330"/>
                    <a:pt x="1894" y="1388"/>
                    <a:pt x="1865" y="1417"/>
                  </a:cubicBezTo>
                  <a:lnTo>
                    <a:pt x="1713" y="1721"/>
                  </a:lnTo>
                  <a:cubicBezTo>
                    <a:pt x="1684" y="1778"/>
                    <a:pt x="1684" y="1807"/>
                    <a:pt x="1713" y="1843"/>
                  </a:cubicBezTo>
                  <a:cubicBezTo>
                    <a:pt x="1742" y="1901"/>
                    <a:pt x="1807" y="1901"/>
                    <a:pt x="1836" y="1901"/>
                  </a:cubicBezTo>
                  <a:lnTo>
                    <a:pt x="2978" y="1540"/>
                  </a:lnTo>
                  <a:cubicBezTo>
                    <a:pt x="3003" y="1532"/>
                    <a:pt x="3025" y="1529"/>
                    <a:pt x="3045" y="1529"/>
                  </a:cubicBezTo>
                  <a:cubicBezTo>
                    <a:pt x="3100" y="1529"/>
                    <a:pt x="3137" y="1555"/>
                    <a:pt x="3158" y="1598"/>
                  </a:cubicBezTo>
                  <a:lnTo>
                    <a:pt x="3158" y="1627"/>
                  </a:lnTo>
                  <a:cubicBezTo>
                    <a:pt x="3187" y="1663"/>
                    <a:pt x="3158" y="1692"/>
                    <a:pt x="3158" y="1721"/>
                  </a:cubicBezTo>
                  <a:cubicBezTo>
                    <a:pt x="3129" y="1750"/>
                    <a:pt x="3100" y="1778"/>
                    <a:pt x="3072" y="1807"/>
                  </a:cubicBezTo>
                  <a:lnTo>
                    <a:pt x="2349" y="2024"/>
                  </a:lnTo>
                  <a:cubicBezTo>
                    <a:pt x="2313" y="2053"/>
                    <a:pt x="2284" y="2082"/>
                    <a:pt x="2313" y="2111"/>
                  </a:cubicBezTo>
                  <a:cubicBezTo>
                    <a:pt x="2313" y="2140"/>
                    <a:pt x="2349" y="2140"/>
                    <a:pt x="2378" y="2140"/>
                  </a:cubicBezTo>
                  <a:lnTo>
                    <a:pt x="3100" y="1930"/>
                  </a:lnTo>
                  <a:lnTo>
                    <a:pt x="3462" y="1807"/>
                  </a:lnTo>
                  <a:lnTo>
                    <a:pt x="3577" y="1807"/>
                  </a:lnTo>
                  <a:cubicBezTo>
                    <a:pt x="3614" y="1843"/>
                    <a:pt x="3642" y="1872"/>
                    <a:pt x="3642" y="1901"/>
                  </a:cubicBezTo>
                  <a:cubicBezTo>
                    <a:pt x="3671" y="1988"/>
                    <a:pt x="3614" y="2082"/>
                    <a:pt x="3549" y="2111"/>
                  </a:cubicBezTo>
                  <a:lnTo>
                    <a:pt x="3491" y="2111"/>
                  </a:lnTo>
                  <a:lnTo>
                    <a:pt x="3368" y="2140"/>
                  </a:lnTo>
                  <a:lnTo>
                    <a:pt x="2465" y="2443"/>
                  </a:lnTo>
                  <a:cubicBezTo>
                    <a:pt x="2436" y="2443"/>
                    <a:pt x="2407" y="2472"/>
                    <a:pt x="2436" y="2501"/>
                  </a:cubicBezTo>
                  <a:cubicBezTo>
                    <a:pt x="2436" y="2530"/>
                    <a:pt x="2465" y="2566"/>
                    <a:pt x="2493" y="2566"/>
                  </a:cubicBezTo>
                  <a:lnTo>
                    <a:pt x="3397" y="2263"/>
                  </a:lnTo>
                  <a:lnTo>
                    <a:pt x="3462" y="2263"/>
                  </a:lnTo>
                  <a:cubicBezTo>
                    <a:pt x="3520" y="2291"/>
                    <a:pt x="3577" y="2320"/>
                    <a:pt x="3577" y="2385"/>
                  </a:cubicBezTo>
                  <a:cubicBezTo>
                    <a:pt x="3614" y="2443"/>
                    <a:pt x="3549" y="2530"/>
                    <a:pt x="3491" y="2566"/>
                  </a:cubicBezTo>
                  <a:lnTo>
                    <a:pt x="3035" y="2682"/>
                  </a:lnTo>
                  <a:lnTo>
                    <a:pt x="2587" y="2833"/>
                  </a:lnTo>
                  <a:cubicBezTo>
                    <a:pt x="2559" y="2833"/>
                    <a:pt x="2530" y="2862"/>
                    <a:pt x="2559" y="2891"/>
                  </a:cubicBezTo>
                  <a:cubicBezTo>
                    <a:pt x="2559" y="2927"/>
                    <a:pt x="2587" y="2956"/>
                    <a:pt x="2616" y="2956"/>
                  </a:cubicBezTo>
                  <a:lnTo>
                    <a:pt x="3072" y="2805"/>
                  </a:lnTo>
                  <a:lnTo>
                    <a:pt x="3129" y="2805"/>
                  </a:lnTo>
                  <a:cubicBezTo>
                    <a:pt x="3187" y="2805"/>
                    <a:pt x="3216" y="2862"/>
                    <a:pt x="3252" y="2927"/>
                  </a:cubicBezTo>
                  <a:cubicBezTo>
                    <a:pt x="3252" y="2985"/>
                    <a:pt x="3216" y="3072"/>
                    <a:pt x="3129" y="3072"/>
                  </a:cubicBezTo>
                  <a:lnTo>
                    <a:pt x="1951" y="3433"/>
                  </a:lnTo>
                  <a:cubicBezTo>
                    <a:pt x="1923" y="3469"/>
                    <a:pt x="1894" y="3469"/>
                    <a:pt x="1865" y="3469"/>
                  </a:cubicBezTo>
                  <a:cubicBezTo>
                    <a:pt x="1771" y="3469"/>
                    <a:pt x="1713" y="3433"/>
                    <a:pt x="1684" y="3404"/>
                  </a:cubicBezTo>
                  <a:cubicBezTo>
                    <a:pt x="1612" y="3370"/>
                    <a:pt x="1530" y="3356"/>
                    <a:pt x="1452" y="3356"/>
                  </a:cubicBezTo>
                  <a:cubicBezTo>
                    <a:pt x="1396" y="3356"/>
                    <a:pt x="1342" y="3363"/>
                    <a:pt x="1294" y="3375"/>
                  </a:cubicBezTo>
                  <a:lnTo>
                    <a:pt x="1294" y="3347"/>
                  </a:lnTo>
                  <a:lnTo>
                    <a:pt x="933" y="2205"/>
                  </a:lnTo>
                  <a:lnTo>
                    <a:pt x="933" y="2169"/>
                  </a:lnTo>
                  <a:lnTo>
                    <a:pt x="990" y="2140"/>
                  </a:lnTo>
                  <a:cubicBezTo>
                    <a:pt x="1048" y="2140"/>
                    <a:pt x="1113" y="2082"/>
                    <a:pt x="1142" y="2024"/>
                  </a:cubicBezTo>
                  <a:lnTo>
                    <a:pt x="1561" y="1265"/>
                  </a:lnTo>
                  <a:cubicBezTo>
                    <a:pt x="1590" y="1208"/>
                    <a:pt x="1655" y="1150"/>
                    <a:pt x="1713" y="1150"/>
                  </a:cubicBezTo>
                  <a:close/>
                  <a:moveTo>
                    <a:pt x="2436" y="1"/>
                  </a:moveTo>
                  <a:cubicBezTo>
                    <a:pt x="2378" y="1"/>
                    <a:pt x="2284" y="37"/>
                    <a:pt x="2226" y="95"/>
                  </a:cubicBezTo>
                  <a:lnTo>
                    <a:pt x="1590" y="695"/>
                  </a:lnTo>
                  <a:cubicBezTo>
                    <a:pt x="1590" y="695"/>
                    <a:pt x="1561" y="723"/>
                    <a:pt x="1503" y="723"/>
                  </a:cubicBezTo>
                  <a:lnTo>
                    <a:pt x="1410" y="723"/>
                  </a:lnTo>
                  <a:cubicBezTo>
                    <a:pt x="1352" y="637"/>
                    <a:pt x="1265" y="608"/>
                    <a:pt x="1171" y="608"/>
                  </a:cubicBezTo>
                  <a:lnTo>
                    <a:pt x="600" y="608"/>
                  </a:lnTo>
                  <a:cubicBezTo>
                    <a:pt x="571" y="608"/>
                    <a:pt x="542" y="608"/>
                    <a:pt x="542" y="666"/>
                  </a:cubicBezTo>
                  <a:lnTo>
                    <a:pt x="542" y="2024"/>
                  </a:lnTo>
                  <a:lnTo>
                    <a:pt x="58" y="2169"/>
                  </a:lnTo>
                  <a:cubicBezTo>
                    <a:pt x="29" y="2169"/>
                    <a:pt x="29" y="2205"/>
                    <a:pt x="0" y="2205"/>
                  </a:cubicBezTo>
                  <a:lnTo>
                    <a:pt x="0" y="2263"/>
                  </a:lnTo>
                  <a:lnTo>
                    <a:pt x="145" y="2747"/>
                  </a:lnTo>
                  <a:cubicBezTo>
                    <a:pt x="181" y="2776"/>
                    <a:pt x="210" y="2805"/>
                    <a:pt x="239" y="2805"/>
                  </a:cubicBezTo>
                  <a:cubicBezTo>
                    <a:pt x="268" y="2776"/>
                    <a:pt x="297" y="2747"/>
                    <a:pt x="268" y="2711"/>
                  </a:cubicBezTo>
                  <a:lnTo>
                    <a:pt x="145" y="2291"/>
                  </a:lnTo>
                  <a:lnTo>
                    <a:pt x="629" y="2140"/>
                  </a:lnTo>
                  <a:cubicBezTo>
                    <a:pt x="644" y="2125"/>
                    <a:pt x="658" y="2118"/>
                    <a:pt x="677" y="2118"/>
                  </a:cubicBezTo>
                  <a:cubicBezTo>
                    <a:pt x="696" y="2118"/>
                    <a:pt x="719" y="2125"/>
                    <a:pt x="752" y="2140"/>
                  </a:cubicBezTo>
                  <a:cubicBezTo>
                    <a:pt x="781" y="2169"/>
                    <a:pt x="810" y="2205"/>
                    <a:pt x="810" y="2234"/>
                  </a:cubicBezTo>
                  <a:lnTo>
                    <a:pt x="1171" y="3375"/>
                  </a:lnTo>
                  <a:lnTo>
                    <a:pt x="1171" y="3433"/>
                  </a:lnTo>
                  <a:lnTo>
                    <a:pt x="1171" y="3498"/>
                  </a:lnTo>
                  <a:cubicBezTo>
                    <a:pt x="1142" y="3527"/>
                    <a:pt x="1113" y="3556"/>
                    <a:pt x="1048" y="3585"/>
                  </a:cubicBezTo>
                  <a:lnTo>
                    <a:pt x="600" y="3708"/>
                  </a:lnTo>
                  <a:lnTo>
                    <a:pt x="362" y="2956"/>
                  </a:lnTo>
                  <a:cubicBezTo>
                    <a:pt x="362" y="2927"/>
                    <a:pt x="297" y="2927"/>
                    <a:pt x="268" y="2927"/>
                  </a:cubicBezTo>
                  <a:cubicBezTo>
                    <a:pt x="239" y="2927"/>
                    <a:pt x="239" y="2985"/>
                    <a:pt x="239" y="3014"/>
                  </a:cubicBezTo>
                  <a:lnTo>
                    <a:pt x="477" y="3831"/>
                  </a:lnTo>
                  <a:cubicBezTo>
                    <a:pt x="506" y="3860"/>
                    <a:pt x="506" y="3860"/>
                    <a:pt x="542" y="3860"/>
                  </a:cubicBezTo>
                  <a:lnTo>
                    <a:pt x="571" y="3860"/>
                  </a:lnTo>
                  <a:lnTo>
                    <a:pt x="1113" y="3708"/>
                  </a:lnTo>
                  <a:cubicBezTo>
                    <a:pt x="1171" y="3679"/>
                    <a:pt x="1229" y="3614"/>
                    <a:pt x="1265" y="3556"/>
                  </a:cubicBezTo>
                  <a:cubicBezTo>
                    <a:pt x="1294" y="3527"/>
                    <a:pt x="1294" y="3527"/>
                    <a:pt x="1294" y="3498"/>
                  </a:cubicBezTo>
                  <a:lnTo>
                    <a:pt x="1323" y="3498"/>
                  </a:lnTo>
                  <a:cubicBezTo>
                    <a:pt x="1359" y="3486"/>
                    <a:pt x="1401" y="3479"/>
                    <a:pt x="1442" y="3479"/>
                  </a:cubicBezTo>
                  <a:cubicBezTo>
                    <a:pt x="1500" y="3479"/>
                    <a:pt x="1556" y="3493"/>
                    <a:pt x="1590" y="3527"/>
                  </a:cubicBezTo>
                  <a:cubicBezTo>
                    <a:pt x="1684" y="3556"/>
                    <a:pt x="1771" y="3585"/>
                    <a:pt x="1865" y="3585"/>
                  </a:cubicBezTo>
                  <a:cubicBezTo>
                    <a:pt x="1988" y="3585"/>
                    <a:pt x="1951" y="3556"/>
                    <a:pt x="3187" y="3195"/>
                  </a:cubicBezTo>
                  <a:cubicBezTo>
                    <a:pt x="3310" y="3166"/>
                    <a:pt x="3397" y="3014"/>
                    <a:pt x="3368" y="2862"/>
                  </a:cubicBezTo>
                  <a:cubicBezTo>
                    <a:pt x="3339" y="2805"/>
                    <a:pt x="3310" y="2776"/>
                    <a:pt x="3281" y="2747"/>
                  </a:cubicBezTo>
                  <a:lnTo>
                    <a:pt x="3520" y="2653"/>
                  </a:lnTo>
                  <a:cubicBezTo>
                    <a:pt x="3642" y="2624"/>
                    <a:pt x="3729" y="2472"/>
                    <a:pt x="3700" y="2320"/>
                  </a:cubicBezTo>
                  <a:cubicBezTo>
                    <a:pt x="3671" y="2291"/>
                    <a:pt x="3642" y="2234"/>
                    <a:pt x="3614" y="2205"/>
                  </a:cubicBezTo>
                  <a:cubicBezTo>
                    <a:pt x="3671" y="2169"/>
                    <a:pt x="3700" y="2140"/>
                    <a:pt x="3729" y="2082"/>
                  </a:cubicBezTo>
                  <a:lnTo>
                    <a:pt x="3794" y="2082"/>
                  </a:lnTo>
                  <a:cubicBezTo>
                    <a:pt x="3910" y="2082"/>
                    <a:pt x="4062" y="1959"/>
                    <a:pt x="4062" y="1843"/>
                  </a:cubicBezTo>
                  <a:cubicBezTo>
                    <a:pt x="4062" y="1778"/>
                    <a:pt x="4033" y="1721"/>
                    <a:pt x="4004" y="1663"/>
                  </a:cubicBezTo>
                  <a:cubicBezTo>
                    <a:pt x="4156" y="1663"/>
                    <a:pt x="4242" y="1540"/>
                    <a:pt x="4242" y="1417"/>
                  </a:cubicBezTo>
                  <a:cubicBezTo>
                    <a:pt x="4242" y="1330"/>
                    <a:pt x="4213" y="1265"/>
                    <a:pt x="4184" y="1208"/>
                  </a:cubicBezTo>
                  <a:cubicBezTo>
                    <a:pt x="4119" y="1179"/>
                    <a:pt x="4062" y="1150"/>
                    <a:pt x="3975" y="1150"/>
                  </a:cubicBezTo>
                  <a:lnTo>
                    <a:pt x="3852" y="1150"/>
                  </a:lnTo>
                  <a:cubicBezTo>
                    <a:pt x="3852" y="1085"/>
                    <a:pt x="3881" y="1027"/>
                    <a:pt x="3881" y="998"/>
                  </a:cubicBezTo>
                  <a:cubicBezTo>
                    <a:pt x="3881" y="846"/>
                    <a:pt x="3758" y="723"/>
                    <a:pt x="3614" y="723"/>
                  </a:cubicBezTo>
                  <a:lnTo>
                    <a:pt x="3187" y="723"/>
                  </a:lnTo>
                  <a:cubicBezTo>
                    <a:pt x="3158" y="723"/>
                    <a:pt x="3129" y="760"/>
                    <a:pt x="3129" y="788"/>
                  </a:cubicBezTo>
                  <a:cubicBezTo>
                    <a:pt x="3129" y="817"/>
                    <a:pt x="3158" y="846"/>
                    <a:pt x="3187" y="846"/>
                  </a:cubicBezTo>
                  <a:lnTo>
                    <a:pt x="3614" y="846"/>
                  </a:lnTo>
                  <a:cubicBezTo>
                    <a:pt x="3671" y="846"/>
                    <a:pt x="3758" y="904"/>
                    <a:pt x="3758" y="998"/>
                  </a:cubicBezTo>
                  <a:cubicBezTo>
                    <a:pt x="3758" y="1027"/>
                    <a:pt x="3729" y="1056"/>
                    <a:pt x="3700" y="1085"/>
                  </a:cubicBezTo>
                  <a:cubicBezTo>
                    <a:pt x="3671" y="1121"/>
                    <a:pt x="3642" y="1150"/>
                    <a:pt x="3614" y="1150"/>
                  </a:cubicBezTo>
                  <a:lnTo>
                    <a:pt x="2826" y="1150"/>
                  </a:lnTo>
                  <a:cubicBezTo>
                    <a:pt x="2797" y="1150"/>
                    <a:pt x="2797" y="1150"/>
                    <a:pt x="2768" y="1179"/>
                  </a:cubicBezTo>
                  <a:cubicBezTo>
                    <a:pt x="2768" y="1236"/>
                    <a:pt x="2797" y="1265"/>
                    <a:pt x="2826" y="1265"/>
                  </a:cubicBezTo>
                  <a:lnTo>
                    <a:pt x="3975" y="1265"/>
                  </a:lnTo>
                  <a:cubicBezTo>
                    <a:pt x="4033" y="1265"/>
                    <a:pt x="4062" y="1265"/>
                    <a:pt x="4090" y="1302"/>
                  </a:cubicBezTo>
                  <a:cubicBezTo>
                    <a:pt x="4119" y="1330"/>
                    <a:pt x="4119" y="1359"/>
                    <a:pt x="4119" y="1417"/>
                  </a:cubicBezTo>
                  <a:cubicBezTo>
                    <a:pt x="4119" y="1482"/>
                    <a:pt x="4062" y="1540"/>
                    <a:pt x="3975" y="1540"/>
                  </a:cubicBezTo>
                  <a:lnTo>
                    <a:pt x="3281" y="1540"/>
                  </a:lnTo>
                  <a:cubicBezTo>
                    <a:pt x="3228" y="1463"/>
                    <a:pt x="3120" y="1410"/>
                    <a:pt x="3015" y="1410"/>
                  </a:cubicBezTo>
                  <a:cubicBezTo>
                    <a:pt x="2993" y="1410"/>
                    <a:pt x="2970" y="1412"/>
                    <a:pt x="2949" y="1417"/>
                  </a:cubicBezTo>
                  <a:lnTo>
                    <a:pt x="1836" y="1778"/>
                  </a:lnTo>
                  <a:lnTo>
                    <a:pt x="1988" y="1482"/>
                  </a:lnTo>
                  <a:cubicBezTo>
                    <a:pt x="2017" y="1417"/>
                    <a:pt x="2017" y="1330"/>
                    <a:pt x="1988" y="1236"/>
                  </a:cubicBezTo>
                  <a:cubicBezTo>
                    <a:pt x="1988" y="1179"/>
                    <a:pt x="1923" y="1121"/>
                    <a:pt x="1836" y="1056"/>
                  </a:cubicBezTo>
                  <a:cubicBezTo>
                    <a:pt x="1807" y="1027"/>
                    <a:pt x="1742" y="1027"/>
                    <a:pt x="1713" y="1027"/>
                  </a:cubicBezTo>
                  <a:cubicBezTo>
                    <a:pt x="1590" y="1027"/>
                    <a:pt x="1503" y="1085"/>
                    <a:pt x="1446" y="1179"/>
                  </a:cubicBezTo>
                  <a:lnTo>
                    <a:pt x="1446" y="875"/>
                  </a:lnTo>
                  <a:lnTo>
                    <a:pt x="1446" y="846"/>
                  </a:lnTo>
                  <a:lnTo>
                    <a:pt x="1503" y="846"/>
                  </a:lnTo>
                  <a:cubicBezTo>
                    <a:pt x="1590" y="846"/>
                    <a:pt x="1655" y="817"/>
                    <a:pt x="1684" y="760"/>
                  </a:cubicBezTo>
                  <a:lnTo>
                    <a:pt x="2313" y="153"/>
                  </a:lnTo>
                  <a:cubicBezTo>
                    <a:pt x="2349" y="124"/>
                    <a:pt x="2407" y="95"/>
                    <a:pt x="2436" y="95"/>
                  </a:cubicBezTo>
                  <a:cubicBezTo>
                    <a:pt x="2493" y="95"/>
                    <a:pt x="2530" y="124"/>
                    <a:pt x="2587" y="153"/>
                  </a:cubicBezTo>
                  <a:cubicBezTo>
                    <a:pt x="2616" y="181"/>
                    <a:pt x="2616" y="247"/>
                    <a:pt x="2616" y="275"/>
                  </a:cubicBezTo>
                  <a:cubicBezTo>
                    <a:pt x="2616" y="333"/>
                    <a:pt x="2616" y="362"/>
                    <a:pt x="2587" y="398"/>
                  </a:cubicBezTo>
                  <a:lnTo>
                    <a:pt x="2313" y="666"/>
                  </a:lnTo>
                  <a:cubicBezTo>
                    <a:pt x="2313" y="666"/>
                    <a:pt x="2284" y="723"/>
                    <a:pt x="2284" y="760"/>
                  </a:cubicBezTo>
                  <a:lnTo>
                    <a:pt x="2284" y="1085"/>
                  </a:lnTo>
                  <a:cubicBezTo>
                    <a:pt x="2284" y="1208"/>
                    <a:pt x="2226" y="1330"/>
                    <a:pt x="2132" y="1388"/>
                  </a:cubicBezTo>
                  <a:cubicBezTo>
                    <a:pt x="2103" y="1388"/>
                    <a:pt x="2074" y="1446"/>
                    <a:pt x="2103" y="1482"/>
                  </a:cubicBezTo>
                  <a:cubicBezTo>
                    <a:pt x="2103" y="1482"/>
                    <a:pt x="2132" y="1511"/>
                    <a:pt x="2168" y="1511"/>
                  </a:cubicBezTo>
                  <a:lnTo>
                    <a:pt x="2197" y="1482"/>
                  </a:lnTo>
                  <a:cubicBezTo>
                    <a:pt x="2349" y="1417"/>
                    <a:pt x="2407" y="1236"/>
                    <a:pt x="2407" y="1085"/>
                  </a:cubicBezTo>
                  <a:lnTo>
                    <a:pt x="2407" y="846"/>
                  </a:lnTo>
                  <a:lnTo>
                    <a:pt x="2949" y="846"/>
                  </a:lnTo>
                  <a:cubicBezTo>
                    <a:pt x="2978" y="846"/>
                    <a:pt x="3007" y="817"/>
                    <a:pt x="3007" y="788"/>
                  </a:cubicBezTo>
                  <a:cubicBezTo>
                    <a:pt x="3007" y="760"/>
                    <a:pt x="2978" y="723"/>
                    <a:pt x="2949" y="723"/>
                  </a:cubicBezTo>
                  <a:lnTo>
                    <a:pt x="2436" y="723"/>
                  </a:lnTo>
                  <a:lnTo>
                    <a:pt x="2674" y="514"/>
                  </a:lnTo>
                  <a:cubicBezTo>
                    <a:pt x="2710" y="456"/>
                    <a:pt x="2768" y="362"/>
                    <a:pt x="2768" y="304"/>
                  </a:cubicBezTo>
                  <a:cubicBezTo>
                    <a:pt x="2768" y="218"/>
                    <a:pt x="2710" y="124"/>
                    <a:pt x="2674" y="95"/>
                  </a:cubicBezTo>
                  <a:cubicBezTo>
                    <a:pt x="2616" y="37"/>
                    <a:pt x="2530" y="1"/>
                    <a:pt x="24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42"/>
            <p:cNvSpPr/>
            <p:nvPr/>
          </p:nvSpPr>
          <p:spPr>
            <a:xfrm>
              <a:off x="4055643" y="2122776"/>
              <a:ext cx="15887" cy="19728"/>
            </a:xfrm>
            <a:custGeom>
              <a:avLst/>
              <a:gdLst/>
              <a:ahLst/>
              <a:cxnLst/>
              <a:rect l="l" t="t" r="r" b="b"/>
              <a:pathLst>
                <a:path w="182" h="226" extrusionOk="0">
                  <a:moveTo>
                    <a:pt x="89" y="1"/>
                  </a:moveTo>
                  <a:cubicBezTo>
                    <a:pt x="80" y="1"/>
                    <a:pt x="69" y="5"/>
                    <a:pt x="59" y="16"/>
                  </a:cubicBezTo>
                  <a:cubicBezTo>
                    <a:pt x="30" y="16"/>
                    <a:pt x="1" y="45"/>
                    <a:pt x="30" y="74"/>
                  </a:cubicBezTo>
                  <a:lnTo>
                    <a:pt x="59" y="196"/>
                  </a:lnTo>
                  <a:cubicBezTo>
                    <a:pt x="59" y="196"/>
                    <a:pt x="95" y="225"/>
                    <a:pt x="124" y="225"/>
                  </a:cubicBezTo>
                  <a:cubicBezTo>
                    <a:pt x="152" y="225"/>
                    <a:pt x="181" y="160"/>
                    <a:pt x="181" y="131"/>
                  </a:cubicBezTo>
                  <a:lnTo>
                    <a:pt x="152" y="45"/>
                  </a:lnTo>
                  <a:cubicBezTo>
                    <a:pt x="132" y="24"/>
                    <a:pt x="112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0" name="Google Shape;1260;p42"/>
          <p:cNvGrpSpPr/>
          <p:nvPr/>
        </p:nvGrpSpPr>
        <p:grpSpPr>
          <a:xfrm>
            <a:off x="6728550" y="3752100"/>
            <a:ext cx="1731600" cy="782840"/>
            <a:chOff x="6728550" y="3752100"/>
            <a:chExt cx="1731600" cy="782840"/>
          </a:xfrm>
        </p:grpSpPr>
        <p:sp>
          <p:nvSpPr>
            <p:cNvPr id="1261" name="Google Shape;1261;p42"/>
            <p:cNvSpPr txBox="1"/>
            <p:nvPr/>
          </p:nvSpPr>
          <p:spPr>
            <a:xfrm>
              <a:off x="6728550" y="3752100"/>
              <a:ext cx="1728300" cy="375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262" name="Google Shape;1262;p42"/>
            <p:cNvSpPr txBox="1"/>
            <p:nvPr/>
          </p:nvSpPr>
          <p:spPr>
            <a:xfrm>
              <a:off x="6728550" y="3967940"/>
              <a:ext cx="1731600" cy="567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Despite being red, Mars is very cold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sp>
        <p:nvSpPr>
          <p:cNvPr id="1263" name="Google Shape;1263;p42"/>
          <p:cNvSpPr/>
          <p:nvPr/>
        </p:nvSpPr>
        <p:spPr>
          <a:xfrm>
            <a:off x="5949324" y="3752088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1264" name="Google Shape;1264;p42"/>
          <p:cNvGrpSpPr/>
          <p:nvPr/>
        </p:nvGrpSpPr>
        <p:grpSpPr>
          <a:xfrm>
            <a:off x="6081403" y="3894886"/>
            <a:ext cx="376042" cy="281422"/>
            <a:chOff x="4762770" y="1834549"/>
            <a:chExt cx="376042" cy="281422"/>
          </a:xfrm>
        </p:grpSpPr>
        <p:sp>
          <p:nvSpPr>
            <p:cNvPr id="1265" name="Google Shape;1265;p42"/>
            <p:cNvSpPr/>
            <p:nvPr/>
          </p:nvSpPr>
          <p:spPr>
            <a:xfrm>
              <a:off x="4762770" y="1879328"/>
              <a:ext cx="94710" cy="236643"/>
            </a:xfrm>
            <a:custGeom>
              <a:avLst/>
              <a:gdLst/>
              <a:ahLst/>
              <a:cxnLst/>
              <a:rect l="l" t="t" r="r" b="b"/>
              <a:pathLst>
                <a:path w="1085" h="2711" extrusionOk="0">
                  <a:moveTo>
                    <a:pt x="420" y="153"/>
                  </a:moveTo>
                  <a:cubicBezTo>
                    <a:pt x="513" y="153"/>
                    <a:pt x="571" y="211"/>
                    <a:pt x="571" y="276"/>
                  </a:cubicBezTo>
                  <a:cubicBezTo>
                    <a:pt x="571" y="333"/>
                    <a:pt x="513" y="391"/>
                    <a:pt x="420" y="391"/>
                  </a:cubicBezTo>
                  <a:cubicBezTo>
                    <a:pt x="362" y="391"/>
                    <a:pt x="304" y="333"/>
                    <a:pt x="304" y="276"/>
                  </a:cubicBezTo>
                  <a:cubicBezTo>
                    <a:pt x="304" y="211"/>
                    <a:pt x="362" y="153"/>
                    <a:pt x="420" y="153"/>
                  </a:cubicBezTo>
                  <a:close/>
                  <a:moveTo>
                    <a:pt x="665" y="695"/>
                  </a:moveTo>
                  <a:lnTo>
                    <a:pt x="665" y="724"/>
                  </a:lnTo>
                  <a:lnTo>
                    <a:pt x="665" y="752"/>
                  </a:lnTo>
                  <a:lnTo>
                    <a:pt x="210" y="752"/>
                  </a:lnTo>
                  <a:lnTo>
                    <a:pt x="181" y="724"/>
                  </a:lnTo>
                  <a:cubicBezTo>
                    <a:pt x="181" y="724"/>
                    <a:pt x="210" y="724"/>
                    <a:pt x="210" y="695"/>
                  </a:cubicBezTo>
                  <a:close/>
                  <a:moveTo>
                    <a:pt x="629" y="2501"/>
                  </a:moveTo>
                  <a:cubicBezTo>
                    <a:pt x="665" y="2501"/>
                    <a:pt x="694" y="2501"/>
                    <a:pt x="694" y="2530"/>
                  </a:cubicBezTo>
                  <a:lnTo>
                    <a:pt x="723" y="2588"/>
                  </a:lnTo>
                  <a:lnTo>
                    <a:pt x="152" y="2588"/>
                  </a:lnTo>
                  <a:lnTo>
                    <a:pt x="181" y="2530"/>
                  </a:lnTo>
                  <a:cubicBezTo>
                    <a:pt x="181" y="2501"/>
                    <a:pt x="210" y="2501"/>
                    <a:pt x="239" y="2501"/>
                  </a:cubicBezTo>
                  <a:close/>
                  <a:moveTo>
                    <a:pt x="448" y="1"/>
                  </a:moveTo>
                  <a:cubicBezTo>
                    <a:pt x="304" y="1"/>
                    <a:pt x="181" y="124"/>
                    <a:pt x="181" y="276"/>
                  </a:cubicBezTo>
                  <a:cubicBezTo>
                    <a:pt x="181" y="391"/>
                    <a:pt x="268" y="485"/>
                    <a:pt x="362" y="514"/>
                  </a:cubicBezTo>
                  <a:lnTo>
                    <a:pt x="362" y="572"/>
                  </a:lnTo>
                  <a:lnTo>
                    <a:pt x="181" y="572"/>
                  </a:lnTo>
                  <a:cubicBezTo>
                    <a:pt x="181" y="572"/>
                    <a:pt x="152" y="601"/>
                    <a:pt x="123" y="601"/>
                  </a:cubicBezTo>
                  <a:cubicBezTo>
                    <a:pt x="29" y="724"/>
                    <a:pt x="123" y="875"/>
                    <a:pt x="210" y="875"/>
                  </a:cubicBezTo>
                  <a:lnTo>
                    <a:pt x="239" y="875"/>
                  </a:lnTo>
                  <a:lnTo>
                    <a:pt x="239" y="1056"/>
                  </a:lnTo>
                  <a:cubicBezTo>
                    <a:pt x="239" y="1056"/>
                    <a:pt x="239" y="1085"/>
                    <a:pt x="268" y="1085"/>
                  </a:cubicBezTo>
                  <a:cubicBezTo>
                    <a:pt x="279" y="1103"/>
                    <a:pt x="292" y="1110"/>
                    <a:pt x="305" y="1110"/>
                  </a:cubicBezTo>
                  <a:cubicBezTo>
                    <a:pt x="334" y="1110"/>
                    <a:pt x="362" y="1076"/>
                    <a:pt x="362" y="1056"/>
                  </a:cubicBezTo>
                  <a:lnTo>
                    <a:pt x="362" y="875"/>
                  </a:lnTo>
                  <a:lnTo>
                    <a:pt x="485" y="875"/>
                  </a:lnTo>
                  <a:lnTo>
                    <a:pt x="485" y="904"/>
                  </a:lnTo>
                  <a:lnTo>
                    <a:pt x="485" y="2378"/>
                  </a:lnTo>
                  <a:lnTo>
                    <a:pt x="362" y="2378"/>
                  </a:lnTo>
                  <a:lnTo>
                    <a:pt x="362" y="1294"/>
                  </a:lnTo>
                  <a:cubicBezTo>
                    <a:pt x="362" y="1266"/>
                    <a:pt x="362" y="1237"/>
                    <a:pt x="333" y="1237"/>
                  </a:cubicBezTo>
                  <a:cubicBezTo>
                    <a:pt x="315" y="1229"/>
                    <a:pt x="301" y="1225"/>
                    <a:pt x="288" y="1225"/>
                  </a:cubicBezTo>
                  <a:cubicBezTo>
                    <a:pt x="254" y="1225"/>
                    <a:pt x="239" y="1252"/>
                    <a:pt x="239" y="1294"/>
                  </a:cubicBezTo>
                  <a:lnTo>
                    <a:pt x="239" y="2378"/>
                  </a:lnTo>
                  <a:cubicBezTo>
                    <a:pt x="181" y="2378"/>
                    <a:pt x="123" y="2407"/>
                    <a:pt x="58" y="2472"/>
                  </a:cubicBezTo>
                  <a:lnTo>
                    <a:pt x="0" y="2588"/>
                  </a:lnTo>
                  <a:cubicBezTo>
                    <a:pt x="0" y="2624"/>
                    <a:pt x="0" y="2653"/>
                    <a:pt x="29" y="2682"/>
                  </a:cubicBezTo>
                  <a:cubicBezTo>
                    <a:pt x="29" y="2711"/>
                    <a:pt x="58" y="2711"/>
                    <a:pt x="87" y="2711"/>
                  </a:cubicBezTo>
                  <a:lnTo>
                    <a:pt x="781" y="2711"/>
                  </a:lnTo>
                  <a:cubicBezTo>
                    <a:pt x="810" y="2711"/>
                    <a:pt x="846" y="2711"/>
                    <a:pt x="846" y="2682"/>
                  </a:cubicBezTo>
                  <a:cubicBezTo>
                    <a:pt x="875" y="2653"/>
                    <a:pt x="875" y="2624"/>
                    <a:pt x="875" y="2588"/>
                  </a:cubicBezTo>
                  <a:lnTo>
                    <a:pt x="810" y="2472"/>
                  </a:lnTo>
                  <a:cubicBezTo>
                    <a:pt x="752" y="2407"/>
                    <a:pt x="694" y="2378"/>
                    <a:pt x="629" y="2378"/>
                  </a:cubicBezTo>
                  <a:lnTo>
                    <a:pt x="629" y="1056"/>
                  </a:lnTo>
                  <a:cubicBezTo>
                    <a:pt x="655" y="1076"/>
                    <a:pt x="691" y="1097"/>
                    <a:pt x="731" y="1097"/>
                  </a:cubicBezTo>
                  <a:cubicBezTo>
                    <a:pt x="747" y="1097"/>
                    <a:pt x="764" y="1093"/>
                    <a:pt x="781" y="1085"/>
                  </a:cubicBezTo>
                  <a:cubicBezTo>
                    <a:pt x="962" y="1056"/>
                    <a:pt x="1055" y="818"/>
                    <a:pt x="1084" y="666"/>
                  </a:cubicBezTo>
                  <a:cubicBezTo>
                    <a:pt x="1084" y="637"/>
                    <a:pt x="1084" y="601"/>
                    <a:pt x="1055" y="572"/>
                  </a:cubicBezTo>
                  <a:cubicBezTo>
                    <a:pt x="990" y="572"/>
                    <a:pt x="962" y="572"/>
                    <a:pt x="962" y="637"/>
                  </a:cubicBezTo>
                  <a:cubicBezTo>
                    <a:pt x="904" y="933"/>
                    <a:pt x="781" y="962"/>
                    <a:pt x="752" y="962"/>
                  </a:cubicBezTo>
                  <a:cubicBezTo>
                    <a:pt x="744" y="972"/>
                    <a:pt x="734" y="977"/>
                    <a:pt x="722" y="977"/>
                  </a:cubicBezTo>
                  <a:cubicBezTo>
                    <a:pt x="693" y="977"/>
                    <a:pt x="655" y="946"/>
                    <a:pt x="629" y="904"/>
                  </a:cubicBezTo>
                  <a:lnTo>
                    <a:pt x="629" y="875"/>
                  </a:lnTo>
                  <a:lnTo>
                    <a:pt x="665" y="875"/>
                  </a:lnTo>
                  <a:cubicBezTo>
                    <a:pt x="723" y="875"/>
                    <a:pt x="781" y="818"/>
                    <a:pt x="781" y="752"/>
                  </a:cubicBezTo>
                  <a:cubicBezTo>
                    <a:pt x="810" y="666"/>
                    <a:pt x="752" y="572"/>
                    <a:pt x="665" y="572"/>
                  </a:cubicBezTo>
                  <a:lnTo>
                    <a:pt x="485" y="572"/>
                  </a:lnTo>
                  <a:lnTo>
                    <a:pt x="485" y="514"/>
                  </a:lnTo>
                  <a:cubicBezTo>
                    <a:pt x="600" y="485"/>
                    <a:pt x="694" y="391"/>
                    <a:pt x="694" y="239"/>
                  </a:cubicBezTo>
                  <a:cubicBezTo>
                    <a:pt x="665" y="124"/>
                    <a:pt x="571" y="30"/>
                    <a:pt x="4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42"/>
            <p:cNvSpPr/>
            <p:nvPr/>
          </p:nvSpPr>
          <p:spPr>
            <a:xfrm>
              <a:off x="5044102" y="1879328"/>
              <a:ext cx="94710" cy="236643"/>
            </a:xfrm>
            <a:custGeom>
              <a:avLst/>
              <a:gdLst/>
              <a:ahLst/>
              <a:cxnLst/>
              <a:rect l="l" t="t" r="r" b="b"/>
              <a:pathLst>
                <a:path w="1085" h="2711" extrusionOk="0">
                  <a:moveTo>
                    <a:pt x="658" y="153"/>
                  </a:moveTo>
                  <a:cubicBezTo>
                    <a:pt x="723" y="153"/>
                    <a:pt x="781" y="211"/>
                    <a:pt x="781" y="276"/>
                  </a:cubicBezTo>
                  <a:cubicBezTo>
                    <a:pt x="781" y="333"/>
                    <a:pt x="723" y="391"/>
                    <a:pt x="658" y="391"/>
                  </a:cubicBezTo>
                  <a:cubicBezTo>
                    <a:pt x="600" y="391"/>
                    <a:pt x="542" y="333"/>
                    <a:pt x="542" y="276"/>
                  </a:cubicBezTo>
                  <a:cubicBezTo>
                    <a:pt x="542" y="211"/>
                    <a:pt x="600" y="153"/>
                    <a:pt x="658" y="153"/>
                  </a:cubicBezTo>
                  <a:close/>
                  <a:moveTo>
                    <a:pt x="875" y="695"/>
                  </a:moveTo>
                  <a:lnTo>
                    <a:pt x="904" y="724"/>
                  </a:lnTo>
                  <a:cubicBezTo>
                    <a:pt x="904" y="724"/>
                    <a:pt x="904" y="752"/>
                    <a:pt x="875" y="752"/>
                  </a:cubicBezTo>
                  <a:lnTo>
                    <a:pt x="448" y="752"/>
                  </a:lnTo>
                  <a:cubicBezTo>
                    <a:pt x="419" y="752"/>
                    <a:pt x="419" y="724"/>
                    <a:pt x="419" y="724"/>
                  </a:cubicBezTo>
                  <a:lnTo>
                    <a:pt x="448" y="695"/>
                  </a:lnTo>
                  <a:close/>
                  <a:moveTo>
                    <a:pt x="723" y="875"/>
                  </a:moveTo>
                  <a:lnTo>
                    <a:pt x="723" y="2378"/>
                  </a:lnTo>
                  <a:lnTo>
                    <a:pt x="600" y="2378"/>
                  </a:lnTo>
                  <a:lnTo>
                    <a:pt x="600" y="904"/>
                  </a:lnTo>
                  <a:lnTo>
                    <a:pt x="600" y="875"/>
                  </a:lnTo>
                  <a:close/>
                  <a:moveTo>
                    <a:pt x="875" y="2501"/>
                  </a:moveTo>
                  <a:cubicBezTo>
                    <a:pt x="875" y="2501"/>
                    <a:pt x="904" y="2501"/>
                    <a:pt x="904" y="2530"/>
                  </a:cubicBezTo>
                  <a:lnTo>
                    <a:pt x="933" y="2588"/>
                  </a:lnTo>
                  <a:lnTo>
                    <a:pt x="362" y="2588"/>
                  </a:lnTo>
                  <a:lnTo>
                    <a:pt x="391" y="2530"/>
                  </a:lnTo>
                  <a:cubicBezTo>
                    <a:pt x="419" y="2501"/>
                    <a:pt x="419" y="2501"/>
                    <a:pt x="448" y="2501"/>
                  </a:cubicBezTo>
                  <a:close/>
                  <a:moveTo>
                    <a:pt x="694" y="1"/>
                  </a:moveTo>
                  <a:cubicBezTo>
                    <a:pt x="542" y="1"/>
                    <a:pt x="419" y="124"/>
                    <a:pt x="419" y="276"/>
                  </a:cubicBezTo>
                  <a:cubicBezTo>
                    <a:pt x="419" y="391"/>
                    <a:pt x="477" y="485"/>
                    <a:pt x="600" y="514"/>
                  </a:cubicBezTo>
                  <a:lnTo>
                    <a:pt x="600" y="572"/>
                  </a:lnTo>
                  <a:lnTo>
                    <a:pt x="419" y="572"/>
                  </a:lnTo>
                  <a:cubicBezTo>
                    <a:pt x="362" y="572"/>
                    <a:pt x="297" y="637"/>
                    <a:pt x="297" y="666"/>
                  </a:cubicBezTo>
                  <a:cubicBezTo>
                    <a:pt x="239" y="781"/>
                    <a:pt x="333" y="875"/>
                    <a:pt x="419" y="875"/>
                  </a:cubicBezTo>
                  <a:lnTo>
                    <a:pt x="448" y="875"/>
                  </a:lnTo>
                  <a:lnTo>
                    <a:pt x="448" y="904"/>
                  </a:lnTo>
                  <a:cubicBezTo>
                    <a:pt x="448" y="904"/>
                    <a:pt x="408" y="970"/>
                    <a:pt x="361" y="970"/>
                  </a:cubicBezTo>
                  <a:cubicBezTo>
                    <a:pt x="351" y="970"/>
                    <a:pt x="342" y="968"/>
                    <a:pt x="333" y="962"/>
                  </a:cubicBezTo>
                  <a:cubicBezTo>
                    <a:pt x="297" y="962"/>
                    <a:pt x="210" y="933"/>
                    <a:pt x="152" y="637"/>
                  </a:cubicBezTo>
                  <a:cubicBezTo>
                    <a:pt x="116" y="601"/>
                    <a:pt x="87" y="572"/>
                    <a:pt x="58" y="572"/>
                  </a:cubicBezTo>
                  <a:cubicBezTo>
                    <a:pt x="29" y="572"/>
                    <a:pt x="0" y="601"/>
                    <a:pt x="0" y="666"/>
                  </a:cubicBezTo>
                  <a:cubicBezTo>
                    <a:pt x="58" y="846"/>
                    <a:pt x="152" y="1114"/>
                    <a:pt x="362" y="1114"/>
                  </a:cubicBezTo>
                  <a:cubicBezTo>
                    <a:pt x="391" y="1114"/>
                    <a:pt x="419" y="1085"/>
                    <a:pt x="477" y="1056"/>
                  </a:cubicBezTo>
                  <a:lnTo>
                    <a:pt x="477" y="2378"/>
                  </a:lnTo>
                  <a:lnTo>
                    <a:pt x="448" y="2378"/>
                  </a:lnTo>
                  <a:cubicBezTo>
                    <a:pt x="391" y="2378"/>
                    <a:pt x="333" y="2407"/>
                    <a:pt x="297" y="2472"/>
                  </a:cubicBezTo>
                  <a:lnTo>
                    <a:pt x="239" y="2588"/>
                  </a:lnTo>
                  <a:cubicBezTo>
                    <a:pt x="210" y="2624"/>
                    <a:pt x="210" y="2653"/>
                    <a:pt x="239" y="2682"/>
                  </a:cubicBezTo>
                  <a:cubicBezTo>
                    <a:pt x="268" y="2711"/>
                    <a:pt x="268" y="2711"/>
                    <a:pt x="297" y="2711"/>
                  </a:cubicBezTo>
                  <a:lnTo>
                    <a:pt x="990" y="2711"/>
                  </a:lnTo>
                  <a:cubicBezTo>
                    <a:pt x="1019" y="2711"/>
                    <a:pt x="1055" y="2711"/>
                    <a:pt x="1084" y="2682"/>
                  </a:cubicBezTo>
                  <a:lnTo>
                    <a:pt x="1084" y="2588"/>
                  </a:lnTo>
                  <a:lnTo>
                    <a:pt x="1019" y="2472"/>
                  </a:lnTo>
                  <a:cubicBezTo>
                    <a:pt x="990" y="2407"/>
                    <a:pt x="875" y="2378"/>
                    <a:pt x="875" y="2378"/>
                  </a:cubicBezTo>
                  <a:lnTo>
                    <a:pt x="839" y="2378"/>
                  </a:lnTo>
                  <a:lnTo>
                    <a:pt x="839" y="875"/>
                  </a:lnTo>
                  <a:lnTo>
                    <a:pt x="875" y="875"/>
                  </a:lnTo>
                  <a:cubicBezTo>
                    <a:pt x="933" y="875"/>
                    <a:pt x="1019" y="818"/>
                    <a:pt x="1019" y="752"/>
                  </a:cubicBezTo>
                  <a:cubicBezTo>
                    <a:pt x="1055" y="666"/>
                    <a:pt x="961" y="572"/>
                    <a:pt x="875" y="572"/>
                  </a:cubicBezTo>
                  <a:lnTo>
                    <a:pt x="723" y="572"/>
                  </a:lnTo>
                  <a:lnTo>
                    <a:pt x="723" y="514"/>
                  </a:lnTo>
                  <a:cubicBezTo>
                    <a:pt x="839" y="485"/>
                    <a:pt x="933" y="391"/>
                    <a:pt x="904" y="239"/>
                  </a:cubicBezTo>
                  <a:cubicBezTo>
                    <a:pt x="904" y="124"/>
                    <a:pt x="810" y="30"/>
                    <a:pt x="69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42"/>
            <p:cNvSpPr/>
            <p:nvPr/>
          </p:nvSpPr>
          <p:spPr>
            <a:xfrm>
              <a:off x="4830855" y="1870512"/>
              <a:ext cx="242317" cy="206354"/>
            </a:xfrm>
            <a:custGeom>
              <a:avLst/>
              <a:gdLst/>
              <a:ahLst/>
              <a:cxnLst/>
              <a:rect l="l" t="t" r="r" b="b"/>
              <a:pathLst>
                <a:path w="2776" h="2364" extrusionOk="0">
                  <a:moveTo>
                    <a:pt x="1485" y="119"/>
                  </a:moveTo>
                  <a:cubicBezTo>
                    <a:pt x="1503" y="119"/>
                    <a:pt x="1521" y="122"/>
                    <a:pt x="1540" y="131"/>
                  </a:cubicBezTo>
                  <a:cubicBezTo>
                    <a:pt x="1569" y="131"/>
                    <a:pt x="1627" y="160"/>
                    <a:pt x="1627" y="225"/>
                  </a:cubicBezTo>
                  <a:lnTo>
                    <a:pt x="1721" y="521"/>
                  </a:lnTo>
                  <a:cubicBezTo>
                    <a:pt x="1750" y="586"/>
                    <a:pt x="1807" y="644"/>
                    <a:pt x="1872" y="673"/>
                  </a:cubicBezTo>
                  <a:lnTo>
                    <a:pt x="2140" y="796"/>
                  </a:lnTo>
                  <a:cubicBezTo>
                    <a:pt x="2169" y="825"/>
                    <a:pt x="2198" y="853"/>
                    <a:pt x="2234" y="919"/>
                  </a:cubicBezTo>
                  <a:cubicBezTo>
                    <a:pt x="2234" y="976"/>
                    <a:pt x="2198" y="1005"/>
                    <a:pt x="2169" y="1034"/>
                  </a:cubicBezTo>
                  <a:lnTo>
                    <a:pt x="1988" y="1157"/>
                  </a:lnTo>
                  <a:lnTo>
                    <a:pt x="1901" y="1215"/>
                  </a:lnTo>
                  <a:cubicBezTo>
                    <a:pt x="1836" y="1280"/>
                    <a:pt x="1807" y="1338"/>
                    <a:pt x="1807" y="1395"/>
                  </a:cubicBezTo>
                  <a:lnTo>
                    <a:pt x="1750" y="1699"/>
                  </a:lnTo>
                  <a:cubicBezTo>
                    <a:pt x="1750" y="1757"/>
                    <a:pt x="1721" y="1786"/>
                    <a:pt x="1692" y="1822"/>
                  </a:cubicBezTo>
                  <a:cubicBezTo>
                    <a:pt x="1659" y="1836"/>
                    <a:pt x="1629" y="1843"/>
                    <a:pt x="1602" y="1843"/>
                  </a:cubicBezTo>
                  <a:cubicBezTo>
                    <a:pt x="1576" y="1843"/>
                    <a:pt x="1555" y="1836"/>
                    <a:pt x="1540" y="1822"/>
                  </a:cubicBezTo>
                  <a:lnTo>
                    <a:pt x="1294" y="1641"/>
                  </a:lnTo>
                  <a:cubicBezTo>
                    <a:pt x="1237" y="1605"/>
                    <a:pt x="1179" y="1576"/>
                    <a:pt x="1114" y="1576"/>
                  </a:cubicBezTo>
                  <a:lnTo>
                    <a:pt x="1085" y="1576"/>
                  </a:lnTo>
                  <a:lnTo>
                    <a:pt x="789" y="1641"/>
                  </a:lnTo>
                  <a:cubicBezTo>
                    <a:pt x="724" y="1641"/>
                    <a:pt x="695" y="1641"/>
                    <a:pt x="666" y="1576"/>
                  </a:cubicBezTo>
                  <a:cubicBezTo>
                    <a:pt x="608" y="1547"/>
                    <a:pt x="608" y="1489"/>
                    <a:pt x="637" y="1460"/>
                  </a:cubicBezTo>
                  <a:lnTo>
                    <a:pt x="724" y="1157"/>
                  </a:lnTo>
                  <a:cubicBezTo>
                    <a:pt x="724" y="1099"/>
                    <a:pt x="724" y="1005"/>
                    <a:pt x="695" y="947"/>
                  </a:cubicBezTo>
                  <a:lnTo>
                    <a:pt x="543" y="673"/>
                  </a:lnTo>
                  <a:cubicBezTo>
                    <a:pt x="514" y="615"/>
                    <a:pt x="543" y="557"/>
                    <a:pt x="572" y="521"/>
                  </a:cubicBezTo>
                  <a:cubicBezTo>
                    <a:pt x="608" y="492"/>
                    <a:pt x="637" y="463"/>
                    <a:pt x="666" y="463"/>
                  </a:cubicBezTo>
                  <a:lnTo>
                    <a:pt x="998" y="463"/>
                  </a:lnTo>
                  <a:cubicBezTo>
                    <a:pt x="1056" y="463"/>
                    <a:pt x="1114" y="434"/>
                    <a:pt x="1179" y="377"/>
                  </a:cubicBezTo>
                  <a:lnTo>
                    <a:pt x="1388" y="160"/>
                  </a:lnTo>
                  <a:cubicBezTo>
                    <a:pt x="1409" y="139"/>
                    <a:pt x="1444" y="119"/>
                    <a:pt x="1485" y="119"/>
                  </a:cubicBezTo>
                  <a:close/>
                  <a:moveTo>
                    <a:pt x="1475" y="1"/>
                  </a:moveTo>
                  <a:cubicBezTo>
                    <a:pt x="1400" y="1"/>
                    <a:pt x="1341" y="31"/>
                    <a:pt x="1294" y="73"/>
                  </a:cubicBezTo>
                  <a:lnTo>
                    <a:pt x="1085" y="312"/>
                  </a:lnTo>
                  <a:cubicBezTo>
                    <a:pt x="1056" y="312"/>
                    <a:pt x="1027" y="340"/>
                    <a:pt x="998" y="340"/>
                  </a:cubicBezTo>
                  <a:lnTo>
                    <a:pt x="666" y="340"/>
                  </a:lnTo>
                  <a:cubicBezTo>
                    <a:pt x="572" y="340"/>
                    <a:pt x="485" y="405"/>
                    <a:pt x="456" y="492"/>
                  </a:cubicBezTo>
                  <a:cubicBezTo>
                    <a:pt x="391" y="557"/>
                    <a:pt x="391" y="673"/>
                    <a:pt x="456" y="738"/>
                  </a:cubicBezTo>
                  <a:lnTo>
                    <a:pt x="572" y="1005"/>
                  </a:lnTo>
                  <a:cubicBezTo>
                    <a:pt x="608" y="1034"/>
                    <a:pt x="608" y="1099"/>
                    <a:pt x="608" y="1128"/>
                  </a:cubicBezTo>
                  <a:lnTo>
                    <a:pt x="514" y="1424"/>
                  </a:lnTo>
                  <a:cubicBezTo>
                    <a:pt x="485" y="1424"/>
                    <a:pt x="485" y="1424"/>
                    <a:pt x="485" y="1460"/>
                  </a:cubicBezTo>
                  <a:lnTo>
                    <a:pt x="1" y="2183"/>
                  </a:lnTo>
                  <a:lnTo>
                    <a:pt x="1" y="2299"/>
                  </a:lnTo>
                  <a:cubicBezTo>
                    <a:pt x="30" y="2328"/>
                    <a:pt x="66" y="2364"/>
                    <a:pt x="95" y="2364"/>
                  </a:cubicBezTo>
                  <a:lnTo>
                    <a:pt x="2653" y="2364"/>
                  </a:lnTo>
                  <a:cubicBezTo>
                    <a:pt x="2682" y="2364"/>
                    <a:pt x="2740" y="2328"/>
                    <a:pt x="2740" y="2299"/>
                  </a:cubicBezTo>
                  <a:cubicBezTo>
                    <a:pt x="2776" y="2270"/>
                    <a:pt x="2776" y="2212"/>
                    <a:pt x="2740" y="2183"/>
                  </a:cubicBezTo>
                  <a:lnTo>
                    <a:pt x="2414" y="1670"/>
                  </a:lnTo>
                  <a:cubicBezTo>
                    <a:pt x="2396" y="1656"/>
                    <a:pt x="2380" y="1648"/>
                    <a:pt x="2365" y="1648"/>
                  </a:cubicBezTo>
                  <a:cubicBezTo>
                    <a:pt x="2349" y="1648"/>
                    <a:pt x="2335" y="1656"/>
                    <a:pt x="2321" y="1670"/>
                  </a:cubicBezTo>
                  <a:cubicBezTo>
                    <a:pt x="2292" y="1670"/>
                    <a:pt x="2292" y="1728"/>
                    <a:pt x="2292" y="1757"/>
                  </a:cubicBezTo>
                  <a:lnTo>
                    <a:pt x="2624" y="2212"/>
                  </a:lnTo>
                  <a:lnTo>
                    <a:pt x="124" y="2212"/>
                  </a:lnTo>
                  <a:lnTo>
                    <a:pt x="514" y="1641"/>
                  </a:lnTo>
                  <a:cubicBezTo>
                    <a:pt x="543" y="1641"/>
                    <a:pt x="543" y="1670"/>
                    <a:pt x="543" y="1670"/>
                  </a:cubicBezTo>
                  <a:cubicBezTo>
                    <a:pt x="592" y="1735"/>
                    <a:pt x="669" y="1768"/>
                    <a:pt x="744" y="1768"/>
                  </a:cubicBezTo>
                  <a:cubicBezTo>
                    <a:pt x="769" y="1768"/>
                    <a:pt x="794" y="1764"/>
                    <a:pt x="817" y="1757"/>
                  </a:cubicBezTo>
                  <a:lnTo>
                    <a:pt x="1114" y="1699"/>
                  </a:lnTo>
                  <a:cubicBezTo>
                    <a:pt x="1150" y="1699"/>
                    <a:pt x="1179" y="1699"/>
                    <a:pt x="1208" y="1728"/>
                  </a:cubicBezTo>
                  <a:lnTo>
                    <a:pt x="1446" y="1908"/>
                  </a:lnTo>
                  <a:cubicBezTo>
                    <a:pt x="1511" y="1937"/>
                    <a:pt x="1569" y="1966"/>
                    <a:pt x="1627" y="1966"/>
                  </a:cubicBezTo>
                  <a:cubicBezTo>
                    <a:pt x="1656" y="1966"/>
                    <a:pt x="1692" y="1966"/>
                    <a:pt x="1721" y="1937"/>
                  </a:cubicBezTo>
                  <a:cubicBezTo>
                    <a:pt x="1807" y="1908"/>
                    <a:pt x="1872" y="1822"/>
                    <a:pt x="1901" y="1728"/>
                  </a:cubicBezTo>
                  <a:lnTo>
                    <a:pt x="1930" y="1424"/>
                  </a:lnTo>
                  <a:cubicBezTo>
                    <a:pt x="1930" y="1395"/>
                    <a:pt x="1959" y="1338"/>
                    <a:pt x="1988" y="1338"/>
                  </a:cubicBezTo>
                  <a:lnTo>
                    <a:pt x="2017" y="1309"/>
                  </a:lnTo>
                  <a:lnTo>
                    <a:pt x="2169" y="1518"/>
                  </a:lnTo>
                  <a:cubicBezTo>
                    <a:pt x="2169" y="1547"/>
                    <a:pt x="2198" y="1547"/>
                    <a:pt x="2198" y="1547"/>
                  </a:cubicBezTo>
                  <a:lnTo>
                    <a:pt x="2263" y="1547"/>
                  </a:lnTo>
                  <a:cubicBezTo>
                    <a:pt x="2292" y="1518"/>
                    <a:pt x="2292" y="1489"/>
                    <a:pt x="2263" y="1460"/>
                  </a:cubicBezTo>
                  <a:lnTo>
                    <a:pt x="2111" y="1244"/>
                  </a:lnTo>
                  <a:lnTo>
                    <a:pt x="2234" y="1157"/>
                  </a:lnTo>
                  <a:cubicBezTo>
                    <a:pt x="2321" y="1099"/>
                    <a:pt x="2349" y="1005"/>
                    <a:pt x="2349" y="919"/>
                  </a:cubicBezTo>
                  <a:cubicBezTo>
                    <a:pt x="2349" y="825"/>
                    <a:pt x="2292" y="738"/>
                    <a:pt x="2198" y="673"/>
                  </a:cubicBezTo>
                  <a:lnTo>
                    <a:pt x="1930" y="557"/>
                  </a:lnTo>
                  <a:cubicBezTo>
                    <a:pt x="1872" y="557"/>
                    <a:pt x="1872" y="492"/>
                    <a:pt x="1836" y="463"/>
                  </a:cubicBezTo>
                  <a:lnTo>
                    <a:pt x="1750" y="196"/>
                  </a:lnTo>
                  <a:cubicBezTo>
                    <a:pt x="1721" y="102"/>
                    <a:pt x="1656" y="15"/>
                    <a:pt x="1569" y="15"/>
                  </a:cubicBezTo>
                  <a:cubicBezTo>
                    <a:pt x="1535" y="5"/>
                    <a:pt x="1504" y="1"/>
                    <a:pt x="14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42"/>
            <p:cNvSpPr/>
            <p:nvPr/>
          </p:nvSpPr>
          <p:spPr>
            <a:xfrm>
              <a:off x="4909764" y="1838913"/>
              <a:ext cx="21473" cy="24790"/>
            </a:xfrm>
            <a:custGeom>
              <a:avLst/>
              <a:gdLst/>
              <a:ahLst/>
              <a:cxnLst/>
              <a:rect l="l" t="t" r="r" b="b"/>
              <a:pathLst>
                <a:path w="246" h="284" extrusionOk="0">
                  <a:moveTo>
                    <a:pt x="65" y="1"/>
                  </a:moveTo>
                  <a:cubicBezTo>
                    <a:pt x="53" y="1"/>
                    <a:pt x="40" y="5"/>
                    <a:pt x="29" y="16"/>
                  </a:cubicBezTo>
                  <a:cubicBezTo>
                    <a:pt x="29" y="45"/>
                    <a:pt x="0" y="74"/>
                    <a:pt x="29" y="103"/>
                  </a:cubicBezTo>
                  <a:lnTo>
                    <a:pt x="123" y="254"/>
                  </a:lnTo>
                  <a:cubicBezTo>
                    <a:pt x="123" y="254"/>
                    <a:pt x="152" y="283"/>
                    <a:pt x="181" y="283"/>
                  </a:cubicBezTo>
                  <a:cubicBezTo>
                    <a:pt x="181" y="283"/>
                    <a:pt x="181" y="254"/>
                    <a:pt x="210" y="254"/>
                  </a:cubicBezTo>
                  <a:cubicBezTo>
                    <a:pt x="246" y="254"/>
                    <a:pt x="246" y="197"/>
                    <a:pt x="210" y="160"/>
                  </a:cubicBezTo>
                  <a:lnTo>
                    <a:pt x="123" y="45"/>
                  </a:lnTo>
                  <a:cubicBezTo>
                    <a:pt x="123" y="25"/>
                    <a:pt x="95" y="1"/>
                    <a:pt x="6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42"/>
            <p:cNvSpPr/>
            <p:nvPr/>
          </p:nvSpPr>
          <p:spPr>
            <a:xfrm>
              <a:off x="4941275" y="1834549"/>
              <a:ext cx="13355" cy="24092"/>
            </a:xfrm>
            <a:custGeom>
              <a:avLst/>
              <a:gdLst/>
              <a:ahLst/>
              <a:cxnLst/>
              <a:rect l="l" t="t" r="r" b="b"/>
              <a:pathLst>
                <a:path w="153" h="276" extrusionOk="0">
                  <a:moveTo>
                    <a:pt x="94" y="1"/>
                  </a:moveTo>
                  <a:cubicBezTo>
                    <a:pt x="66" y="1"/>
                    <a:pt x="29" y="30"/>
                    <a:pt x="29" y="66"/>
                  </a:cubicBezTo>
                  <a:lnTo>
                    <a:pt x="0" y="182"/>
                  </a:lnTo>
                  <a:cubicBezTo>
                    <a:pt x="0" y="210"/>
                    <a:pt x="0" y="247"/>
                    <a:pt x="66" y="276"/>
                  </a:cubicBezTo>
                  <a:cubicBezTo>
                    <a:pt x="94" y="276"/>
                    <a:pt x="123" y="247"/>
                    <a:pt x="123" y="210"/>
                  </a:cubicBezTo>
                  <a:lnTo>
                    <a:pt x="152" y="95"/>
                  </a:lnTo>
                  <a:cubicBezTo>
                    <a:pt x="152" y="66"/>
                    <a:pt x="152" y="1"/>
                    <a:pt x="9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42"/>
            <p:cNvSpPr/>
            <p:nvPr/>
          </p:nvSpPr>
          <p:spPr>
            <a:xfrm>
              <a:off x="4891433" y="1866147"/>
              <a:ext cx="24092" cy="13268"/>
            </a:xfrm>
            <a:custGeom>
              <a:avLst/>
              <a:gdLst/>
              <a:ahLst/>
              <a:cxnLst/>
              <a:rect l="l" t="t" r="r" b="b"/>
              <a:pathLst>
                <a:path w="276" h="152" extrusionOk="0">
                  <a:moveTo>
                    <a:pt x="95" y="0"/>
                  </a:moveTo>
                  <a:cubicBezTo>
                    <a:pt x="58" y="0"/>
                    <a:pt x="30" y="29"/>
                    <a:pt x="30" y="65"/>
                  </a:cubicBezTo>
                  <a:cubicBezTo>
                    <a:pt x="1" y="94"/>
                    <a:pt x="30" y="123"/>
                    <a:pt x="58" y="123"/>
                  </a:cubicBezTo>
                  <a:lnTo>
                    <a:pt x="210" y="152"/>
                  </a:lnTo>
                  <a:cubicBezTo>
                    <a:pt x="239" y="152"/>
                    <a:pt x="275" y="152"/>
                    <a:pt x="275" y="123"/>
                  </a:cubicBezTo>
                  <a:cubicBezTo>
                    <a:pt x="275" y="94"/>
                    <a:pt x="275" y="29"/>
                    <a:pt x="239" y="29"/>
                  </a:cubicBezTo>
                  <a:lnTo>
                    <a:pt x="9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p4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1276" name="Google Shape;1276;p43"/>
          <p:cNvGrpSpPr/>
          <p:nvPr/>
        </p:nvGrpSpPr>
        <p:grpSpPr>
          <a:xfrm>
            <a:off x="720148" y="1620313"/>
            <a:ext cx="2140892" cy="1062371"/>
            <a:chOff x="4750918" y="3546200"/>
            <a:chExt cx="1690801" cy="1062371"/>
          </a:xfrm>
        </p:grpSpPr>
        <p:sp>
          <p:nvSpPr>
            <p:cNvPr id="1277" name="Google Shape;1277;p43"/>
            <p:cNvSpPr txBox="1"/>
            <p:nvPr/>
          </p:nvSpPr>
          <p:spPr>
            <a:xfrm>
              <a:off x="4750919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MERCURY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278" name="Google Shape;1278;p43"/>
            <p:cNvSpPr txBox="1"/>
            <p:nvPr/>
          </p:nvSpPr>
          <p:spPr>
            <a:xfrm>
              <a:off x="4750918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</a:t>
              </a:r>
              <a:endParaRPr sz="1200">
                <a:solidFill>
                  <a:srgbClr val="FFFFFF"/>
                </a:solidFill>
                <a:latin typeface="Epilogue"/>
                <a:ea typeface="Epilogue"/>
                <a:cs typeface="Epilogue"/>
                <a:sym typeface="Epilogue"/>
              </a:endParaRPr>
            </a:p>
          </p:txBody>
        </p:sp>
      </p:grpSp>
      <p:grpSp>
        <p:nvGrpSpPr>
          <p:cNvPr id="1279" name="Google Shape;1279;p43"/>
          <p:cNvGrpSpPr/>
          <p:nvPr/>
        </p:nvGrpSpPr>
        <p:grpSpPr>
          <a:xfrm>
            <a:off x="720003" y="3423248"/>
            <a:ext cx="2140892" cy="1062377"/>
            <a:chOff x="720000" y="3546200"/>
            <a:chExt cx="1690801" cy="1062377"/>
          </a:xfrm>
        </p:grpSpPr>
        <p:sp>
          <p:nvSpPr>
            <p:cNvPr id="1280" name="Google Shape;1280;p43"/>
            <p:cNvSpPr txBox="1"/>
            <p:nvPr/>
          </p:nvSpPr>
          <p:spPr>
            <a:xfrm>
              <a:off x="720001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JUPITER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281" name="Google Shape;1281;p43"/>
            <p:cNvSpPr txBox="1"/>
            <p:nvPr/>
          </p:nvSpPr>
          <p:spPr>
            <a:xfrm>
              <a:off x="720000" y="3844177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Jupiter is the biggest planet of them all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1282" name="Google Shape;1282;p43"/>
          <p:cNvGrpSpPr/>
          <p:nvPr/>
        </p:nvGrpSpPr>
        <p:grpSpPr>
          <a:xfrm>
            <a:off x="6287920" y="1620313"/>
            <a:ext cx="2140892" cy="1062371"/>
            <a:chOff x="6739977" y="3546200"/>
            <a:chExt cx="1690801" cy="1062371"/>
          </a:xfrm>
        </p:grpSpPr>
        <p:sp>
          <p:nvSpPr>
            <p:cNvPr id="1283" name="Google Shape;1283;p43"/>
            <p:cNvSpPr txBox="1"/>
            <p:nvPr/>
          </p:nvSpPr>
          <p:spPr>
            <a:xfrm>
              <a:off x="6739977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284" name="Google Shape;1284;p43"/>
            <p:cNvSpPr txBox="1"/>
            <p:nvPr/>
          </p:nvSpPr>
          <p:spPr>
            <a:xfrm>
              <a:off x="6739978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 is a cold place. It’s full of iron oxide dust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</p:grpSp>
      <p:grpSp>
        <p:nvGrpSpPr>
          <p:cNvPr id="1285" name="Google Shape;1285;p43"/>
          <p:cNvGrpSpPr/>
          <p:nvPr/>
        </p:nvGrpSpPr>
        <p:grpSpPr>
          <a:xfrm>
            <a:off x="6287774" y="3423248"/>
            <a:ext cx="2140892" cy="1062371"/>
            <a:chOff x="2709059" y="3546200"/>
            <a:chExt cx="1690801" cy="1062371"/>
          </a:xfrm>
        </p:grpSpPr>
        <p:sp>
          <p:nvSpPr>
            <p:cNvPr id="1286" name="Google Shape;1286;p43"/>
            <p:cNvSpPr txBox="1"/>
            <p:nvPr/>
          </p:nvSpPr>
          <p:spPr>
            <a:xfrm>
              <a:off x="2709059" y="3546200"/>
              <a:ext cx="169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NEPTUNE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287" name="Google Shape;1287;p43"/>
            <p:cNvSpPr txBox="1"/>
            <p:nvPr/>
          </p:nvSpPr>
          <p:spPr>
            <a:xfrm>
              <a:off x="2709060" y="3844171"/>
              <a:ext cx="1690800" cy="76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Neptune is the farthest planet from the Sun</a:t>
              </a:r>
              <a:endParaRPr sz="1200">
                <a:solidFill>
                  <a:srgbClr val="FFFFFF"/>
                </a:solidFill>
                <a:latin typeface="Epilogue"/>
                <a:ea typeface="Epilogue"/>
                <a:cs typeface="Epilogue"/>
                <a:sym typeface="Epilogue"/>
              </a:endParaRPr>
            </a:p>
          </p:txBody>
        </p:sp>
      </p:grpSp>
      <p:sp>
        <p:nvSpPr>
          <p:cNvPr id="1288" name="Google Shape;1288;p43"/>
          <p:cNvSpPr/>
          <p:nvPr/>
        </p:nvSpPr>
        <p:spPr>
          <a:xfrm>
            <a:off x="2861060" y="2627750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1289" name="Google Shape;1289;p43"/>
          <p:cNvGrpSpPr/>
          <p:nvPr/>
        </p:nvGrpSpPr>
        <p:grpSpPr>
          <a:xfrm>
            <a:off x="3039184" y="2721974"/>
            <a:ext cx="283953" cy="378577"/>
            <a:chOff x="3217321" y="2433786"/>
            <a:chExt cx="283953" cy="378577"/>
          </a:xfrm>
        </p:grpSpPr>
        <p:sp>
          <p:nvSpPr>
            <p:cNvPr id="1290" name="Google Shape;1290;p43"/>
            <p:cNvSpPr/>
            <p:nvPr/>
          </p:nvSpPr>
          <p:spPr>
            <a:xfrm>
              <a:off x="3361784" y="2460322"/>
              <a:ext cx="60667" cy="58135"/>
            </a:xfrm>
            <a:custGeom>
              <a:avLst/>
              <a:gdLst/>
              <a:ahLst/>
              <a:cxnLst/>
              <a:rect l="l" t="t" r="r" b="b"/>
              <a:pathLst>
                <a:path w="695" h="666" extrusionOk="0">
                  <a:moveTo>
                    <a:pt x="362" y="152"/>
                  </a:moveTo>
                  <a:lnTo>
                    <a:pt x="391" y="210"/>
                  </a:lnTo>
                  <a:cubicBezTo>
                    <a:pt x="420" y="239"/>
                    <a:pt x="456" y="268"/>
                    <a:pt x="485" y="268"/>
                  </a:cubicBezTo>
                  <a:lnTo>
                    <a:pt x="572" y="304"/>
                  </a:lnTo>
                  <a:lnTo>
                    <a:pt x="514" y="362"/>
                  </a:lnTo>
                  <a:cubicBezTo>
                    <a:pt x="485" y="390"/>
                    <a:pt x="485" y="419"/>
                    <a:pt x="485" y="448"/>
                  </a:cubicBezTo>
                  <a:lnTo>
                    <a:pt x="485" y="542"/>
                  </a:lnTo>
                  <a:lnTo>
                    <a:pt x="391" y="513"/>
                  </a:lnTo>
                  <a:cubicBezTo>
                    <a:pt x="391" y="484"/>
                    <a:pt x="362" y="484"/>
                    <a:pt x="362" y="484"/>
                  </a:cubicBezTo>
                  <a:cubicBezTo>
                    <a:pt x="333" y="484"/>
                    <a:pt x="333" y="484"/>
                    <a:pt x="304" y="513"/>
                  </a:cubicBezTo>
                  <a:lnTo>
                    <a:pt x="210" y="542"/>
                  </a:lnTo>
                  <a:lnTo>
                    <a:pt x="239" y="448"/>
                  </a:lnTo>
                  <a:cubicBezTo>
                    <a:pt x="239" y="419"/>
                    <a:pt x="210" y="390"/>
                    <a:pt x="210" y="362"/>
                  </a:cubicBezTo>
                  <a:lnTo>
                    <a:pt x="153" y="304"/>
                  </a:lnTo>
                  <a:lnTo>
                    <a:pt x="239" y="268"/>
                  </a:lnTo>
                  <a:cubicBezTo>
                    <a:pt x="275" y="268"/>
                    <a:pt x="304" y="239"/>
                    <a:pt x="304" y="210"/>
                  </a:cubicBezTo>
                  <a:lnTo>
                    <a:pt x="362" y="152"/>
                  </a:lnTo>
                  <a:close/>
                  <a:moveTo>
                    <a:pt x="362" y="0"/>
                  </a:moveTo>
                  <a:cubicBezTo>
                    <a:pt x="304" y="0"/>
                    <a:pt x="275" y="29"/>
                    <a:pt x="239" y="58"/>
                  </a:cubicBezTo>
                  <a:lnTo>
                    <a:pt x="210" y="152"/>
                  </a:lnTo>
                  <a:lnTo>
                    <a:pt x="124" y="181"/>
                  </a:lnTo>
                  <a:cubicBezTo>
                    <a:pt x="59" y="181"/>
                    <a:pt x="30" y="210"/>
                    <a:pt x="30" y="239"/>
                  </a:cubicBezTo>
                  <a:cubicBezTo>
                    <a:pt x="1" y="304"/>
                    <a:pt x="30" y="333"/>
                    <a:pt x="30" y="362"/>
                  </a:cubicBezTo>
                  <a:lnTo>
                    <a:pt x="95" y="448"/>
                  </a:lnTo>
                  <a:lnTo>
                    <a:pt x="95" y="542"/>
                  </a:lnTo>
                  <a:cubicBezTo>
                    <a:pt x="95" y="571"/>
                    <a:pt x="124" y="600"/>
                    <a:pt x="153" y="629"/>
                  </a:cubicBezTo>
                  <a:cubicBezTo>
                    <a:pt x="181" y="665"/>
                    <a:pt x="181" y="665"/>
                    <a:pt x="210" y="665"/>
                  </a:cubicBezTo>
                  <a:lnTo>
                    <a:pt x="275" y="665"/>
                  </a:lnTo>
                  <a:lnTo>
                    <a:pt x="362" y="629"/>
                  </a:lnTo>
                  <a:lnTo>
                    <a:pt x="420" y="665"/>
                  </a:lnTo>
                  <a:cubicBezTo>
                    <a:pt x="485" y="665"/>
                    <a:pt x="514" y="665"/>
                    <a:pt x="572" y="629"/>
                  </a:cubicBezTo>
                  <a:cubicBezTo>
                    <a:pt x="601" y="600"/>
                    <a:pt x="601" y="571"/>
                    <a:pt x="601" y="542"/>
                  </a:cubicBezTo>
                  <a:lnTo>
                    <a:pt x="601" y="448"/>
                  </a:lnTo>
                  <a:lnTo>
                    <a:pt x="666" y="362"/>
                  </a:lnTo>
                  <a:cubicBezTo>
                    <a:pt x="695" y="333"/>
                    <a:pt x="695" y="304"/>
                    <a:pt x="695" y="239"/>
                  </a:cubicBezTo>
                  <a:cubicBezTo>
                    <a:pt x="666" y="210"/>
                    <a:pt x="637" y="181"/>
                    <a:pt x="601" y="181"/>
                  </a:cubicBezTo>
                  <a:lnTo>
                    <a:pt x="514" y="152"/>
                  </a:lnTo>
                  <a:lnTo>
                    <a:pt x="456" y="58"/>
                  </a:lnTo>
                  <a:cubicBezTo>
                    <a:pt x="456" y="29"/>
                    <a:pt x="391" y="0"/>
                    <a:pt x="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43"/>
            <p:cNvSpPr/>
            <p:nvPr/>
          </p:nvSpPr>
          <p:spPr>
            <a:xfrm>
              <a:off x="3282962" y="2433786"/>
              <a:ext cx="218312" cy="378577"/>
            </a:xfrm>
            <a:custGeom>
              <a:avLst/>
              <a:gdLst/>
              <a:ahLst/>
              <a:cxnLst/>
              <a:rect l="l" t="t" r="r" b="b"/>
              <a:pathLst>
                <a:path w="2501" h="4337" extrusionOk="0">
                  <a:moveTo>
                    <a:pt x="542" y="1446"/>
                  </a:moveTo>
                  <a:lnTo>
                    <a:pt x="542" y="1569"/>
                  </a:lnTo>
                  <a:lnTo>
                    <a:pt x="123" y="1569"/>
                  </a:lnTo>
                  <a:lnTo>
                    <a:pt x="123" y="1446"/>
                  </a:lnTo>
                  <a:close/>
                  <a:moveTo>
                    <a:pt x="2378" y="1446"/>
                  </a:moveTo>
                  <a:lnTo>
                    <a:pt x="2378" y="1569"/>
                  </a:lnTo>
                  <a:lnTo>
                    <a:pt x="1959" y="1569"/>
                  </a:lnTo>
                  <a:lnTo>
                    <a:pt x="1959" y="1446"/>
                  </a:lnTo>
                  <a:close/>
                  <a:moveTo>
                    <a:pt x="2111" y="1207"/>
                  </a:moveTo>
                  <a:lnTo>
                    <a:pt x="2111" y="1330"/>
                  </a:lnTo>
                  <a:lnTo>
                    <a:pt x="1959" y="1330"/>
                  </a:lnTo>
                  <a:cubicBezTo>
                    <a:pt x="1901" y="1330"/>
                    <a:pt x="1836" y="1388"/>
                    <a:pt x="1836" y="1446"/>
                  </a:cubicBezTo>
                  <a:lnTo>
                    <a:pt x="1836" y="1598"/>
                  </a:lnTo>
                  <a:cubicBezTo>
                    <a:pt x="1836" y="1656"/>
                    <a:pt x="1901" y="1721"/>
                    <a:pt x="1959" y="1721"/>
                  </a:cubicBezTo>
                  <a:lnTo>
                    <a:pt x="2111" y="1721"/>
                  </a:lnTo>
                  <a:lnTo>
                    <a:pt x="2111" y="2140"/>
                  </a:lnTo>
                  <a:lnTo>
                    <a:pt x="1988" y="2140"/>
                  </a:lnTo>
                  <a:cubicBezTo>
                    <a:pt x="1959" y="2140"/>
                    <a:pt x="1930" y="2169"/>
                    <a:pt x="1930" y="2197"/>
                  </a:cubicBezTo>
                  <a:lnTo>
                    <a:pt x="1930" y="2234"/>
                  </a:lnTo>
                  <a:cubicBezTo>
                    <a:pt x="1702" y="2306"/>
                    <a:pt x="1476" y="2342"/>
                    <a:pt x="1251" y="2342"/>
                  </a:cubicBezTo>
                  <a:cubicBezTo>
                    <a:pt x="1025" y="2342"/>
                    <a:pt x="799" y="2306"/>
                    <a:pt x="571" y="2234"/>
                  </a:cubicBezTo>
                  <a:lnTo>
                    <a:pt x="571" y="2197"/>
                  </a:lnTo>
                  <a:cubicBezTo>
                    <a:pt x="571" y="2169"/>
                    <a:pt x="542" y="2140"/>
                    <a:pt x="514" y="2140"/>
                  </a:cubicBezTo>
                  <a:lnTo>
                    <a:pt x="391" y="2140"/>
                  </a:lnTo>
                  <a:lnTo>
                    <a:pt x="391" y="1721"/>
                  </a:lnTo>
                  <a:lnTo>
                    <a:pt x="571" y="1721"/>
                  </a:lnTo>
                  <a:cubicBezTo>
                    <a:pt x="636" y="1721"/>
                    <a:pt x="665" y="1656"/>
                    <a:pt x="665" y="1598"/>
                  </a:cubicBezTo>
                  <a:lnTo>
                    <a:pt x="665" y="1446"/>
                  </a:lnTo>
                  <a:cubicBezTo>
                    <a:pt x="665" y="1388"/>
                    <a:pt x="636" y="1330"/>
                    <a:pt x="571" y="1330"/>
                  </a:cubicBezTo>
                  <a:lnTo>
                    <a:pt x="391" y="1330"/>
                  </a:lnTo>
                  <a:lnTo>
                    <a:pt x="391" y="1207"/>
                  </a:lnTo>
                  <a:close/>
                  <a:moveTo>
                    <a:pt x="456" y="2263"/>
                  </a:moveTo>
                  <a:lnTo>
                    <a:pt x="456" y="2530"/>
                  </a:lnTo>
                  <a:lnTo>
                    <a:pt x="239" y="2530"/>
                  </a:lnTo>
                  <a:lnTo>
                    <a:pt x="239" y="2263"/>
                  </a:lnTo>
                  <a:close/>
                  <a:moveTo>
                    <a:pt x="2291" y="2263"/>
                  </a:moveTo>
                  <a:lnTo>
                    <a:pt x="2291" y="2530"/>
                  </a:lnTo>
                  <a:lnTo>
                    <a:pt x="2046" y="2530"/>
                  </a:lnTo>
                  <a:lnTo>
                    <a:pt x="2046" y="2263"/>
                  </a:lnTo>
                  <a:close/>
                  <a:moveTo>
                    <a:pt x="1930" y="2378"/>
                  </a:moveTo>
                  <a:lnTo>
                    <a:pt x="1930" y="2443"/>
                  </a:lnTo>
                  <a:cubicBezTo>
                    <a:pt x="1702" y="2519"/>
                    <a:pt x="1476" y="2557"/>
                    <a:pt x="1251" y="2557"/>
                  </a:cubicBezTo>
                  <a:cubicBezTo>
                    <a:pt x="1025" y="2557"/>
                    <a:pt x="799" y="2519"/>
                    <a:pt x="571" y="2443"/>
                  </a:cubicBezTo>
                  <a:lnTo>
                    <a:pt x="571" y="2378"/>
                  </a:lnTo>
                  <a:cubicBezTo>
                    <a:pt x="799" y="2440"/>
                    <a:pt x="1025" y="2470"/>
                    <a:pt x="1251" y="2470"/>
                  </a:cubicBezTo>
                  <a:cubicBezTo>
                    <a:pt x="1476" y="2470"/>
                    <a:pt x="1702" y="2440"/>
                    <a:pt x="1930" y="2378"/>
                  </a:cubicBezTo>
                  <a:close/>
                  <a:moveTo>
                    <a:pt x="1930" y="2559"/>
                  </a:moveTo>
                  <a:cubicBezTo>
                    <a:pt x="1959" y="2595"/>
                    <a:pt x="1959" y="2624"/>
                    <a:pt x="1988" y="2653"/>
                  </a:cubicBezTo>
                  <a:lnTo>
                    <a:pt x="1684" y="2956"/>
                  </a:lnTo>
                  <a:lnTo>
                    <a:pt x="1388" y="2956"/>
                  </a:lnTo>
                  <a:cubicBezTo>
                    <a:pt x="1359" y="2956"/>
                    <a:pt x="1323" y="2956"/>
                    <a:pt x="1323" y="2985"/>
                  </a:cubicBezTo>
                  <a:cubicBezTo>
                    <a:pt x="1323" y="3043"/>
                    <a:pt x="1359" y="3072"/>
                    <a:pt x="1388" y="3072"/>
                  </a:cubicBezTo>
                  <a:lnTo>
                    <a:pt x="1720" y="3072"/>
                  </a:lnTo>
                  <a:cubicBezTo>
                    <a:pt x="1720" y="3101"/>
                    <a:pt x="1720" y="3101"/>
                    <a:pt x="1684" y="3101"/>
                  </a:cubicBezTo>
                  <a:lnTo>
                    <a:pt x="817" y="3101"/>
                  </a:lnTo>
                  <a:cubicBezTo>
                    <a:pt x="781" y="3072"/>
                    <a:pt x="817" y="3072"/>
                    <a:pt x="817" y="3072"/>
                  </a:cubicBezTo>
                  <a:lnTo>
                    <a:pt x="1113" y="3072"/>
                  </a:lnTo>
                  <a:cubicBezTo>
                    <a:pt x="1142" y="3072"/>
                    <a:pt x="1178" y="3043"/>
                    <a:pt x="1207" y="3014"/>
                  </a:cubicBezTo>
                  <a:cubicBezTo>
                    <a:pt x="1207" y="2985"/>
                    <a:pt x="1178" y="2956"/>
                    <a:pt x="1113" y="2956"/>
                  </a:cubicBezTo>
                  <a:lnTo>
                    <a:pt x="846" y="2956"/>
                  </a:lnTo>
                  <a:lnTo>
                    <a:pt x="514" y="2653"/>
                  </a:lnTo>
                  <a:cubicBezTo>
                    <a:pt x="542" y="2624"/>
                    <a:pt x="571" y="2595"/>
                    <a:pt x="571" y="2559"/>
                  </a:cubicBezTo>
                  <a:cubicBezTo>
                    <a:pt x="781" y="2653"/>
                    <a:pt x="1027" y="2682"/>
                    <a:pt x="1265" y="2682"/>
                  </a:cubicBezTo>
                  <a:cubicBezTo>
                    <a:pt x="1475" y="2682"/>
                    <a:pt x="1720" y="2653"/>
                    <a:pt x="1930" y="2559"/>
                  </a:cubicBezTo>
                  <a:close/>
                  <a:moveTo>
                    <a:pt x="1359" y="3252"/>
                  </a:moveTo>
                  <a:lnTo>
                    <a:pt x="1265" y="3346"/>
                  </a:lnTo>
                  <a:lnTo>
                    <a:pt x="1142" y="3252"/>
                  </a:lnTo>
                  <a:close/>
                  <a:moveTo>
                    <a:pt x="362" y="1"/>
                  </a:moveTo>
                  <a:cubicBezTo>
                    <a:pt x="304" y="1"/>
                    <a:pt x="275" y="30"/>
                    <a:pt x="275" y="66"/>
                  </a:cubicBezTo>
                  <a:lnTo>
                    <a:pt x="275" y="95"/>
                  </a:lnTo>
                  <a:cubicBezTo>
                    <a:pt x="181" y="95"/>
                    <a:pt x="94" y="181"/>
                    <a:pt x="94" y="275"/>
                  </a:cubicBezTo>
                  <a:lnTo>
                    <a:pt x="94" y="543"/>
                  </a:lnTo>
                  <a:cubicBezTo>
                    <a:pt x="94" y="572"/>
                    <a:pt x="123" y="608"/>
                    <a:pt x="152" y="637"/>
                  </a:cubicBezTo>
                  <a:cubicBezTo>
                    <a:pt x="181" y="637"/>
                    <a:pt x="239" y="608"/>
                    <a:pt x="239" y="572"/>
                  </a:cubicBezTo>
                  <a:lnTo>
                    <a:pt x="239" y="275"/>
                  </a:lnTo>
                  <a:cubicBezTo>
                    <a:pt x="239" y="246"/>
                    <a:pt x="275" y="210"/>
                    <a:pt x="304" y="210"/>
                  </a:cubicBezTo>
                  <a:lnTo>
                    <a:pt x="2226" y="210"/>
                  </a:lnTo>
                  <a:cubicBezTo>
                    <a:pt x="2262" y="210"/>
                    <a:pt x="2291" y="246"/>
                    <a:pt x="2291" y="275"/>
                  </a:cubicBezTo>
                  <a:lnTo>
                    <a:pt x="2291" y="1027"/>
                  </a:lnTo>
                  <a:cubicBezTo>
                    <a:pt x="2291" y="1056"/>
                    <a:pt x="2262" y="1085"/>
                    <a:pt x="2226" y="1085"/>
                  </a:cubicBezTo>
                  <a:lnTo>
                    <a:pt x="304" y="1085"/>
                  </a:lnTo>
                  <a:cubicBezTo>
                    <a:pt x="275" y="1085"/>
                    <a:pt x="239" y="1056"/>
                    <a:pt x="239" y="1027"/>
                  </a:cubicBezTo>
                  <a:lnTo>
                    <a:pt x="239" y="817"/>
                  </a:lnTo>
                  <a:cubicBezTo>
                    <a:pt x="239" y="788"/>
                    <a:pt x="210" y="752"/>
                    <a:pt x="181" y="752"/>
                  </a:cubicBezTo>
                  <a:cubicBezTo>
                    <a:pt x="123" y="752"/>
                    <a:pt x="94" y="788"/>
                    <a:pt x="94" y="817"/>
                  </a:cubicBezTo>
                  <a:lnTo>
                    <a:pt x="94" y="998"/>
                  </a:lnTo>
                  <a:cubicBezTo>
                    <a:pt x="94" y="1114"/>
                    <a:pt x="181" y="1179"/>
                    <a:pt x="275" y="1207"/>
                  </a:cubicBezTo>
                  <a:lnTo>
                    <a:pt x="275" y="1330"/>
                  </a:lnTo>
                  <a:lnTo>
                    <a:pt x="123" y="1330"/>
                  </a:lnTo>
                  <a:cubicBezTo>
                    <a:pt x="58" y="1330"/>
                    <a:pt x="1" y="1388"/>
                    <a:pt x="1" y="1446"/>
                  </a:cubicBezTo>
                  <a:lnTo>
                    <a:pt x="1" y="1598"/>
                  </a:lnTo>
                  <a:cubicBezTo>
                    <a:pt x="1" y="1656"/>
                    <a:pt x="58" y="1721"/>
                    <a:pt x="123" y="1721"/>
                  </a:cubicBezTo>
                  <a:lnTo>
                    <a:pt x="275" y="1721"/>
                  </a:lnTo>
                  <a:lnTo>
                    <a:pt x="275" y="2140"/>
                  </a:lnTo>
                  <a:lnTo>
                    <a:pt x="210" y="2140"/>
                  </a:lnTo>
                  <a:cubicBezTo>
                    <a:pt x="152" y="2140"/>
                    <a:pt x="94" y="2169"/>
                    <a:pt x="94" y="2234"/>
                  </a:cubicBezTo>
                  <a:lnTo>
                    <a:pt x="94" y="2530"/>
                  </a:lnTo>
                  <a:cubicBezTo>
                    <a:pt x="94" y="2595"/>
                    <a:pt x="152" y="2653"/>
                    <a:pt x="210" y="2653"/>
                  </a:cubicBezTo>
                  <a:lnTo>
                    <a:pt x="333" y="2653"/>
                  </a:lnTo>
                  <a:lnTo>
                    <a:pt x="694" y="2985"/>
                  </a:lnTo>
                  <a:cubicBezTo>
                    <a:pt x="694" y="3014"/>
                    <a:pt x="665" y="3072"/>
                    <a:pt x="665" y="3101"/>
                  </a:cubicBezTo>
                  <a:cubicBezTo>
                    <a:pt x="694" y="3195"/>
                    <a:pt x="752" y="3252"/>
                    <a:pt x="817" y="3252"/>
                  </a:cubicBezTo>
                  <a:lnTo>
                    <a:pt x="962" y="3252"/>
                  </a:lnTo>
                  <a:lnTo>
                    <a:pt x="1178" y="3404"/>
                  </a:lnTo>
                  <a:lnTo>
                    <a:pt x="304" y="4221"/>
                  </a:lnTo>
                  <a:cubicBezTo>
                    <a:pt x="275" y="4250"/>
                    <a:pt x="275" y="4279"/>
                    <a:pt x="304" y="4307"/>
                  </a:cubicBezTo>
                  <a:lnTo>
                    <a:pt x="333" y="4336"/>
                  </a:lnTo>
                  <a:cubicBezTo>
                    <a:pt x="362" y="4336"/>
                    <a:pt x="362" y="4307"/>
                    <a:pt x="391" y="4307"/>
                  </a:cubicBezTo>
                  <a:lnTo>
                    <a:pt x="1265" y="3498"/>
                  </a:lnTo>
                  <a:lnTo>
                    <a:pt x="2139" y="4307"/>
                  </a:lnTo>
                  <a:cubicBezTo>
                    <a:pt x="2139" y="4307"/>
                    <a:pt x="2139" y="4336"/>
                    <a:pt x="2168" y="4336"/>
                  </a:cubicBezTo>
                  <a:cubicBezTo>
                    <a:pt x="2197" y="4336"/>
                    <a:pt x="2197" y="4307"/>
                    <a:pt x="2226" y="4307"/>
                  </a:cubicBezTo>
                  <a:cubicBezTo>
                    <a:pt x="2226" y="4279"/>
                    <a:pt x="2226" y="4250"/>
                    <a:pt x="2197" y="4221"/>
                  </a:cubicBezTo>
                  <a:lnTo>
                    <a:pt x="1359" y="3404"/>
                  </a:lnTo>
                  <a:lnTo>
                    <a:pt x="1540" y="3252"/>
                  </a:lnTo>
                  <a:lnTo>
                    <a:pt x="1684" y="3252"/>
                  </a:lnTo>
                  <a:cubicBezTo>
                    <a:pt x="1749" y="3252"/>
                    <a:pt x="1836" y="3195"/>
                    <a:pt x="1836" y="3101"/>
                  </a:cubicBezTo>
                  <a:cubicBezTo>
                    <a:pt x="1836" y="3072"/>
                    <a:pt x="1836" y="3014"/>
                    <a:pt x="1807" y="2985"/>
                  </a:cubicBezTo>
                  <a:lnTo>
                    <a:pt x="2168" y="2653"/>
                  </a:lnTo>
                  <a:lnTo>
                    <a:pt x="2320" y="2653"/>
                  </a:lnTo>
                  <a:cubicBezTo>
                    <a:pt x="2378" y="2653"/>
                    <a:pt x="2407" y="2595"/>
                    <a:pt x="2407" y="2530"/>
                  </a:cubicBezTo>
                  <a:lnTo>
                    <a:pt x="2407" y="2234"/>
                  </a:lnTo>
                  <a:cubicBezTo>
                    <a:pt x="2407" y="2169"/>
                    <a:pt x="2378" y="2140"/>
                    <a:pt x="2320" y="2140"/>
                  </a:cubicBezTo>
                  <a:lnTo>
                    <a:pt x="2226" y="2140"/>
                  </a:lnTo>
                  <a:lnTo>
                    <a:pt x="2226" y="1721"/>
                  </a:lnTo>
                  <a:lnTo>
                    <a:pt x="2407" y="1721"/>
                  </a:lnTo>
                  <a:cubicBezTo>
                    <a:pt x="2472" y="1721"/>
                    <a:pt x="2501" y="1656"/>
                    <a:pt x="2501" y="1598"/>
                  </a:cubicBezTo>
                  <a:lnTo>
                    <a:pt x="2501" y="1446"/>
                  </a:lnTo>
                  <a:cubicBezTo>
                    <a:pt x="2501" y="1388"/>
                    <a:pt x="2472" y="1330"/>
                    <a:pt x="2407" y="1330"/>
                  </a:cubicBezTo>
                  <a:lnTo>
                    <a:pt x="2226" y="1330"/>
                  </a:lnTo>
                  <a:lnTo>
                    <a:pt x="2226" y="1207"/>
                  </a:lnTo>
                  <a:cubicBezTo>
                    <a:pt x="2349" y="1179"/>
                    <a:pt x="2407" y="1114"/>
                    <a:pt x="2407" y="998"/>
                  </a:cubicBezTo>
                  <a:lnTo>
                    <a:pt x="2407" y="275"/>
                  </a:lnTo>
                  <a:cubicBezTo>
                    <a:pt x="2407" y="181"/>
                    <a:pt x="2349" y="95"/>
                    <a:pt x="2226" y="95"/>
                  </a:cubicBezTo>
                  <a:lnTo>
                    <a:pt x="2226" y="66"/>
                  </a:lnTo>
                  <a:cubicBezTo>
                    <a:pt x="2226" y="30"/>
                    <a:pt x="2197" y="1"/>
                    <a:pt x="2168" y="1"/>
                  </a:cubicBezTo>
                  <a:cubicBezTo>
                    <a:pt x="2139" y="1"/>
                    <a:pt x="2111" y="30"/>
                    <a:pt x="2111" y="66"/>
                  </a:cubicBezTo>
                  <a:lnTo>
                    <a:pt x="2111" y="95"/>
                  </a:lnTo>
                  <a:lnTo>
                    <a:pt x="391" y="95"/>
                  </a:lnTo>
                  <a:lnTo>
                    <a:pt x="391" y="66"/>
                  </a:lnTo>
                  <a:cubicBezTo>
                    <a:pt x="391" y="30"/>
                    <a:pt x="391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43"/>
            <p:cNvSpPr/>
            <p:nvPr/>
          </p:nvSpPr>
          <p:spPr>
            <a:xfrm>
              <a:off x="3217321" y="2672870"/>
              <a:ext cx="86504" cy="136958"/>
            </a:xfrm>
            <a:custGeom>
              <a:avLst/>
              <a:gdLst/>
              <a:ahLst/>
              <a:cxnLst/>
              <a:rect l="l" t="t" r="r" b="b"/>
              <a:pathLst>
                <a:path w="991" h="1569" extrusionOk="0">
                  <a:moveTo>
                    <a:pt x="810" y="579"/>
                  </a:moveTo>
                  <a:cubicBezTo>
                    <a:pt x="846" y="607"/>
                    <a:pt x="846" y="665"/>
                    <a:pt x="846" y="723"/>
                  </a:cubicBezTo>
                  <a:cubicBezTo>
                    <a:pt x="875" y="759"/>
                    <a:pt x="846" y="788"/>
                    <a:pt x="781" y="788"/>
                  </a:cubicBezTo>
                  <a:lnTo>
                    <a:pt x="781" y="817"/>
                  </a:lnTo>
                  <a:lnTo>
                    <a:pt x="724" y="579"/>
                  </a:lnTo>
                  <a:close/>
                  <a:moveTo>
                    <a:pt x="514" y="123"/>
                  </a:moveTo>
                  <a:lnTo>
                    <a:pt x="666" y="875"/>
                  </a:lnTo>
                  <a:lnTo>
                    <a:pt x="810" y="1446"/>
                  </a:lnTo>
                  <a:lnTo>
                    <a:pt x="124" y="1446"/>
                  </a:lnTo>
                  <a:lnTo>
                    <a:pt x="420" y="123"/>
                  </a:lnTo>
                  <a:close/>
                  <a:moveTo>
                    <a:pt x="420" y="0"/>
                  </a:moveTo>
                  <a:cubicBezTo>
                    <a:pt x="362" y="0"/>
                    <a:pt x="333" y="37"/>
                    <a:pt x="304" y="65"/>
                  </a:cubicBezTo>
                  <a:lnTo>
                    <a:pt x="1" y="1446"/>
                  </a:lnTo>
                  <a:cubicBezTo>
                    <a:pt x="1" y="1482"/>
                    <a:pt x="1" y="1540"/>
                    <a:pt x="30" y="1568"/>
                  </a:cubicBezTo>
                  <a:lnTo>
                    <a:pt x="810" y="1568"/>
                  </a:lnTo>
                  <a:cubicBezTo>
                    <a:pt x="875" y="1568"/>
                    <a:pt x="904" y="1568"/>
                    <a:pt x="904" y="1540"/>
                  </a:cubicBezTo>
                  <a:cubicBezTo>
                    <a:pt x="933" y="1511"/>
                    <a:pt x="933" y="1482"/>
                    <a:pt x="933" y="1446"/>
                  </a:cubicBezTo>
                  <a:lnTo>
                    <a:pt x="810" y="940"/>
                  </a:lnTo>
                  <a:lnTo>
                    <a:pt x="810" y="904"/>
                  </a:lnTo>
                  <a:cubicBezTo>
                    <a:pt x="933" y="904"/>
                    <a:pt x="991" y="788"/>
                    <a:pt x="962" y="694"/>
                  </a:cubicBezTo>
                  <a:lnTo>
                    <a:pt x="962" y="607"/>
                  </a:lnTo>
                  <a:cubicBezTo>
                    <a:pt x="933" y="542"/>
                    <a:pt x="904" y="513"/>
                    <a:pt x="875" y="485"/>
                  </a:cubicBezTo>
                  <a:cubicBezTo>
                    <a:pt x="810" y="456"/>
                    <a:pt x="781" y="456"/>
                    <a:pt x="724" y="456"/>
                  </a:cubicBezTo>
                  <a:lnTo>
                    <a:pt x="695" y="456"/>
                  </a:lnTo>
                  <a:lnTo>
                    <a:pt x="630" y="65"/>
                  </a:lnTo>
                  <a:cubicBezTo>
                    <a:pt x="601" y="37"/>
                    <a:pt x="572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3" name="Google Shape;1293;p43"/>
          <p:cNvSpPr/>
          <p:nvPr/>
        </p:nvSpPr>
        <p:spPr>
          <a:xfrm>
            <a:off x="5647582" y="2627763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lt1"/>
              </a:solidFill>
              <a:latin typeface="Unbounded"/>
              <a:ea typeface="Unbounded"/>
              <a:cs typeface="Unbounded"/>
              <a:sym typeface="Unbounded"/>
            </a:endParaRPr>
          </a:p>
        </p:txBody>
      </p:sp>
      <p:grpSp>
        <p:nvGrpSpPr>
          <p:cNvPr id="1294" name="Google Shape;1294;p43"/>
          <p:cNvGrpSpPr/>
          <p:nvPr/>
        </p:nvGrpSpPr>
        <p:grpSpPr>
          <a:xfrm>
            <a:off x="5859619" y="2721973"/>
            <a:ext cx="215868" cy="378577"/>
            <a:chOff x="4878166" y="3043761"/>
            <a:chExt cx="215868" cy="378577"/>
          </a:xfrm>
        </p:grpSpPr>
        <p:sp>
          <p:nvSpPr>
            <p:cNvPr id="1295" name="Google Shape;1295;p43"/>
            <p:cNvSpPr/>
            <p:nvPr/>
          </p:nvSpPr>
          <p:spPr>
            <a:xfrm>
              <a:off x="4878166" y="3043761"/>
              <a:ext cx="215868" cy="378577"/>
            </a:xfrm>
            <a:custGeom>
              <a:avLst/>
              <a:gdLst/>
              <a:ahLst/>
              <a:cxnLst/>
              <a:rect l="l" t="t" r="r" b="b"/>
              <a:pathLst>
                <a:path w="2473" h="4337" extrusionOk="0">
                  <a:moveTo>
                    <a:pt x="1807" y="123"/>
                  </a:moveTo>
                  <a:cubicBezTo>
                    <a:pt x="1930" y="123"/>
                    <a:pt x="2017" y="210"/>
                    <a:pt x="2017" y="333"/>
                  </a:cubicBezTo>
                  <a:lnTo>
                    <a:pt x="2017" y="1475"/>
                  </a:lnTo>
                  <a:cubicBezTo>
                    <a:pt x="2017" y="1597"/>
                    <a:pt x="1930" y="1684"/>
                    <a:pt x="1807" y="1684"/>
                  </a:cubicBezTo>
                  <a:lnTo>
                    <a:pt x="1598" y="1684"/>
                  </a:lnTo>
                  <a:cubicBezTo>
                    <a:pt x="1540" y="1684"/>
                    <a:pt x="1475" y="1713"/>
                    <a:pt x="1446" y="1778"/>
                  </a:cubicBezTo>
                  <a:lnTo>
                    <a:pt x="1237" y="2139"/>
                  </a:lnTo>
                  <a:lnTo>
                    <a:pt x="1114" y="1894"/>
                  </a:lnTo>
                  <a:lnTo>
                    <a:pt x="1027" y="1778"/>
                  </a:lnTo>
                  <a:cubicBezTo>
                    <a:pt x="998" y="1713"/>
                    <a:pt x="933" y="1684"/>
                    <a:pt x="875" y="1684"/>
                  </a:cubicBezTo>
                  <a:lnTo>
                    <a:pt x="666" y="1684"/>
                  </a:lnTo>
                  <a:cubicBezTo>
                    <a:pt x="543" y="1684"/>
                    <a:pt x="485" y="1597"/>
                    <a:pt x="485" y="1475"/>
                  </a:cubicBezTo>
                  <a:lnTo>
                    <a:pt x="485" y="333"/>
                  </a:lnTo>
                  <a:cubicBezTo>
                    <a:pt x="485" y="210"/>
                    <a:pt x="543" y="123"/>
                    <a:pt x="666" y="123"/>
                  </a:cubicBezTo>
                  <a:close/>
                  <a:moveTo>
                    <a:pt x="2320" y="2891"/>
                  </a:moveTo>
                  <a:cubicBezTo>
                    <a:pt x="2320" y="2891"/>
                    <a:pt x="2349" y="2949"/>
                    <a:pt x="2349" y="2978"/>
                  </a:cubicBezTo>
                  <a:lnTo>
                    <a:pt x="2234" y="2978"/>
                  </a:lnTo>
                  <a:cubicBezTo>
                    <a:pt x="2111" y="2978"/>
                    <a:pt x="1988" y="3100"/>
                    <a:pt x="1988" y="3252"/>
                  </a:cubicBezTo>
                  <a:lnTo>
                    <a:pt x="1988" y="3585"/>
                  </a:lnTo>
                  <a:cubicBezTo>
                    <a:pt x="1988" y="3613"/>
                    <a:pt x="1959" y="3671"/>
                    <a:pt x="1901" y="3671"/>
                  </a:cubicBezTo>
                  <a:cubicBezTo>
                    <a:pt x="1872" y="3671"/>
                    <a:pt x="1836" y="3585"/>
                    <a:pt x="1836" y="3585"/>
                  </a:cubicBezTo>
                  <a:lnTo>
                    <a:pt x="1836" y="3520"/>
                  </a:lnTo>
                  <a:cubicBezTo>
                    <a:pt x="1836" y="3433"/>
                    <a:pt x="1750" y="3375"/>
                    <a:pt x="1692" y="3375"/>
                  </a:cubicBezTo>
                  <a:cubicBezTo>
                    <a:pt x="1627" y="3375"/>
                    <a:pt x="1598" y="3339"/>
                    <a:pt x="1598" y="3281"/>
                  </a:cubicBezTo>
                  <a:lnTo>
                    <a:pt x="1598" y="3129"/>
                  </a:lnTo>
                  <a:cubicBezTo>
                    <a:pt x="1598" y="2978"/>
                    <a:pt x="1692" y="2891"/>
                    <a:pt x="1836" y="2891"/>
                  </a:cubicBezTo>
                  <a:close/>
                  <a:moveTo>
                    <a:pt x="752" y="2255"/>
                  </a:moveTo>
                  <a:cubicBezTo>
                    <a:pt x="817" y="2255"/>
                    <a:pt x="904" y="2349"/>
                    <a:pt x="904" y="2407"/>
                  </a:cubicBezTo>
                  <a:cubicBezTo>
                    <a:pt x="904" y="2501"/>
                    <a:pt x="846" y="2558"/>
                    <a:pt x="752" y="2558"/>
                  </a:cubicBezTo>
                  <a:lnTo>
                    <a:pt x="723" y="2558"/>
                  </a:lnTo>
                  <a:cubicBezTo>
                    <a:pt x="608" y="2558"/>
                    <a:pt x="514" y="2652"/>
                    <a:pt x="514" y="2768"/>
                  </a:cubicBezTo>
                  <a:lnTo>
                    <a:pt x="514" y="2949"/>
                  </a:lnTo>
                  <a:lnTo>
                    <a:pt x="543" y="2978"/>
                  </a:lnTo>
                  <a:lnTo>
                    <a:pt x="608" y="3014"/>
                  </a:lnTo>
                  <a:lnTo>
                    <a:pt x="637" y="3043"/>
                  </a:lnTo>
                  <a:lnTo>
                    <a:pt x="969" y="3043"/>
                  </a:lnTo>
                  <a:cubicBezTo>
                    <a:pt x="998" y="3043"/>
                    <a:pt x="1027" y="3043"/>
                    <a:pt x="1027" y="3071"/>
                  </a:cubicBezTo>
                  <a:lnTo>
                    <a:pt x="1027" y="3700"/>
                  </a:lnTo>
                  <a:cubicBezTo>
                    <a:pt x="1015" y="3716"/>
                    <a:pt x="996" y="3724"/>
                    <a:pt x="978" y="3724"/>
                  </a:cubicBezTo>
                  <a:cubicBezTo>
                    <a:pt x="954" y="3724"/>
                    <a:pt x="933" y="3709"/>
                    <a:pt x="933" y="3671"/>
                  </a:cubicBezTo>
                  <a:lnTo>
                    <a:pt x="933" y="3585"/>
                  </a:lnTo>
                  <a:cubicBezTo>
                    <a:pt x="933" y="3491"/>
                    <a:pt x="846" y="3404"/>
                    <a:pt x="752" y="3404"/>
                  </a:cubicBezTo>
                  <a:lnTo>
                    <a:pt x="666" y="3404"/>
                  </a:lnTo>
                  <a:cubicBezTo>
                    <a:pt x="608" y="3404"/>
                    <a:pt x="572" y="3375"/>
                    <a:pt x="572" y="3310"/>
                  </a:cubicBezTo>
                  <a:lnTo>
                    <a:pt x="572" y="3194"/>
                  </a:lnTo>
                  <a:cubicBezTo>
                    <a:pt x="572" y="3158"/>
                    <a:pt x="543" y="3158"/>
                    <a:pt x="543" y="3129"/>
                  </a:cubicBezTo>
                  <a:lnTo>
                    <a:pt x="391" y="3071"/>
                  </a:lnTo>
                  <a:cubicBezTo>
                    <a:pt x="362" y="3043"/>
                    <a:pt x="304" y="3014"/>
                    <a:pt x="247" y="3014"/>
                  </a:cubicBezTo>
                  <a:lnTo>
                    <a:pt x="124" y="3014"/>
                  </a:lnTo>
                  <a:cubicBezTo>
                    <a:pt x="153" y="2739"/>
                    <a:pt x="275" y="2472"/>
                    <a:pt x="485" y="2255"/>
                  </a:cubicBezTo>
                  <a:close/>
                  <a:moveTo>
                    <a:pt x="666" y="0"/>
                  </a:moveTo>
                  <a:cubicBezTo>
                    <a:pt x="485" y="0"/>
                    <a:pt x="333" y="152"/>
                    <a:pt x="333" y="333"/>
                  </a:cubicBezTo>
                  <a:lnTo>
                    <a:pt x="333" y="1475"/>
                  </a:lnTo>
                  <a:cubicBezTo>
                    <a:pt x="333" y="1655"/>
                    <a:pt x="485" y="1807"/>
                    <a:pt x="666" y="1807"/>
                  </a:cubicBezTo>
                  <a:lnTo>
                    <a:pt x="875" y="1807"/>
                  </a:lnTo>
                  <a:cubicBezTo>
                    <a:pt x="904" y="1807"/>
                    <a:pt x="904" y="1807"/>
                    <a:pt x="933" y="1836"/>
                  </a:cubicBezTo>
                  <a:lnTo>
                    <a:pt x="969" y="1865"/>
                  </a:lnTo>
                  <a:cubicBezTo>
                    <a:pt x="752" y="1930"/>
                    <a:pt x="572" y="2016"/>
                    <a:pt x="427" y="2139"/>
                  </a:cubicBezTo>
                  <a:lnTo>
                    <a:pt x="427" y="2168"/>
                  </a:lnTo>
                  <a:cubicBezTo>
                    <a:pt x="153" y="2407"/>
                    <a:pt x="1" y="2739"/>
                    <a:pt x="1" y="3071"/>
                  </a:cubicBezTo>
                  <a:cubicBezTo>
                    <a:pt x="1" y="3310"/>
                    <a:pt x="66" y="3520"/>
                    <a:pt x="182" y="3700"/>
                  </a:cubicBezTo>
                  <a:cubicBezTo>
                    <a:pt x="182" y="3736"/>
                    <a:pt x="210" y="3736"/>
                    <a:pt x="210" y="3736"/>
                  </a:cubicBezTo>
                  <a:lnTo>
                    <a:pt x="275" y="3736"/>
                  </a:lnTo>
                  <a:cubicBezTo>
                    <a:pt x="304" y="3700"/>
                    <a:pt x="304" y="3671"/>
                    <a:pt x="275" y="3642"/>
                  </a:cubicBezTo>
                  <a:cubicBezTo>
                    <a:pt x="182" y="3491"/>
                    <a:pt x="153" y="3310"/>
                    <a:pt x="124" y="3158"/>
                  </a:cubicBezTo>
                  <a:lnTo>
                    <a:pt x="333" y="3158"/>
                  </a:lnTo>
                  <a:lnTo>
                    <a:pt x="427" y="3223"/>
                  </a:lnTo>
                  <a:lnTo>
                    <a:pt x="427" y="3339"/>
                  </a:lnTo>
                  <a:cubicBezTo>
                    <a:pt x="427" y="3433"/>
                    <a:pt x="514" y="3520"/>
                    <a:pt x="637" y="3520"/>
                  </a:cubicBezTo>
                  <a:lnTo>
                    <a:pt x="752" y="3520"/>
                  </a:lnTo>
                  <a:cubicBezTo>
                    <a:pt x="789" y="3520"/>
                    <a:pt x="817" y="3556"/>
                    <a:pt x="817" y="3585"/>
                  </a:cubicBezTo>
                  <a:lnTo>
                    <a:pt x="817" y="3700"/>
                  </a:lnTo>
                  <a:cubicBezTo>
                    <a:pt x="817" y="3765"/>
                    <a:pt x="875" y="3852"/>
                    <a:pt x="969" y="3852"/>
                  </a:cubicBezTo>
                  <a:cubicBezTo>
                    <a:pt x="1056" y="3852"/>
                    <a:pt x="1150" y="3794"/>
                    <a:pt x="1150" y="3700"/>
                  </a:cubicBezTo>
                  <a:lnTo>
                    <a:pt x="1150" y="3223"/>
                  </a:lnTo>
                  <a:cubicBezTo>
                    <a:pt x="1150" y="3043"/>
                    <a:pt x="998" y="2891"/>
                    <a:pt x="817" y="2891"/>
                  </a:cubicBezTo>
                  <a:lnTo>
                    <a:pt x="666" y="2891"/>
                  </a:lnTo>
                  <a:lnTo>
                    <a:pt x="666" y="2797"/>
                  </a:lnTo>
                  <a:cubicBezTo>
                    <a:pt x="666" y="2739"/>
                    <a:pt x="695" y="2710"/>
                    <a:pt x="752" y="2710"/>
                  </a:cubicBezTo>
                  <a:cubicBezTo>
                    <a:pt x="904" y="2710"/>
                    <a:pt x="1056" y="2558"/>
                    <a:pt x="1027" y="2407"/>
                  </a:cubicBezTo>
                  <a:cubicBezTo>
                    <a:pt x="1027" y="2255"/>
                    <a:pt x="904" y="2139"/>
                    <a:pt x="752" y="2139"/>
                  </a:cubicBezTo>
                  <a:lnTo>
                    <a:pt x="637" y="2139"/>
                  </a:lnTo>
                  <a:cubicBezTo>
                    <a:pt x="752" y="2074"/>
                    <a:pt x="875" y="2016"/>
                    <a:pt x="998" y="1988"/>
                  </a:cubicBezTo>
                  <a:lnTo>
                    <a:pt x="1150" y="2226"/>
                  </a:lnTo>
                  <a:cubicBezTo>
                    <a:pt x="1150" y="2255"/>
                    <a:pt x="1208" y="2255"/>
                    <a:pt x="1237" y="2255"/>
                  </a:cubicBezTo>
                  <a:cubicBezTo>
                    <a:pt x="1265" y="2255"/>
                    <a:pt x="1294" y="2255"/>
                    <a:pt x="1330" y="2226"/>
                  </a:cubicBezTo>
                  <a:lnTo>
                    <a:pt x="1446" y="1988"/>
                  </a:lnTo>
                  <a:cubicBezTo>
                    <a:pt x="1692" y="2045"/>
                    <a:pt x="1930" y="2168"/>
                    <a:pt x="2082" y="2349"/>
                  </a:cubicBezTo>
                  <a:cubicBezTo>
                    <a:pt x="2198" y="2472"/>
                    <a:pt x="2263" y="2616"/>
                    <a:pt x="2320" y="2768"/>
                  </a:cubicBezTo>
                  <a:lnTo>
                    <a:pt x="1721" y="2768"/>
                  </a:lnTo>
                  <a:cubicBezTo>
                    <a:pt x="1569" y="2768"/>
                    <a:pt x="1475" y="2862"/>
                    <a:pt x="1475" y="3014"/>
                  </a:cubicBezTo>
                  <a:lnTo>
                    <a:pt x="1475" y="3281"/>
                  </a:lnTo>
                  <a:cubicBezTo>
                    <a:pt x="1475" y="3404"/>
                    <a:pt x="1569" y="3491"/>
                    <a:pt x="1692" y="3491"/>
                  </a:cubicBezTo>
                  <a:lnTo>
                    <a:pt x="1692" y="3520"/>
                  </a:lnTo>
                  <a:lnTo>
                    <a:pt x="1692" y="3613"/>
                  </a:lnTo>
                  <a:cubicBezTo>
                    <a:pt x="1692" y="3671"/>
                    <a:pt x="1721" y="3736"/>
                    <a:pt x="1779" y="3736"/>
                  </a:cubicBezTo>
                  <a:cubicBezTo>
                    <a:pt x="1822" y="3769"/>
                    <a:pt x="1867" y="3783"/>
                    <a:pt x="1910" y="3783"/>
                  </a:cubicBezTo>
                  <a:cubicBezTo>
                    <a:pt x="2018" y="3783"/>
                    <a:pt x="2111" y="3693"/>
                    <a:pt x="2111" y="3585"/>
                  </a:cubicBezTo>
                  <a:lnTo>
                    <a:pt x="2111" y="3223"/>
                  </a:lnTo>
                  <a:cubicBezTo>
                    <a:pt x="2111" y="3158"/>
                    <a:pt x="2169" y="3100"/>
                    <a:pt x="2198" y="3100"/>
                  </a:cubicBezTo>
                  <a:lnTo>
                    <a:pt x="2349" y="3100"/>
                  </a:lnTo>
                  <a:cubicBezTo>
                    <a:pt x="2349" y="3700"/>
                    <a:pt x="1836" y="4184"/>
                    <a:pt x="1237" y="4184"/>
                  </a:cubicBezTo>
                  <a:cubicBezTo>
                    <a:pt x="904" y="4184"/>
                    <a:pt x="608" y="4061"/>
                    <a:pt x="391" y="3823"/>
                  </a:cubicBezTo>
                  <a:cubicBezTo>
                    <a:pt x="391" y="3823"/>
                    <a:pt x="365" y="3810"/>
                    <a:pt x="340" y="3810"/>
                  </a:cubicBezTo>
                  <a:cubicBezTo>
                    <a:pt x="327" y="3810"/>
                    <a:pt x="314" y="3813"/>
                    <a:pt x="304" y="3823"/>
                  </a:cubicBezTo>
                  <a:lnTo>
                    <a:pt x="304" y="3917"/>
                  </a:lnTo>
                  <a:cubicBezTo>
                    <a:pt x="543" y="4184"/>
                    <a:pt x="875" y="4336"/>
                    <a:pt x="1237" y="4336"/>
                  </a:cubicBezTo>
                  <a:cubicBezTo>
                    <a:pt x="1930" y="4336"/>
                    <a:pt x="2472" y="3765"/>
                    <a:pt x="2472" y="3071"/>
                  </a:cubicBezTo>
                  <a:cubicBezTo>
                    <a:pt x="2472" y="2978"/>
                    <a:pt x="2472" y="2891"/>
                    <a:pt x="2443" y="2833"/>
                  </a:cubicBezTo>
                  <a:lnTo>
                    <a:pt x="2443" y="2797"/>
                  </a:lnTo>
                  <a:cubicBezTo>
                    <a:pt x="2414" y="2616"/>
                    <a:pt x="2320" y="2436"/>
                    <a:pt x="2169" y="2291"/>
                  </a:cubicBezTo>
                  <a:cubicBezTo>
                    <a:pt x="2017" y="2074"/>
                    <a:pt x="1779" y="1930"/>
                    <a:pt x="1540" y="1865"/>
                  </a:cubicBezTo>
                  <a:lnTo>
                    <a:pt x="1569" y="1836"/>
                  </a:lnTo>
                  <a:cubicBezTo>
                    <a:pt x="1569" y="1807"/>
                    <a:pt x="1569" y="1807"/>
                    <a:pt x="1598" y="1807"/>
                  </a:cubicBezTo>
                  <a:lnTo>
                    <a:pt x="1807" y="1807"/>
                  </a:lnTo>
                  <a:cubicBezTo>
                    <a:pt x="1988" y="1807"/>
                    <a:pt x="2140" y="1655"/>
                    <a:pt x="2140" y="1475"/>
                  </a:cubicBezTo>
                  <a:lnTo>
                    <a:pt x="2140" y="333"/>
                  </a:lnTo>
                  <a:cubicBezTo>
                    <a:pt x="2140" y="152"/>
                    <a:pt x="1988" y="0"/>
                    <a:pt x="18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43"/>
            <p:cNvSpPr/>
            <p:nvPr/>
          </p:nvSpPr>
          <p:spPr>
            <a:xfrm>
              <a:off x="4949480" y="3073439"/>
              <a:ext cx="76379" cy="97678"/>
            </a:xfrm>
            <a:custGeom>
              <a:avLst/>
              <a:gdLst/>
              <a:ahLst/>
              <a:cxnLst/>
              <a:rect l="l" t="t" r="r" b="b"/>
              <a:pathLst>
                <a:path w="875" h="1119" extrusionOk="0">
                  <a:moveTo>
                    <a:pt x="542" y="173"/>
                  </a:moveTo>
                  <a:cubicBezTo>
                    <a:pt x="542" y="260"/>
                    <a:pt x="571" y="325"/>
                    <a:pt x="600" y="412"/>
                  </a:cubicBezTo>
                  <a:cubicBezTo>
                    <a:pt x="629" y="412"/>
                    <a:pt x="629" y="441"/>
                    <a:pt x="629" y="441"/>
                  </a:cubicBezTo>
                  <a:cubicBezTo>
                    <a:pt x="658" y="506"/>
                    <a:pt x="694" y="564"/>
                    <a:pt x="723" y="621"/>
                  </a:cubicBezTo>
                  <a:lnTo>
                    <a:pt x="723" y="687"/>
                  </a:lnTo>
                  <a:cubicBezTo>
                    <a:pt x="723" y="744"/>
                    <a:pt x="694" y="831"/>
                    <a:pt x="629" y="896"/>
                  </a:cubicBezTo>
                  <a:cubicBezTo>
                    <a:pt x="571" y="954"/>
                    <a:pt x="477" y="983"/>
                    <a:pt x="420" y="983"/>
                  </a:cubicBezTo>
                  <a:cubicBezTo>
                    <a:pt x="268" y="983"/>
                    <a:pt x="116" y="867"/>
                    <a:pt x="116" y="715"/>
                  </a:cubicBezTo>
                  <a:cubicBezTo>
                    <a:pt x="116" y="650"/>
                    <a:pt x="152" y="593"/>
                    <a:pt x="181" y="564"/>
                  </a:cubicBezTo>
                  <a:cubicBezTo>
                    <a:pt x="181" y="593"/>
                    <a:pt x="210" y="621"/>
                    <a:pt x="239" y="650"/>
                  </a:cubicBezTo>
                  <a:cubicBezTo>
                    <a:pt x="297" y="687"/>
                    <a:pt x="333" y="687"/>
                    <a:pt x="391" y="687"/>
                  </a:cubicBezTo>
                  <a:cubicBezTo>
                    <a:pt x="420" y="650"/>
                    <a:pt x="448" y="621"/>
                    <a:pt x="477" y="593"/>
                  </a:cubicBezTo>
                  <a:cubicBezTo>
                    <a:pt x="542" y="441"/>
                    <a:pt x="420" y="354"/>
                    <a:pt x="542" y="173"/>
                  </a:cubicBezTo>
                  <a:close/>
                  <a:moveTo>
                    <a:pt x="560" y="0"/>
                  </a:moveTo>
                  <a:cubicBezTo>
                    <a:pt x="542" y="0"/>
                    <a:pt x="528" y="7"/>
                    <a:pt x="513" y="22"/>
                  </a:cubicBezTo>
                  <a:cubicBezTo>
                    <a:pt x="477" y="51"/>
                    <a:pt x="448" y="80"/>
                    <a:pt x="420" y="108"/>
                  </a:cubicBezTo>
                  <a:cubicBezTo>
                    <a:pt x="268" y="325"/>
                    <a:pt x="391" y="470"/>
                    <a:pt x="362" y="535"/>
                  </a:cubicBezTo>
                  <a:lnTo>
                    <a:pt x="362" y="564"/>
                  </a:lnTo>
                  <a:lnTo>
                    <a:pt x="333" y="564"/>
                  </a:lnTo>
                  <a:cubicBezTo>
                    <a:pt x="297" y="535"/>
                    <a:pt x="297" y="535"/>
                    <a:pt x="297" y="506"/>
                  </a:cubicBezTo>
                  <a:cubicBezTo>
                    <a:pt x="268" y="506"/>
                    <a:pt x="297" y="470"/>
                    <a:pt x="297" y="470"/>
                  </a:cubicBezTo>
                  <a:cubicBezTo>
                    <a:pt x="297" y="412"/>
                    <a:pt x="297" y="383"/>
                    <a:pt x="268" y="354"/>
                  </a:cubicBezTo>
                  <a:cubicBezTo>
                    <a:pt x="253" y="340"/>
                    <a:pt x="232" y="332"/>
                    <a:pt x="210" y="332"/>
                  </a:cubicBezTo>
                  <a:cubicBezTo>
                    <a:pt x="188" y="332"/>
                    <a:pt x="167" y="340"/>
                    <a:pt x="152" y="354"/>
                  </a:cubicBezTo>
                  <a:cubicBezTo>
                    <a:pt x="87" y="441"/>
                    <a:pt x="0" y="564"/>
                    <a:pt x="0" y="715"/>
                  </a:cubicBezTo>
                  <a:cubicBezTo>
                    <a:pt x="0" y="802"/>
                    <a:pt x="58" y="925"/>
                    <a:pt x="116" y="983"/>
                  </a:cubicBezTo>
                  <a:cubicBezTo>
                    <a:pt x="206" y="1073"/>
                    <a:pt x="313" y="1118"/>
                    <a:pt x="420" y="1118"/>
                  </a:cubicBezTo>
                  <a:cubicBezTo>
                    <a:pt x="526" y="1118"/>
                    <a:pt x="633" y="1073"/>
                    <a:pt x="723" y="983"/>
                  </a:cubicBezTo>
                  <a:cubicBezTo>
                    <a:pt x="875" y="831"/>
                    <a:pt x="839" y="687"/>
                    <a:pt x="839" y="687"/>
                  </a:cubicBezTo>
                  <a:cubicBezTo>
                    <a:pt x="839" y="470"/>
                    <a:pt x="658" y="289"/>
                    <a:pt x="658" y="173"/>
                  </a:cubicBezTo>
                  <a:lnTo>
                    <a:pt x="658" y="145"/>
                  </a:lnTo>
                  <a:cubicBezTo>
                    <a:pt x="694" y="80"/>
                    <a:pt x="658" y="51"/>
                    <a:pt x="629" y="22"/>
                  </a:cubicBezTo>
                  <a:cubicBezTo>
                    <a:pt x="600" y="7"/>
                    <a:pt x="579" y="0"/>
                    <a:pt x="5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97" name="Google Shape;1297;p43"/>
          <p:cNvPicPr preferRelativeResize="0"/>
          <p:nvPr/>
        </p:nvPicPr>
        <p:blipFill rotWithShape="1">
          <a:blip r:embed="rId3">
            <a:alphaModFix/>
          </a:blip>
          <a:srcRect l="15568" t="5948" r="11406" b="958"/>
          <a:stretch/>
        </p:blipFill>
        <p:spPr>
          <a:xfrm rot="-6">
            <a:off x="3788350" y="1260203"/>
            <a:ext cx="1567299" cy="30080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98" name="Google Shape;1298;p43"/>
          <p:cNvCxnSpPr>
            <a:stCxn id="1288" idx="3"/>
          </p:cNvCxnSpPr>
          <p:nvPr/>
        </p:nvCxnSpPr>
        <p:spPr>
          <a:xfrm rot="10800000" flipH="1">
            <a:off x="3501260" y="1724450"/>
            <a:ext cx="700800" cy="11868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299" name="Google Shape;1299;p43"/>
          <p:cNvCxnSpPr>
            <a:stCxn id="1293" idx="1"/>
          </p:cNvCxnSpPr>
          <p:nvPr/>
        </p:nvCxnSpPr>
        <p:spPr>
          <a:xfrm flipH="1">
            <a:off x="4777582" y="2911263"/>
            <a:ext cx="870000" cy="7752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00" name="Google Shape;1300;p43"/>
          <p:cNvCxnSpPr>
            <a:endCxn id="1277" idx="3"/>
          </p:cNvCxnSpPr>
          <p:nvPr/>
        </p:nvCxnSpPr>
        <p:spPr>
          <a:xfrm rot="5400000" flipH="1">
            <a:off x="2659590" y="2027563"/>
            <a:ext cx="723000" cy="3201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01" name="Google Shape;1301;p43"/>
          <p:cNvCxnSpPr>
            <a:stCxn id="1288" idx="2"/>
            <a:endCxn id="1280" idx="3"/>
          </p:cNvCxnSpPr>
          <p:nvPr/>
        </p:nvCxnSpPr>
        <p:spPr>
          <a:xfrm rot="5400000">
            <a:off x="2803760" y="3251750"/>
            <a:ext cx="434400" cy="3204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02" name="Google Shape;1302;p43"/>
          <p:cNvCxnSpPr>
            <a:stCxn id="1293" idx="0"/>
            <a:endCxn id="1283" idx="1"/>
          </p:cNvCxnSpPr>
          <p:nvPr/>
        </p:nvCxnSpPr>
        <p:spPr>
          <a:xfrm rot="-5400000">
            <a:off x="5726932" y="2066913"/>
            <a:ext cx="801600" cy="3201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03" name="Google Shape;1303;p43"/>
          <p:cNvCxnSpPr>
            <a:stCxn id="1293" idx="2"/>
            <a:endCxn id="1286" idx="1"/>
          </p:cNvCxnSpPr>
          <p:nvPr/>
        </p:nvCxnSpPr>
        <p:spPr>
          <a:xfrm rot="-5400000" flipH="1">
            <a:off x="5910532" y="3251913"/>
            <a:ext cx="434400" cy="3201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" name="Google Shape;1308;p4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aphicFrame>
        <p:nvGraphicFramePr>
          <p:cNvPr id="1309" name="Google Shape;1309;p44"/>
          <p:cNvGraphicFramePr/>
          <p:nvPr/>
        </p:nvGraphicFramePr>
        <p:xfrm>
          <a:off x="767638" y="1242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{859FDAE8-DB37-464D-B72B-6F1655A894FB}</a:tableStyleId>
              </a:tblPr>
              <a:tblGrid>
                <a:gridCol w="100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1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1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1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1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13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13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6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rgbClr val="FFFFFF"/>
                        </a:solidFill>
                        <a:latin typeface="Sora"/>
                        <a:ea typeface="Sora"/>
                        <a:cs typeface="Sora"/>
                        <a:sym typeface="Sor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MON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TUE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WED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THU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FRI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SAT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dk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SUN</a:t>
                      </a:r>
                      <a:endParaRPr sz="1300" b="1">
                        <a:solidFill>
                          <a:schemeClr val="dk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51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8:00</a:t>
                      </a:r>
                      <a:endParaRPr sz="1300" b="1">
                        <a:solidFill>
                          <a:schemeClr val="lt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51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10:00</a:t>
                      </a:r>
                      <a:endParaRPr sz="1300" b="1">
                        <a:solidFill>
                          <a:schemeClr val="lt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Neptune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12:00</a:t>
                      </a:r>
                      <a:endParaRPr sz="1300" b="1">
                        <a:solidFill>
                          <a:schemeClr val="lt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Neptune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Jupiter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Neptune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accent2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BREAK</a:t>
                      </a:r>
                      <a:endParaRPr sz="1300" b="1">
                        <a:solidFill>
                          <a:srgbClr val="FFFFFF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-</a:t>
                      </a:r>
                      <a:endParaRPr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-</a:t>
                      </a:r>
                      <a:endParaRPr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-</a:t>
                      </a:r>
                      <a:endParaRPr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-</a:t>
                      </a:r>
                      <a:endParaRPr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-</a:t>
                      </a:r>
                      <a:endParaRPr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-</a:t>
                      </a:r>
                      <a:endParaRPr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2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-</a:t>
                      </a:r>
                      <a:endParaRPr>
                        <a:solidFill>
                          <a:schemeClr val="accent2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17:00</a:t>
                      </a:r>
                      <a:endParaRPr sz="1300" b="1">
                        <a:solidFill>
                          <a:schemeClr val="lt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18:00</a:t>
                      </a:r>
                      <a:endParaRPr sz="1300" b="1">
                        <a:solidFill>
                          <a:schemeClr val="lt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Neptune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Neptune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Neptune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51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 b="1">
                          <a:solidFill>
                            <a:schemeClr val="lt1"/>
                          </a:solidFill>
                          <a:latin typeface="Unbounded"/>
                          <a:ea typeface="Unbounded"/>
                          <a:cs typeface="Unbounded"/>
                          <a:sym typeface="Unbounded"/>
                        </a:rPr>
                        <a:t>19:00</a:t>
                      </a:r>
                      <a:endParaRPr sz="1300" b="1">
                        <a:solidFill>
                          <a:schemeClr val="lt1"/>
                        </a:solidFill>
                        <a:latin typeface="Unbounded"/>
                        <a:ea typeface="Unbounded"/>
                        <a:cs typeface="Unbounded"/>
                        <a:sym typeface="Unbounded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Mercury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Mars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Venus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Neptune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Earth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Josefin Sans"/>
                          <a:sym typeface="Josefin Sans"/>
                        </a:rPr>
                        <a:t>Saturn</a:t>
                      </a: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Josefin Sans"/>
                        <a:sym typeface="Josefin Sans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p4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grpSp>
        <p:nvGrpSpPr>
          <p:cNvPr id="1315" name="Google Shape;1315;p45"/>
          <p:cNvGrpSpPr/>
          <p:nvPr/>
        </p:nvGrpSpPr>
        <p:grpSpPr>
          <a:xfrm>
            <a:off x="3127182" y="1383975"/>
            <a:ext cx="2889636" cy="3224559"/>
            <a:chOff x="926675" y="238125"/>
            <a:chExt cx="5755100" cy="5232975"/>
          </a:xfrm>
        </p:grpSpPr>
        <p:sp>
          <p:nvSpPr>
            <p:cNvPr id="1316" name="Google Shape;1316;p45"/>
            <p:cNvSpPr/>
            <p:nvPr/>
          </p:nvSpPr>
          <p:spPr>
            <a:xfrm>
              <a:off x="2235475" y="2161100"/>
              <a:ext cx="3138650" cy="1012350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45"/>
            <p:cNvSpPr/>
            <p:nvPr/>
          </p:nvSpPr>
          <p:spPr>
            <a:xfrm>
              <a:off x="2825775" y="238125"/>
              <a:ext cx="1961900" cy="1850225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45"/>
            <p:cNvSpPr/>
            <p:nvPr/>
          </p:nvSpPr>
          <p:spPr>
            <a:xfrm>
              <a:off x="926675" y="4357100"/>
              <a:ext cx="5755100" cy="1114000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45"/>
            <p:cNvSpPr/>
            <p:nvPr/>
          </p:nvSpPr>
          <p:spPr>
            <a:xfrm>
              <a:off x="1621700" y="3256600"/>
              <a:ext cx="4370050" cy="1006950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0" name="Google Shape;1320;p45"/>
          <p:cNvGrpSpPr/>
          <p:nvPr/>
        </p:nvGrpSpPr>
        <p:grpSpPr>
          <a:xfrm>
            <a:off x="720127" y="1205725"/>
            <a:ext cx="2140848" cy="1583752"/>
            <a:chOff x="903277" y="1205725"/>
            <a:chExt cx="2140848" cy="1583752"/>
          </a:xfrm>
        </p:grpSpPr>
        <p:sp>
          <p:nvSpPr>
            <p:cNvPr id="1321" name="Google Shape;1321;p45"/>
            <p:cNvSpPr txBox="1"/>
            <p:nvPr/>
          </p:nvSpPr>
          <p:spPr>
            <a:xfrm>
              <a:off x="903278" y="1848814"/>
              <a:ext cx="2140800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MERCURY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322" name="Google Shape;1322;p45"/>
            <p:cNvSpPr txBox="1"/>
            <p:nvPr/>
          </p:nvSpPr>
          <p:spPr>
            <a:xfrm>
              <a:off x="903277" y="2149277"/>
              <a:ext cx="2140800" cy="64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Mercury is the closest planet to the Sun</a:t>
              </a:r>
              <a:endParaRPr sz="1200">
                <a:solidFill>
                  <a:srgbClr val="FFFFFF"/>
                </a:solidFill>
                <a:latin typeface="Epilogue"/>
                <a:ea typeface="Epilogue"/>
                <a:cs typeface="Epilogue"/>
                <a:sym typeface="Epilogue"/>
              </a:endParaRPr>
            </a:p>
          </p:txBody>
        </p:sp>
        <p:sp>
          <p:nvSpPr>
            <p:cNvPr id="1323" name="Google Shape;1323;p45"/>
            <p:cNvSpPr/>
            <p:nvPr/>
          </p:nvSpPr>
          <p:spPr>
            <a:xfrm>
              <a:off x="1491025" y="1205725"/>
              <a:ext cx="15531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1,000</a:t>
              </a:r>
              <a:endParaRPr sz="20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1324" name="Google Shape;1324;p45"/>
          <p:cNvGrpSpPr/>
          <p:nvPr/>
        </p:nvGrpSpPr>
        <p:grpSpPr>
          <a:xfrm>
            <a:off x="720000" y="3013050"/>
            <a:ext cx="2140975" cy="1579375"/>
            <a:chOff x="903150" y="3013050"/>
            <a:chExt cx="2140975" cy="1579375"/>
          </a:xfrm>
        </p:grpSpPr>
        <p:grpSp>
          <p:nvGrpSpPr>
            <p:cNvPr id="1325" name="Google Shape;1325;p45"/>
            <p:cNvGrpSpPr/>
            <p:nvPr/>
          </p:nvGrpSpPr>
          <p:grpSpPr>
            <a:xfrm>
              <a:off x="903150" y="3651848"/>
              <a:ext cx="2140895" cy="940577"/>
              <a:chOff x="719998" y="3546200"/>
              <a:chExt cx="1690803" cy="940577"/>
            </a:xfrm>
          </p:grpSpPr>
          <p:sp>
            <p:nvSpPr>
              <p:cNvPr id="1326" name="Google Shape;1326;p45"/>
              <p:cNvSpPr txBox="1"/>
              <p:nvPr/>
            </p:nvSpPr>
            <p:spPr>
              <a:xfrm>
                <a:off x="720001" y="3546200"/>
                <a:ext cx="1690800" cy="41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b" anchorCtr="0">
                <a:noAutofit/>
              </a:bodyPr>
              <a:lstStyle/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 b="1">
                    <a:solidFill>
                      <a:schemeClr val="dk1"/>
                    </a:solidFill>
                    <a:latin typeface="Unbounded"/>
                    <a:ea typeface="Unbounded"/>
                    <a:cs typeface="Unbounded"/>
                    <a:sym typeface="Unbounded"/>
                  </a:rPr>
                  <a:t>JUPITER</a:t>
                </a:r>
                <a:endParaRPr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endParaRPr>
              </a:p>
            </p:txBody>
          </p:sp>
          <p:sp>
            <p:nvSpPr>
              <p:cNvPr id="1327" name="Google Shape;1327;p45"/>
              <p:cNvSpPr txBox="1"/>
              <p:nvPr/>
            </p:nvSpPr>
            <p:spPr>
              <a:xfrm>
                <a:off x="719998" y="3844177"/>
                <a:ext cx="1690800" cy="642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chemeClr val="dk1"/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Jupiter is the biggest planet of them all</a:t>
                </a:r>
                <a:endParaRPr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endParaRPr>
              </a:p>
            </p:txBody>
          </p:sp>
        </p:grpSp>
        <p:sp>
          <p:nvSpPr>
            <p:cNvPr id="1328" name="Google Shape;1328;p45"/>
            <p:cNvSpPr/>
            <p:nvPr/>
          </p:nvSpPr>
          <p:spPr>
            <a:xfrm>
              <a:off x="1491025" y="3013050"/>
              <a:ext cx="15531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accent2"/>
                  </a:solidFill>
                  <a:latin typeface="Unbounded"/>
                  <a:ea typeface="Unbounded"/>
                  <a:cs typeface="Unbounded"/>
                  <a:sym typeface="Unbounded"/>
                </a:rPr>
                <a:t>500</a:t>
              </a:r>
              <a:endParaRPr sz="2000" b="1">
                <a:solidFill>
                  <a:schemeClr val="accent2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1329" name="Google Shape;1329;p45"/>
          <p:cNvGrpSpPr/>
          <p:nvPr/>
        </p:nvGrpSpPr>
        <p:grpSpPr>
          <a:xfrm>
            <a:off x="6289874" y="1205725"/>
            <a:ext cx="2140892" cy="1583752"/>
            <a:chOff x="5817149" y="1205725"/>
            <a:chExt cx="2140892" cy="1583752"/>
          </a:xfrm>
        </p:grpSpPr>
        <p:sp>
          <p:nvSpPr>
            <p:cNvPr id="1330" name="Google Shape;1330;p45"/>
            <p:cNvSpPr txBox="1"/>
            <p:nvPr/>
          </p:nvSpPr>
          <p:spPr>
            <a:xfrm>
              <a:off x="5817149" y="1848913"/>
              <a:ext cx="2140891" cy="41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331" name="Google Shape;1331;p45"/>
            <p:cNvSpPr txBox="1"/>
            <p:nvPr/>
          </p:nvSpPr>
          <p:spPr>
            <a:xfrm>
              <a:off x="5817150" y="2146877"/>
              <a:ext cx="2140891" cy="64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 is a cold place. It’s full of iron oxide dust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1332" name="Google Shape;1332;p45"/>
            <p:cNvSpPr/>
            <p:nvPr/>
          </p:nvSpPr>
          <p:spPr>
            <a:xfrm>
              <a:off x="5817150" y="1205725"/>
              <a:ext cx="15546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accent1"/>
                  </a:solidFill>
                  <a:latin typeface="Unbounded"/>
                  <a:ea typeface="Unbounded"/>
                  <a:cs typeface="Unbounded"/>
                  <a:sym typeface="Unbounded"/>
                </a:rPr>
                <a:t>5,000</a:t>
              </a:r>
              <a:endParaRPr sz="2000" b="1">
                <a:solidFill>
                  <a:schemeClr val="accen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1333" name="Google Shape;1333;p45"/>
          <p:cNvGrpSpPr/>
          <p:nvPr/>
        </p:nvGrpSpPr>
        <p:grpSpPr>
          <a:xfrm>
            <a:off x="6289874" y="3013050"/>
            <a:ext cx="2140892" cy="1579374"/>
            <a:chOff x="5817149" y="3013050"/>
            <a:chExt cx="2140892" cy="1579374"/>
          </a:xfrm>
        </p:grpSpPr>
        <p:grpSp>
          <p:nvGrpSpPr>
            <p:cNvPr id="1334" name="Google Shape;1334;p45"/>
            <p:cNvGrpSpPr/>
            <p:nvPr/>
          </p:nvGrpSpPr>
          <p:grpSpPr>
            <a:xfrm>
              <a:off x="5817149" y="3651848"/>
              <a:ext cx="2140892" cy="940576"/>
              <a:chOff x="2709059" y="3546200"/>
              <a:chExt cx="1690800" cy="940576"/>
            </a:xfrm>
          </p:grpSpPr>
          <p:sp>
            <p:nvSpPr>
              <p:cNvPr id="1335" name="Google Shape;1335;p45"/>
              <p:cNvSpPr txBox="1"/>
              <p:nvPr/>
            </p:nvSpPr>
            <p:spPr>
              <a:xfrm>
                <a:off x="2709059" y="3546200"/>
                <a:ext cx="1690800" cy="41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b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 b="1">
                    <a:solidFill>
                      <a:schemeClr val="dk1"/>
                    </a:solidFill>
                    <a:latin typeface="Unbounded"/>
                    <a:ea typeface="Unbounded"/>
                    <a:cs typeface="Unbounded"/>
                    <a:sym typeface="Unbounded"/>
                  </a:rPr>
                  <a:t>NEPTUNE</a:t>
                </a:r>
                <a:endParaRPr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endParaRPr>
              </a:p>
            </p:txBody>
          </p:sp>
          <p:sp>
            <p:nvSpPr>
              <p:cNvPr id="1336" name="Google Shape;1336;p45"/>
              <p:cNvSpPr txBox="1"/>
              <p:nvPr/>
            </p:nvSpPr>
            <p:spPr>
              <a:xfrm>
                <a:off x="2709060" y="3844176"/>
                <a:ext cx="1690800" cy="642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chemeClr val="dk1"/>
                    </a:solidFill>
                    <a:latin typeface="Josefin Sans"/>
                    <a:ea typeface="Josefin Sans"/>
                    <a:cs typeface="Josefin Sans"/>
                    <a:sym typeface="Josefin Sans"/>
                  </a:rPr>
                  <a:t>Neptune is the farthest planet from the Sun</a:t>
                </a:r>
                <a:endParaRPr sz="1200">
                  <a:solidFill>
                    <a:srgbClr val="FFFFFF"/>
                  </a:solidFill>
                  <a:latin typeface="Epilogue"/>
                  <a:ea typeface="Epilogue"/>
                  <a:cs typeface="Epilogue"/>
                  <a:sym typeface="Epilogue"/>
                </a:endParaRPr>
              </a:p>
            </p:txBody>
          </p:sp>
        </p:grpSp>
        <p:sp>
          <p:nvSpPr>
            <p:cNvPr id="1337" name="Google Shape;1337;p45"/>
            <p:cNvSpPr/>
            <p:nvPr/>
          </p:nvSpPr>
          <p:spPr>
            <a:xfrm>
              <a:off x="5817150" y="3013050"/>
              <a:ext cx="15546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2"/>
                  </a:solidFill>
                  <a:latin typeface="Unbounded"/>
                  <a:ea typeface="Unbounded"/>
                  <a:cs typeface="Unbounded"/>
                  <a:sym typeface="Unbounded"/>
                </a:rPr>
                <a:t>2,000</a:t>
              </a:r>
              <a:endParaRPr sz="2000" b="1">
                <a:solidFill>
                  <a:schemeClr val="lt2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cxnSp>
        <p:nvCxnSpPr>
          <p:cNvPr id="1338" name="Google Shape;1338;p45"/>
          <p:cNvCxnSpPr>
            <a:stCxn id="1328" idx="3"/>
          </p:cNvCxnSpPr>
          <p:nvPr/>
        </p:nvCxnSpPr>
        <p:spPr>
          <a:xfrm>
            <a:off x="2860975" y="3296550"/>
            <a:ext cx="427500" cy="10338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39" name="Google Shape;1339;p45"/>
          <p:cNvCxnSpPr>
            <a:stCxn id="1323" idx="3"/>
          </p:cNvCxnSpPr>
          <p:nvPr/>
        </p:nvCxnSpPr>
        <p:spPr>
          <a:xfrm>
            <a:off x="2860975" y="1489225"/>
            <a:ext cx="765000" cy="20217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40" name="Google Shape;1340;p45"/>
          <p:cNvCxnSpPr>
            <a:stCxn id="1332" idx="1"/>
          </p:cNvCxnSpPr>
          <p:nvPr/>
        </p:nvCxnSpPr>
        <p:spPr>
          <a:xfrm flipH="1">
            <a:off x="4807875" y="1489225"/>
            <a:ext cx="1482000" cy="4491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41" name="Google Shape;1341;p45"/>
          <p:cNvCxnSpPr>
            <a:stCxn id="1337" idx="1"/>
          </p:cNvCxnSpPr>
          <p:nvPr/>
        </p:nvCxnSpPr>
        <p:spPr>
          <a:xfrm rot="10800000">
            <a:off x="5213475" y="2839650"/>
            <a:ext cx="1076400" cy="456900"/>
          </a:xfrm>
          <a:prstGeom prst="bentConnector3">
            <a:avLst>
              <a:gd name="adj1" fmla="val 50001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6"/>
          <p:cNvSpPr txBox="1">
            <a:spLocks noGrp="1"/>
          </p:cNvSpPr>
          <p:nvPr>
            <p:ph type="title"/>
          </p:nvPr>
        </p:nvSpPr>
        <p:spPr>
          <a:xfrm>
            <a:off x="1226190" y="106680"/>
            <a:ext cx="7102470" cy="99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Quelles sont les prépositions françaises les plus utilisées ?</a:t>
            </a:r>
          </a:p>
        </p:txBody>
      </p:sp>
      <p:sp>
        <p:nvSpPr>
          <p:cNvPr id="234" name="Google Shape;234;p16"/>
          <p:cNvSpPr txBox="1">
            <a:spLocks noGrp="1"/>
          </p:cNvSpPr>
          <p:nvPr>
            <p:ph type="body" idx="1"/>
          </p:nvPr>
        </p:nvSpPr>
        <p:spPr>
          <a:xfrm>
            <a:off x="232320" y="1226820"/>
            <a:ext cx="8172540" cy="39166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/>
              <a:t>« </a:t>
            </a:r>
            <a:r>
              <a:rPr lang="fr-FR" sz="1600" dirty="0">
                <a:solidFill>
                  <a:srgbClr val="FF0000"/>
                </a:solidFill>
              </a:rPr>
              <a:t>À</a:t>
            </a:r>
            <a:r>
              <a:rPr lang="fr-FR" sz="1600" dirty="0"/>
              <a:t> » et « </a:t>
            </a:r>
            <a:r>
              <a:rPr lang="fr-FR" sz="1600" dirty="0">
                <a:solidFill>
                  <a:srgbClr val="FF0000"/>
                </a:solidFill>
              </a:rPr>
              <a:t>de</a:t>
            </a:r>
            <a:r>
              <a:rPr lang="fr-FR" sz="1600" dirty="0"/>
              <a:t> » et leurs variations respectives (à l’, au, aux, des, etc.)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/>
              <a:t>Voici comment les utiliser :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>
                <a:solidFill>
                  <a:srgbClr val="FF0000"/>
                </a:solidFill>
              </a:rPr>
              <a:t>À l’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/>
              <a:t>Avant les noms masculins et féminins qui commencent par une voyelle ou un « h » muet, la préposition « à » est suivie de « l ».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>
                <a:solidFill>
                  <a:srgbClr val="FF0000"/>
                </a:solidFill>
              </a:rPr>
              <a:t>Au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/>
              <a:t>« Au » est utilisé lorsque le nom est au singulier masculin et ne commence pas par un « h » muet.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>
                <a:solidFill>
                  <a:srgbClr val="FF0000"/>
                </a:solidFill>
              </a:rPr>
              <a:t>Aux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/>
              <a:t>« Aux » est utilisé avec des noms pluriels (masculins et féminins) qui ne commencent pas par un « h » muet.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418558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" name="Google Shape;1346;p4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8800" cy="6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FASHION DESIGN AGENCY</a:t>
            </a:r>
            <a:endParaRPr/>
          </a:p>
        </p:txBody>
      </p:sp>
      <p:sp>
        <p:nvSpPr>
          <p:cNvPr id="1347" name="Google Shape;1347;p46"/>
          <p:cNvSpPr/>
          <p:nvPr/>
        </p:nvSpPr>
        <p:spPr>
          <a:xfrm>
            <a:off x="2912900" y="3900255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8" name="Google Shape;1348;p46"/>
          <p:cNvSpPr/>
          <p:nvPr/>
        </p:nvSpPr>
        <p:spPr>
          <a:xfrm>
            <a:off x="2912900" y="1230737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9" name="Google Shape;1349;p46"/>
          <p:cNvSpPr/>
          <p:nvPr/>
        </p:nvSpPr>
        <p:spPr>
          <a:xfrm>
            <a:off x="2912900" y="2120577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50" name="Google Shape;1350;p46"/>
          <p:cNvGrpSpPr/>
          <p:nvPr/>
        </p:nvGrpSpPr>
        <p:grpSpPr>
          <a:xfrm>
            <a:off x="4403300" y="1230718"/>
            <a:ext cx="4027398" cy="820947"/>
            <a:chOff x="4403300" y="1230718"/>
            <a:chExt cx="4027398" cy="820947"/>
          </a:xfrm>
        </p:grpSpPr>
        <p:sp>
          <p:nvSpPr>
            <p:cNvPr id="1351" name="Google Shape;1351;p46"/>
            <p:cNvSpPr txBox="1"/>
            <p:nvPr/>
          </p:nvSpPr>
          <p:spPr>
            <a:xfrm>
              <a:off x="5869898" y="1483765"/>
              <a:ext cx="2560800" cy="56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Earth is the only planet known to harbor life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1352" name="Google Shape;1352;p46"/>
            <p:cNvSpPr txBox="1"/>
            <p:nvPr/>
          </p:nvSpPr>
          <p:spPr>
            <a:xfrm>
              <a:off x="5869898" y="1230718"/>
              <a:ext cx="2556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EARTH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353" name="Google Shape;1353;p46"/>
            <p:cNvSpPr/>
            <p:nvPr/>
          </p:nvSpPr>
          <p:spPr>
            <a:xfrm>
              <a:off x="4403300" y="1230737"/>
              <a:ext cx="13104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1"/>
                  </a:solidFill>
                  <a:latin typeface="Unbounded"/>
                  <a:ea typeface="Unbounded"/>
                  <a:cs typeface="Unbounded"/>
                  <a:sym typeface="Unbounded"/>
                </a:rPr>
                <a:t>500</a:t>
              </a:r>
              <a:endParaRPr sz="2000" b="1">
                <a:solidFill>
                  <a:schemeClr val="l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1354" name="Google Shape;1354;p46"/>
          <p:cNvGrpSpPr/>
          <p:nvPr/>
        </p:nvGrpSpPr>
        <p:grpSpPr>
          <a:xfrm>
            <a:off x="4403300" y="2120567"/>
            <a:ext cx="4027398" cy="820922"/>
            <a:chOff x="4403300" y="2116251"/>
            <a:chExt cx="4027398" cy="820922"/>
          </a:xfrm>
        </p:grpSpPr>
        <p:sp>
          <p:nvSpPr>
            <p:cNvPr id="1355" name="Google Shape;1355;p46"/>
            <p:cNvSpPr txBox="1"/>
            <p:nvPr/>
          </p:nvSpPr>
          <p:spPr>
            <a:xfrm>
              <a:off x="5869898" y="2369273"/>
              <a:ext cx="2560800" cy="56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Saturn is composed of hydrogen and helium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1356" name="Google Shape;1356;p46"/>
            <p:cNvSpPr txBox="1"/>
            <p:nvPr/>
          </p:nvSpPr>
          <p:spPr>
            <a:xfrm>
              <a:off x="5869898" y="2116251"/>
              <a:ext cx="2556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SATURN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357" name="Google Shape;1357;p46"/>
            <p:cNvSpPr/>
            <p:nvPr/>
          </p:nvSpPr>
          <p:spPr>
            <a:xfrm>
              <a:off x="4403300" y="2120577"/>
              <a:ext cx="13104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accent2"/>
                  </a:solidFill>
                  <a:latin typeface="Unbounded"/>
                  <a:ea typeface="Unbounded"/>
                  <a:cs typeface="Unbounded"/>
                  <a:sym typeface="Unbounded"/>
                </a:rPr>
                <a:t>1,000</a:t>
              </a:r>
              <a:endParaRPr sz="2000" b="1">
                <a:solidFill>
                  <a:schemeClr val="accent2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sp>
        <p:nvSpPr>
          <p:cNvPr id="1358" name="Google Shape;1358;p46"/>
          <p:cNvSpPr/>
          <p:nvPr/>
        </p:nvSpPr>
        <p:spPr>
          <a:xfrm>
            <a:off x="2912900" y="3010416"/>
            <a:ext cx="640200" cy="567000"/>
          </a:xfrm>
          <a:prstGeom prst="roundRect">
            <a:avLst>
              <a:gd name="adj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59" name="Google Shape;1359;p46"/>
          <p:cNvGrpSpPr/>
          <p:nvPr/>
        </p:nvGrpSpPr>
        <p:grpSpPr>
          <a:xfrm>
            <a:off x="4403300" y="3010392"/>
            <a:ext cx="4027400" cy="820950"/>
            <a:chOff x="4403300" y="3010416"/>
            <a:chExt cx="4027400" cy="820950"/>
          </a:xfrm>
        </p:grpSpPr>
        <p:sp>
          <p:nvSpPr>
            <p:cNvPr id="1360" name="Google Shape;1360;p46"/>
            <p:cNvSpPr txBox="1"/>
            <p:nvPr/>
          </p:nvSpPr>
          <p:spPr>
            <a:xfrm>
              <a:off x="5869900" y="3263466"/>
              <a:ext cx="2560800" cy="56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Mars is a cold place. It’s full of iron oxide dust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1361" name="Google Shape;1361;p46"/>
            <p:cNvSpPr txBox="1"/>
            <p:nvPr/>
          </p:nvSpPr>
          <p:spPr>
            <a:xfrm>
              <a:off x="5869900" y="3010419"/>
              <a:ext cx="2556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MARS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362" name="Google Shape;1362;p46"/>
            <p:cNvSpPr/>
            <p:nvPr/>
          </p:nvSpPr>
          <p:spPr>
            <a:xfrm>
              <a:off x="4403300" y="3010416"/>
              <a:ext cx="13104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accent1"/>
                  </a:solidFill>
                  <a:latin typeface="Unbounded"/>
                  <a:ea typeface="Unbounded"/>
                  <a:cs typeface="Unbounded"/>
                  <a:sym typeface="Unbounded"/>
                </a:rPr>
                <a:t>2,000</a:t>
              </a:r>
              <a:endParaRPr sz="2000" b="1">
                <a:solidFill>
                  <a:schemeClr val="accent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1363" name="Google Shape;1363;p46"/>
          <p:cNvGrpSpPr/>
          <p:nvPr/>
        </p:nvGrpSpPr>
        <p:grpSpPr>
          <a:xfrm>
            <a:off x="4403300" y="3900244"/>
            <a:ext cx="4027400" cy="820947"/>
            <a:chOff x="4403300" y="3900244"/>
            <a:chExt cx="4027400" cy="820947"/>
          </a:xfrm>
        </p:grpSpPr>
        <p:sp>
          <p:nvSpPr>
            <p:cNvPr id="1364" name="Google Shape;1364;p46"/>
            <p:cNvSpPr txBox="1"/>
            <p:nvPr/>
          </p:nvSpPr>
          <p:spPr>
            <a:xfrm>
              <a:off x="5869900" y="4153291"/>
              <a:ext cx="2560800" cy="567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Neptune is the farthest planet from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1365" name="Google Shape;1365;p46"/>
            <p:cNvSpPr txBox="1"/>
            <p:nvPr/>
          </p:nvSpPr>
          <p:spPr>
            <a:xfrm>
              <a:off x="5869900" y="3900244"/>
              <a:ext cx="25566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NEPTUNE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  <p:sp>
          <p:nvSpPr>
            <p:cNvPr id="1366" name="Google Shape;1366;p46"/>
            <p:cNvSpPr/>
            <p:nvPr/>
          </p:nvSpPr>
          <p:spPr>
            <a:xfrm>
              <a:off x="4403300" y="3900255"/>
              <a:ext cx="1310400" cy="567000"/>
            </a:xfrm>
            <a:prstGeom prst="roundRect">
              <a:avLst>
                <a:gd name="adj" fmla="val 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chemeClr val="lt2"/>
                  </a:solidFill>
                  <a:latin typeface="Unbounded"/>
                  <a:ea typeface="Unbounded"/>
                  <a:cs typeface="Unbounded"/>
                  <a:sym typeface="Unbounded"/>
                </a:rPr>
                <a:t>3,000</a:t>
              </a:r>
              <a:endParaRPr sz="2000" b="1">
                <a:solidFill>
                  <a:schemeClr val="lt2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grpSp>
        <p:nvGrpSpPr>
          <p:cNvPr id="1367" name="Google Shape;1367;p46"/>
          <p:cNvGrpSpPr/>
          <p:nvPr/>
        </p:nvGrpSpPr>
        <p:grpSpPr>
          <a:xfrm>
            <a:off x="720000" y="2186300"/>
            <a:ext cx="1538400" cy="1747647"/>
            <a:chOff x="720000" y="2186300"/>
            <a:chExt cx="1538400" cy="1747647"/>
          </a:xfrm>
        </p:grpSpPr>
        <p:sp>
          <p:nvSpPr>
            <p:cNvPr id="1368" name="Google Shape;1368;p46"/>
            <p:cNvSpPr txBox="1"/>
            <p:nvPr/>
          </p:nvSpPr>
          <p:spPr>
            <a:xfrm>
              <a:off x="720000" y="2439347"/>
              <a:ext cx="1538400" cy="149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chemeClr val="dk1"/>
                  </a:solidFill>
                  <a:latin typeface="Josefin Sans"/>
                  <a:ea typeface="Josefin Sans"/>
                  <a:cs typeface="Josefin Sans"/>
                  <a:sym typeface="Josefin Sans"/>
                </a:rPr>
                <a:t>Venus has a beautiful name and is the second planet from the Sun</a:t>
              </a:r>
              <a:endPara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endParaRPr>
            </a:p>
          </p:txBody>
        </p:sp>
        <p:sp>
          <p:nvSpPr>
            <p:cNvPr id="1369" name="Google Shape;1369;p46"/>
            <p:cNvSpPr txBox="1"/>
            <p:nvPr/>
          </p:nvSpPr>
          <p:spPr>
            <a:xfrm>
              <a:off x="720000" y="2186300"/>
              <a:ext cx="15363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dk1"/>
                  </a:solidFill>
                  <a:latin typeface="Unbounded"/>
                  <a:ea typeface="Unbounded"/>
                  <a:cs typeface="Unbounded"/>
                  <a:sym typeface="Unbounded"/>
                </a:rPr>
                <a:t>VENUS</a:t>
              </a:r>
              <a:endParaRPr sz="1800" b="1">
                <a:solidFill>
                  <a:schemeClr val="dk1"/>
                </a:solidFill>
                <a:latin typeface="Unbounded"/>
                <a:ea typeface="Unbounded"/>
                <a:cs typeface="Unbounded"/>
                <a:sym typeface="Unbounded"/>
              </a:endParaRPr>
            </a:p>
          </p:txBody>
        </p:sp>
      </p:grpSp>
      <p:cxnSp>
        <p:nvCxnSpPr>
          <p:cNvPr id="1370" name="Google Shape;1370;p46"/>
          <p:cNvCxnSpPr>
            <a:stCxn id="1369" idx="3"/>
            <a:endCxn id="1348" idx="1"/>
          </p:cNvCxnSpPr>
          <p:nvPr/>
        </p:nvCxnSpPr>
        <p:spPr>
          <a:xfrm rot="10800000" flipH="1">
            <a:off x="2256300" y="1514300"/>
            <a:ext cx="656700" cy="872100"/>
          </a:xfrm>
          <a:prstGeom prst="bentConnector3">
            <a:avLst>
              <a:gd name="adj1" fmla="val 49992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71" name="Google Shape;1371;p46"/>
          <p:cNvCxnSpPr>
            <a:stCxn id="1369" idx="3"/>
            <a:endCxn id="1349" idx="1"/>
          </p:cNvCxnSpPr>
          <p:nvPr/>
        </p:nvCxnSpPr>
        <p:spPr>
          <a:xfrm>
            <a:off x="2256300" y="2386400"/>
            <a:ext cx="656700" cy="17700"/>
          </a:xfrm>
          <a:prstGeom prst="bentConnector3">
            <a:avLst>
              <a:gd name="adj1" fmla="val 49992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72" name="Google Shape;1372;p46"/>
          <p:cNvCxnSpPr>
            <a:stCxn id="1369" idx="3"/>
            <a:endCxn id="1358" idx="1"/>
          </p:cNvCxnSpPr>
          <p:nvPr/>
        </p:nvCxnSpPr>
        <p:spPr>
          <a:xfrm>
            <a:off x="2256300" y="2386400"/>
            <a:ext cx="656700" cy="907500"/>
          </a:xfrm>
          <a:prstGeom prst="bentConnector3">
            <a:avLst>
              <a:gd name="adj1" fmla="val 49992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73" name="Google Shape;1373;p46"/>
          <p:cNvCxnSpPr>
            <a:stCxn id="1369" idx="3"/>
            <a:endCxn id="1347" idx="1"/>
          </p:cNvCxnSpPr>
          <p:nvPr/>
        </p:nvCxnSpPr>
        <p:spPr>
          <a:xfrm>
            <a:off x="2256300" y="2386400"/>
            <a:ext cx="656700" cy="1797300"/>
          </a:xfrm>
          <a:prstGeom prst="bentConnector3">
            <a:avLst>
              <a:gd name="adj1" fmla="val 49992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74" name="Google Shape;1374;p46"/>
          <p:cNvCxnSpPr>
            <a:stCxn id="1348" idx="3"/>
            <a:endCxn id="1353" idx="1"/>
          </p:cNvCxnSpPr>
          <p:nvPr/>
        </p:nvCxnSpPr>
        <p:spPr>
          <a:xfrm>
            <a:off x="3553100" y="1514237"/>
            <a:ext cx="8502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75" name="Google Shape;1375;p46"/>
          <p:cNvCxnSpPr>
            <a:stCxn id="1349" idx="3"/>
            <a:endCxn id="1357" idx="1"/>
          </p:cNvCxnSpPr>
          <p:nvPr/>
        </p:nvCxnSpPr>
        <p:spPr>
          <a:xfrm>
            <a:off x="3553100" y="2404077"/>
            <a:ext cx="850200" cy="42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76" name="Google Shape;1376;p46"/>
          <p:cNvCxnSpPr>
            <a:stCxn id="1358" idx="3"/>
            <a:endCxn id="1362" idx="1"/>
          </p:cNvCxnSpPr>
          <p:nvPr/>
        </p:nvCxnSpPr>
        <p:spPr>
          <a:xfrm>
            <a:off x="3553100" y="3293916"/>
            <a:ext cx="8502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377" name="Google Shape;1377;p46"/>
          <p:cNvCxnSpPr>
            <a:stCxn id="1347" idx="3"/>
            <a:endCxn id="1366" idx="1"/>
          </p:cNvCxnSpPr>
          <p:nvPr/>
        </p:nvCxnSpPr>
        <p:spPr>
          <a:xfrm>
            <a:off x="3553100" y="4183755"/>
            <a:ext cx="8502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grpSp>
        <p:nvGrpSpPr>
          <p:cNvPr id="1378" name="Google Shape;1378;p46"/>
          <p:cNvGrpSpPr/>
          <p:nvPr/>
        </p:nvGrpSpPr>
        <p:grpSpPr>
          <a:xfrm>
            <a:off x="3091023" y="1325236"/>
            <a:ext cx="283953" cy="378577"/>
            <a:chOff x="3217321" y="2433786"/>
            <a:chExt cx="283953" cy="378577"/>
          </a:xfrm>
        </p:grpSpPr>
        <p:sp>
          <p:nvSpPr>
            <p:cNvPr id="1379" name="Google Shape;1379;p46"/>
            <p:cNvSpPr/>
            <p:nvPr/>
          </p:nvSpPr>
          <p:spPr>
            <a:xfrm>
              <a:off x="3361784" y="2460322"/>
              <a:ext cx="60667" cy="58135"/>
            </a:xfrm>
            <a:custGeom>
              <a:avLst/>
              <a:gdLst/>
              <a:ahLst/>
              <a:cxnLst/>
              <a:rect l="l" t="t" r="r" b="b"/>
              <a:pathLst>
                <a:path w="695" h="666" extrusionOk="0">
                  <a:moveTo>
                    <a:pt x="362" y="152"/>
                  </a:moveTo>
                  <a:lnTo>
                    <a:pt x="391" y="210"/>
                  </a:lnTo>
                  <a:cubicBezTo>
                    <a:pt x="420" y="239"/>
                    <a:pt x="456" y="268"/>
                    <a:pt x="485" y="268"/>
                  </a:cubicBezTo>
                  <a:lnTo>
                    <a:pt x="572" y="304"/>
                  </a:lnTo>
                  <a:lnTo>
                    <a:pt x="514" y="362"/>
                  </a:lnTo>
                  <a:cubicBezTo>
                    <a:pt x="485" y="390"/>
                    <a:pt x="485" y="419"/>
                    <a:pt x="485" y="448"/>
                  </a:cubicBezTo>
                  <a:lnTo>
                    <a:pt x="485" y="542"/>
                  </a:lnTo>
                  <a:lnTo>
                    <a:pt x="391" y="513"/>
                  </a:lnTo>
                  <a:cubicBezTo>
                    <a:pt x="391" y="484"/>
                    <a:pt x="362" y="484"/>
                    <a:pt x="362" y="484"/>
                  </a:cubicBezTo>
                  <a:cubicBezTo>
                    <a:pt x="333" y="484"/>
                    <a:pt x="333" y="484"/>
                    <a:pt x="304" y="513"/>
                  </a:cubicBezTo>
                  <a:lnTo>
                    <a:pt x="210" y="542"/>
                  </a:lnTo>
                  <a:lnTo>
                    <a:pt x="239" y="448"/>
                  </a:lnTo>
                  <a:cubicBezTo>
                    <a:pt x="239" y="419"/>
                    <a:pt x="210" y="390"/>
                    <a:pt x="210" y="362"/>
                  </a:cubicBezTo>
                  <a:lnTo>
                    <a:pt x="153" y="304"/>
                  </a:lnTo>
                  <a:lnTo>
                    <a:pt x="239" y="268"/>
                  </a:lnTo>
                  <a:cubicBezTo>
                    <a:pt x="275" y="268"/>
                    <a:pt x="304" y="239"/>
                    <a:pt x="304" y="210"/>
                  </a:cubicBezTo>
                  <a:lnTo>
                    <a:pt x="362" y="152"/>
                  </a:lnTo>
                  <a:close/>
                  <a:moveTo>
                    <a:pt x="362" y="0"/>
                  </a:moveTo>
                  <a:cubicBezTo>
                    <a:pt x="304" y="0"/>
                    <a:pt x="275" y="29"/>
                    <a:pt x="239" y="58"/>
                  </a:cubicBezTo>
                  <a:lnTo>
                    <a:pt x="210" y="152"/>
                  </a:lnTo>
                  <a:lnTo>
                    <a:pt x="124" y="181"/>
                  </a:lnTo>
                  <a:cubicBezTo>
                    <a:pt x="59" y="181"/>
                    <a:pt x="30" y="210"/>
                    <a:pt x="30" y="239"/>
                  </a:cubicBezTo>
                  <a:cubicBezTo>
                    <a:pt x="1" y="304"/>
                    <a:pt x="30" y="333"/>
                    <a:pt x="30" y="362"/>
                  </a:cubicBezTo>
                  <a:lnTo>
                    <a:pt x="95" y="448"/>
                  </a:lnTo>
                  <a:lnTo>
                    <a:pt x="95" y="542"/>
                  </a:lnTo>
                  <a:cubicBezTo>
                    <a:pt x="95" y="571"/>
                    <a:pt x="124" y="600"/>
                    <a:pt x="153" y="629"/>
                  </a:cubicBezTo>
                  <a:cubicBezTo>
                    <a:pt x="181" y="665"/>
                    <a:pt x="181" y="665"/>
                    <a:pt x="210" y="665"/>
                  </a:cubicBezTo>
                  <a:lnTo>
                    <a:pt x="275" y="665"/>
                  </a:lnTo>
                  <a:lnTo>
                    <a:pt x="362" y="629"/>
                  </a:lnTo>
                  <a:lnTo>
                    <a:pt x="420" y="665"/>
                  </a:lnTo>
                  <a:cubicBezTo>
                    <a:pt x="485" y="665"/>
                    <a:pt x="514" y="665"/>
                    <a:pt x="572" y="629"/>
                  </a:cubicBezTo>
                  <a:cubicBezTo>
                    <a:pt x="601" y="600"/>
                    <a:pt x="601" y="571"/>
                    <a:pt x="601" y="542"/>
                  </a:cubicBezTo>
                  <a:lnTo>
                    <a:pt x="601" y="448"/>
                  </a:lnTo>
                  <a:lnTo>
                    <a:pt x="666" y="362"/>
                  </a:lnTo>
                  <a:cubicBezTo>
                    <a:pt x="695" y="333"/>
                    <a:pt x="695" y="304"/>
                    <a:pt x="695" y="239"/>
                  </a:cubicBezTo>
                  <a:cubicBezTo>
                    <a:pt x="666" y="210"/>
                    <a:pt x="637" y="181"/>
                    <a:pt x="601" y="181"/>
                  </a:cubicBezTo>
                  <a:lnTo>
                    <a:pt x="514" y="152"/>
                  </a:lnTo>
                  <a:lnTo>
                    <a:pt x="456" y="58"/>
                  </a:lnTo>
                  <a:cubicBezTo>
                    <a:pt x="456" y="29"/>
                    <a:pt x="391" y="0"/>
                    <a:pt x="3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46"/>
            <p:cNvSpPr/>
            <p:nvPr/>
          </p:nvSpPr>
          <p:spPr>
            <a:xfrm>
              <a:off x="3282962" y="2433786"/>
              <a:ext cx="218312" cy="378577"/>
            </a:xfrm>
            <a:custGeom>
              <a:avLst/>
              <a:gdLst/>
              <a:ahLst/>
              <a:cxnLst/>
              <a:rect l="l" t="t" r="r" b="b"/>
              <a:pathLst>
                <a:path w="2501" h="4337" extrusionOk="0">
                  <a:moveTo>
                    <a:pt x="542" y="1446"/>
                  </a:moveTo>
                  <a:lnTo>
                    <a:pt x="542" y="1569"/>
                  </a:lnTo>
                  <a:lnTo>
                    <a:pt x="123" y="1569"/>
                  </a:lnTo>
                  <a:lnTo>
                    <a:pt x="123" y="1446"/>
                  </a:lnTo>
                  <a:close/>
                  <a:moveTo>
                    <a:pt x="2378" y="1446"/>
                  </a:moveTo>
                  <a:lnTo>
                    <a:pt x="2378" y="1569"/>
                  </a:lnTo>
                  <a:lnTo>
                    <a:pt x="1959" y="1569"/>
                  </a:lnTo>
                  <a:lnTo>
                    <a:pt x="1959" y="1446"/>
                  </a:lnTo>
                  <a:close/>
                  <a:moveTo>
                    <a:pt x="2111" y="1207"/>
                  </a:moveTo>
                  <a:lnTo>
                    <a:pt x="2111" y="1330"/>
                  </a:lnTo>
                  <a:lnTo>
                    <a:pt x="1959" y="1330"/>
                  </a:lnTo>
                  <a:cubicBezTo>
                    <a:pt x="1901" y="1330"/>
                    <a:pt x="1836" y="1388"/>
                    <a:pt x="1836" y="1446"/>
                  </a:cubicBezTo>
                  <a:lnTo>
                    <a:pt x="1836" y="1598"/>
                  </a:lnTo>
                  <a:cubicBezTo>
                    <a:pt x="1836" y="1656"/>
                    <a:pt x="1901" y="1721"/>
                    <a:pt x="1959" y="1721"/>
                  </a:cubicBezTo>
                  <a:lnTo>
                    <a:pt x="2111" y="1721"/>
                  </a:lnTo>
                  <a:lnTo>
                    <a:pt x="2111" y="2140"/>
                  </a:lnTo>
                  <a:lnTo>
                    <a:pt x="1988" y="2140"/>
                  </a:lnTo>
                  <a:cubicBezTo>
                    <a:pt x="1959" y="2140"/>
                    <a:pt x="1930" y="2169"/>
                    <a:pt x="1930" y="2197"/>
                  </a:cubicBezTo>
                  <a:lnTo>
                    <a:pt x="1930" y="2234"/>
                  </a:lnTo>
                  <a:cubicBezTo>
                    <a:pt x="1702" y="2306"/>
                    <a:pt x="1476" y="2342"/>
                    <a:pt x="1251" y="2342"/>
                  </a:cubicBezTo>
                  <a:cubicBezTo>
                    <a:pt x="1025" y="2342"/>
                    <a:pt x="799" y="2306"/>
                    <a:pt x="571" y="2234"/>
                  </a:cubicBezTo>
                  <a:lnTo>
                    <a:pt x="571" y="2197"/>
                  </a:lnTo>
                  <a:cubicBezTo>
                    <a:pt x="571" y="2169"/>
                    <a:pt x="542" y="2140"/>
                    <a:pt x="514" y="2140"/>
                  </a:cubicBezTo>
                  <a:lnTo>
                    <a:pt x="391" y="2140"/>
                  </a:lnTo>
                  <a:lnTo>
                    <a:pt x="391" y="1721"/>
                  </a:lnTo>
                  <a:lnTo>
                    <a:pt x="571" y="1721"/>
                  </a:lnTo>
                  <a:cubicBezTo>
                    <a:pt x="636" y="1721"/>
                    <a:pt x="665" y="1656"/>
                    <a:pt x="665" y="1598"/>
                  </a:cubicBezTo>
                  <a:lnTo>
                    <a:pt x="665" y="1446"/>
                  </a:lnTo>
                  <a:cubicBezTo>
                    <a:pt x="665" y="1388"/>
                    <a:pt x="636" y="1330"/>
                    <a:pt x="571" y="1330"/>
                  </a:cubicBezTo>
                  <a:lnTo>
                    <a:pt x="391" y="1330"/>
                  </a:lnTo>
                  <a:lnTo>
                    <a:pt x="391" y="1207"/>
                  </a:lnTo>
                  <a:close/>
                  <a:moveTo>
                    <a:pt x="456" y="2263"/>
                  </a:moveTo>
                  <a:lnTo>
                    <a:pt x="456" y="2530"/>
                  </a:lnTo>
                  <a:lnTo>
                    <a:pt x="239" y="2530"/>
                  </a:lnTo>
                  <a:lnTo>
                    <a:pt x="239" y="2263"/>
                  </a:lnTo>
                  <a:close/>
                  <a:moveTo>
                    <a:pt x="2291" y="2263"/>
                  </a:moveTo>
                  <a:lnTo>
                    <a:pt x="2291" y="2530"/>
                  </a:lnTo>
                  <a:lnTo>
                    <a:pt x="2046" y="2530"/>
                  </a:lnTo>
                  <a:lnTo>
                    <a:pt x="2046" y="2263"/>
                  </a:lnTo>
                  <a:close/>
                  <a:moveTo>
                    <a:pt x="1930" y="2378"/>
                  </a:moveTo>
                  <a:lnTo>
                    <a:pt x="1930" y="2443"/>
                  </a:lnTo>
                  <a:cubicBezTo>
                    <a:pt x="1702" y="2519"/>
                    <a:pt x="1476" y="2557"/>
                    <a:pt x="1251" y="2557"/>
                  </a:cubicBezTo>
                  <a:cubicBezTo>
                    <a:pt x="1025" y="2557"/>
                    <a:pt x="799" y="2519"/>
                    <a:pt x="571" y="2443"/>
                  </a:cubicBezTo>
                  <a:lnTo>
                    <a:pt x="571" y="2378"/>
                  </a:lnTo>
                  <a:cubicBezTo>
                    <a:pt x="799" y="2440"/>
                    <a:pt x="1025" y="2470"/>
                    <a:pt x="1251" y="2470"/>
                  </a:cubicBezTo>
                  <a:cubicBezTo>
                    <a:pt x="1476" y="2470"/>
                    <a:pt x="1702" y="2440"/>
                    <a:pt x="1930" y="2378"/>
                  </a:cubicBezTo>
                  <a:close/>
                  <a:moveTo>
                    <a:pt x="1930" y="2559"/>
                  </a:moveTo>
                  <a:cubicBezTo>
                    <a:pt x="1959" y="2595"/>
                    <a:pt x="1959" y="2624"/>
                    <a:pt x="1988" y="2653"/>
                  </a:cubicBezTo>
                  <a:lnTo>
                    <a:pt x="1684" y="2956"/>
                  </a:lnTo>
                  <a:lnTo>
                    <a:pt x="1388" y="2956"/>
                  </a:lnTo>
                  <a:cubicBezTo>
                    <a:pt x="1359" y="2956"/>
                    <a:pt x="1323" y="2956"/>
                    <a:pt x="1323" y="2985"/>
                  </a:cubicBezTo>
                  <a:cubicBezTo>
                    <a:pt x="1323" y="3043"/>
                    <a:pt x="1359" y="3072"/>
                    <a:pt x="1388" y="3072"/>
                  </a:cubicBezTo>
                  <a:lnTo>
                    <a:pt x="1720" y="3072"/>
                  </a:lnTo>
                  <a:cubicBezTo>
                    <a:pt x="1720" y="3101"/>
                    <a:pt x="1720" y="3101"/>
                    <a:pt x="1684" y="3101"/>
                  </a:cubicBezTo>
                  <a:lnTo>
                    <a:pt x="817" y="3101"/>
                  </a:lnTo>
                  <a:cubicBezTo>
                    <a:pt x="781" y="3072"/>
                    <a:pt x="817" y="3072"/>
                    <a:pt x="817" y="3072"/>
                  </a:cubicBezTo>
                  <a:lnTo>
                    <a:pt x="1113" y="3072"/>
                  </a:lnTo>
                  <a:cubicBezTo>
                    <a:pt x="1142" y="3072"/>
                    <a:pt x="1178" y="3043"/>
                    <a:pt x="1207" y="3014"/>
                  </a:cubicBezTo>
                  <a:cubicBezTo>
                    <a:pt x="1207" y="2985"/>
                    <a:pt x="1178" y="2956"/>
                    <a:pt x="1113" y="2956"/>
                  </a:cubicBezTo>
                  <a:lnTo>
                    <a:pt x="846" y="2956"/>
                  </a:lnTo>
                  <a:lnTo>
                    <a:pt x="514" y="2653"/>
                  </a:lnTo>
                  <a:cubicBezTo>
                    <a:pt x="542" y="2624"/>
                    <a:pt x="571" y="2595"/>
                    <a:pt x="571" y="2559"/>
                  </a:cubicBezTo>
                  <a:cubicBezTo>
                    <a:pt x="781" y="2653"/>
                    <a:pt x="1027" y="2682"/>
                    <a:pt x="1265" y="2682"/>
                  </a:cubicBezTo>
                  <a:cubicBezTo>
                    <a:pt x="1475" y="2682"/>
                    <a:pt x="1720" y="2653"/>
                    <a:pt x="1930" y="2559"/>
                  </a:cubicBezTo>
                  <a:close/>
                  <a:moveTo>
                    <a:pt x="1359" y="3252"/>
                  </a:moveTo>
                  <a:lnTo>
                    <a:pt x="1265" y="3346"/>
                  </a:lnTo>
                  <a:lnTo>
                    <a:pt x="1142" y="3252"/>
                  </a:lnTo>
                  <a:close/>
                  <a:moveTo>
                    <a:pt x="362" y="1"/>
                  </a:moveTo>
                  <a:cubicBezTo>
                    <a:pt x="304" y="1"/>
                    <a:pt x="275" y="30"/>
                    <a:pt x="275" y="66"/>
                  </a:cubicBezTo>
                  <a:lnTo>
                    <a:pt x="275" y="95"/>
                  </a:lnTo>
                  <a:cubicBezTo>
                    <a:pt x="181" y="95"/>
                    <a:pt x="94" y="181"/>
                    <a:pt x="94" y="275"/>
                  </a:cubicBezTo>
                  <a:lnTo>
                    <a:pt x="94" y="543"/>
                  </a:lnTo>
                  <a:cubicBezTo>
                    <a:pt x="94" y="572"/>
                    <a:pt x="123" y="608"/>
                    <a:pt x="152" y="637"/>
                  </a:cubicBezTo>
                  <a:cubicBezTo>
                    <a:pt x="181" y="637"/>
                    <a:pt x="239" y="608"/>
                    <a:pt x="239" y="572"/>
                  </a:cubicBezTo>
                  <a:lnTo>
                    <a:pt x="239" y="275"/>
                  </a:lnTo>
                  <a:cubicBezTo>
                    <a:pt x="239" y="246"/>
                    <a:pt x="275" y="210"/>
                    <a:pt x="304" y="210"/>
                  </a:cubicBezTo>
                  <a:lnTo>
                    <a:pt x="2226" y="210"/>
                  </a:lnTo>
                  <a:cubicBezTo>
                    <a:pt x="2262" y="210"/>
                    <a:pt x="2291" y="246"/>
                    <a:pt x="2291" y="275"/>
                  </a:cubicBezTo>
                  <a:lnTo>
                    <a:pt x="2291" y="1027"/>
                  </a:lnTo>
                  <a:cubicBezTo>
                    <a:pt x="2291" y="1056"/>
                    <a:pt x="2262" y="1085"/>
                    <a:pt x="2226" y="1085"/>
                  </a:cubicBezTo>
                  <a:lnTo>
                    <a:pt x="304" y="1085"/>
                  </a:lnTo>
                  <a:cubicBezTo>
                    <a:pt x="275" y="1085"/>
                    <a:pt x="239" y="1056"/>
                    <a:pt x="239" y="1027"/>
                  </a:cubicBezTo>
                  <a:lnTo>
                    <a:pt x="239" y="817"/>
                  </a:lnTo>
                  <a:cubicBezTo>
                    <a:pt x="239" y="788"/>
                    <a:pt x="210" y="752"/>
                    <a:pt x="181" y="752"/>
                  </a:cubicBezTo>
                  <a:cubicBezTo>
                    <a:pt x="123" y="752"/>
                    <a:pt x="94" y="788"/>
                    <a:pt x="94" y="817"/>
                  </a:cubicBezTo>
                  <a:lnTo>
                    <a:pt x="94" y="998"/>
                  </a:lnTo>
                  <a:cubicBezTo>
                    <a:pt x="94" y="1114"/>
                    <a:pt x="181" y="1179"/>
                    <a:pt x="275" y="1207"/>
                  </a:cubicBezTo>
                  <a:lnTo>
                    <a:pt x="275" y="1330"/>
                  </a:lnTo>
                  <a:lnTo>
                    <a:pt x="123" y="1330"/>
                  </a:lnTo>
                  <a:cubicBezTo>
                    <a:pt x="58" y="1330"/>
                    <a:pt x="1" y="1388"/>
                    <a:pt x="1" y="1446"/>
                  </a:cubicBezTo>
                  <a:lnTo>
                    <a:pt x="1" y="1598"/>
                  </a:lnTo>
                  <a:cubicBezTo>
                    <a:pt x="1" y="1656"/>
                    <a:pt x="58" y="1721"/>
                    <a:pt x="123" y="1721"/>
                  </a:cubicBezTo>
                  <a:lnTo>
                    <a:pt x="275" y="1721"/>
                  </a:lnTo>
                  <a:lnTo>
                    <a:pt x="275" y="2140"/>
                  </a:lnTo>
                  <a:lnTo>
                    <a:pt x="210" y="2140"/>
                  </a:lnTo>
                  <a:cubicBezTo>
                    <a:pt x="152" y="2140"/>
                    <a:pt x="94" y="2169"/>
                    <a:pt x="94" y="2234"/>
                  </a:cubicBezTo>
                  <a:lnTo>
                    <a:pt x="94" y="2530"/>
                  </a:lnTo>
                  <a:cubicBezTo>
                    <a:pt x="94" y="2595"/>
                    <a:pt x="152" y="2653"/>
                    <a:pt x="210" y="2653"/>
                  </a:cubicBezTo>
                  <a:lnTo>
                    <a:pt x="333" y="2653"/>
                  </a:lnTo>
                  <a:lnTo>
                    <a:pt x="694" y="2985"/>
                  </a:lnTo>
                  <a:cubicBezTo>
                    <a:pt x="694" y="3014"/>
                    <a:pt x="665" y="3072"/>
                    <a:pt x="665" y="3101"/>
                  </a:cubicBezTo>
                  <a:cubicBezTo>
                    <a:pt x="694" y="3195"/>
                    <a:pt x="752" y="3252"/>
                    <a:pt x="817" y="3252"/>
                  </a:cubicBezTo>
                  <a:lnTo>
                    <a:pt x="962" y="3252"/>
                  </a:lnTo>
                  <a:lnTo>
                    <a:pt x="1178" y="3404"/>
                  </a:lnTo>
                  <a:lnTo>
                    <a:pt x="304" y="4221"/>
                  </a:lnTo>
                  <a:cubicBezTo>
                    <a:pt x="275" y="4250"/>
                    <a:pt x="275" y="4279"/>
                    <a:pt x="304" y="4307"/>
                  </a:cubicBezTo>
                  <a:lnTo>
                    <a:pt x="333" y="4336"/>
                  </a:lnTo>
                  <a:cubicBezTo>
                    <a:pt x="362" y="4336"/>
                    <a:pt x="362" y="4307"/>
                    <a:pt x="391" y="4307"/>
                  </a:cubicBezTo>
                  <a:lnTo>
                    <a:pt x="1265" y="3498"/>
                  </a:lnTo>
                  <a:lnTo>
                    <a:pt x="2139" y="4307"/>
                  </a:lnTo>
                  <a:cubicBezTo>
                    <a:pt x="2139" y="4307"/>
                    <a:pt x="2139" y="4336"/>
                    <a:pt x="2168" y="4336"/>
                  </a:cubicBezTo>
                  <a:cubicBezTo>
                    <a:pt x="2197" y="4336"/>
                    <a:pt x="2197" y="4307"/>
                    <a:pt x="2226" y="4307"/>
                  </a:cubicBezTo>
                  <a:cubicBezTo>
                    <a:pt x="2226" y="4279"/>
                    <a:pt x="2226" y="4250"/>
                    <a:pt x="2197" y="4221"/>
                  </a:cubicBezTo>
                  <a:lnTo>
                    <a:pt x="1359" y="3404"/>
                  </a:lnTo>
                  <a:lnTo>
                    <a:pt x="1540" y="3252"/>
                  </a:lnTo>
                  <a:lnTo>
                    <a:pt x="1684" y="3252"/>
                  </a:lnTo>
                  <a:cubicBezTo>
                    <a:pt x="1749" y="3252"/>
                    <a:pt x="1836" y="3195"/>
                    <a:pt x="1836" y="3101"/>
                  </a:cubicBezTo>
                  <a:cubicBezTo>
                    <a:pt x="1836" y="3072"/>
                    <a:pt x="1836" y="3014"/>
                    <a:pt x="1807" y="2985"/>
                  </a:cubicBezTo>
                  <a:lnTo>
                    <a:pt x="2168" y="2653"/>
                  </a:lnTo>
                  <a:lnTo>
                    <a:pt x="2320" y="2653"/>
                  </a:lnTo>
                  <a:cubicBezTo>
                    <a:pt x="2378" y="2653"/>
                    <a:pt x="2407" y="2595"/>
                    <a:pt x="2407" y="2530"/>
                  </a:cubicBezTo>
                  <a:lnTo>
                    <a:pt x="2407" y="2234"/>
                  </a:lnTo>
                  <a:cubicBezTo>
                    <a:pt x="2407" y="2169"/>
                    <a:pt x="2378" y="2140"/>
                    <a:pt x="2320" y="2140"/>
                  </a:cubicBezTo>
                  <a:lnTo>
                    <a:pt x="2226" y="2140"/>
                  </a:lnTo>
                  <a:lnTo>
                    <a:pt x="2226" y="1721"/>
                  </a:lnTo>
                  <a:lnTo>
                    <a:pt x="2407" y="1721"/>
                  </a:lnTo>
                  <a:cubicBezTo>
                    <a:pt x="2472" y="1721"/>
                    <a:pt x="2501" y="1656"/>
                    <a:pt x="2501" y="1598"/>
                  </a:cubicBezTo>
                  <a:lnTo>
                    <a:pt x="2501" y="1446"/>
                  </a:lnTo>
                  <a:cubicBezTo>
                    <a:pt x="2501" y="1388"/>
                    <a:pt x="2472" y="1330"/>
                    <a:pt x="2407" y="1330"/>
                  </a:cubicBezTo>
                  <a:lnTo>
                    <a:pt x="2226" y="1330"/>
                  </a:lnTo>
                  <a:lnTo>
                    <a:pt x="2226" y="1207"/>
                  </a:lnTo>
                  <a:cubicBezTo>
                    <a:pt x="2349" y="1179"/>
                    <a:pt x="2407" y="1114"/>
                    <a:pt x="2407" y="998"/>
                  </a:cubicBezTo>
                  <a:lnTo>
                    <a:pt x="2407" y="275"/>
                  </a:lnTo>
                  <a:cubicBezTo>
                    <a:pt x="2407" y="181"/>
                    <a:pt x="2349" y="95"/>
                    <a:pt x="2226" y="95"/>
                  </a:cubicBezTo>
                  <a:lnTo>
                    <a:pt x="2226" y="66"/>
                  </a:lnTo>
                  <a:cubicBezTo>
                    <a:pt x="2226" y="30"/>
                    <a:pt x="2197" y="1"/>
                    <a:pt x="2168" y="1"/>
                  </a:cubicBezTo>
                  <a:cubicBezTo>
                    <a:pt x="2139" y="1"/>
                    <a:pt x="2111" y="30"/>
                    <a:pt x="2111" y="66"/>
                  </a:cubicBezTo>
                  <a:lnTo>
                    <a:pt x="2111" y="95"/>
                  </a:lnTo>
                  <a:lnTo>
                    <a:pt x="391" y="95"/>
                  </a:lnTo>
                  <a:lnTo>
                    <a:pt x="391" y="66"/>
                  </a:lnTo>
                  <a:cubicBezTo>
                    <a:pt x="391" y="30"/>
                    <a:pt x="391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46"/>
            <p:cNvSpPr/>
            <p:nvPr/>
          </p:nvSpPr>
          <p:spPr>
            <a:xfrm>
              <a:off x="3217321" y="2672870"/>
              <a:ext cx="86504" cy="136958"/>
            </a:xfrm>
            <a:custGeom>
              <a:avLst/>
              <a:gdLst/>
              <a:ahLst/>
              <a:cxnLst/>
              <a:rect l="l" t="t" r="r" b="b"/>
              <a:pathLst>
                <a:path w="991" h="1569" extrusionOk="0">
                  <a:moveTo>
                    <a:pt x="810" y="579"/>
                  </a:moveTo>
                  <a:cubicBezTo>
                    <a:pt x="846" y="607"/>
                    <a:pt x="846" y="665"/>
                    <a:pt x="846" y="723"/>
                  </a:cubicBezTo>
                  <a:cubicBezTo>
                    <a:pt x="875" y="759"/>
                    <a:pt x="846" y="788"/>
                    <a:pt x="781" y="788"/>
                  </a:cubicBezTo>
                  <a:lnTo>
                    <a:pt x="781" y="817"/>
                  </a:lnTo>
                  <a:lnTo>
                    <a:pt x="724" y="579"/>
                  </a:lnTo>
                  <a:close/>
                  <a:moveTo>
                    <a:pt x="514" y="123"/>
                  </a:moveTo>
                  <a:lnTo>
                    <a:pt x="666" y="875"/>
                  </a:lnTo>
                  <a:lnTo>
                    <a:pt x="810" y="1446"/>
                  </a:lnTo>
                  <a:lnTo>
                    <a:pt x="124" y="1446"/>
                  </a:lnTo>
                  <a:lnTo>
                    <a:pt x="420" y="123"/>
                  </a:lnTo>
                  <a:close/>
                  <a:moveTo>
                    <a:pt x="420" y="0"/>
                  </a:moveTo>
                  <a:cubicBezTo>
                    <a:pt x="362" y="0"/>
                    <a:pt x="333" y="37"/>
                    <a:pt x="304" y="65"/>
                  </a:cubicBezTo>
                  <a:lnTo>
                    <a:pt x="1" y="1446"/>
                  </a:lnTo>
                  <a:cubicBezTo>
                    <a:pt x="1" y="1482"/>
                    <a:pt x="1" y="1540"/>
                    <a:pt x="30" y="1568"/>
                  </a:cubicBezTo>
                  <a:lnTo>
                    <a:pt x="810" y="1568"/>
                  </a:lnTo>
                  <a:cubicBezTo>
                    <a:pt x="875" y="1568"/>
                    <a:pt x="904" y="1568"/>
                    <a:pt x="904" y="1540"/>
                  </a:cubicBezTo>
                  <a:cubicBezTo>
                    <a:pt x="933" y="1511"/>
                    <a:pt x="933" y="1482"/>
                    <a:pt x="933" y="1446"/>
                  </a:cubicBezTo>
                  <a:lnTo>
                    <a:pt x="810" y="940"/>
                  </a:lnTo>
                  <a:lnTo>
                    <a:pt x="810" y="904"/>
                  </a:lnTo>
                  <a:cubicBezTo>
                    <a:pt x="933" y="904"/>
                    <a:pt x="991" y="788"/>
                    <a:pt x="962" y="694"/>
                  </a:cubicBezTo>
                  <a:lnTo>
                    <a:pt x="962" y="607"/>
                  </a:lnTo>
                  <a:cubicBezTo>
                    <a:pt x="933" y="542"/>
                    <a:pt x="904" y="513"/>
                    <a:pt x="875" y="485"/>
                  </a:cubicBezTo>
                  <a:cubicBezTo>
                    <a:pt x="810" y="456"/>
                    <a:pt x="781" y="456"/>
                    <a:pt x="724" y="456"/>
                  </a:cubicBezTo>
                  <a:lnTo>
                    <a:pt x="695" y="456"/>
                  </a:lnTo>
                  <a:lnTo>
                    <a:pt x="630" y="65"/>
                  </a:lnTo>
                  <a:cubicBezTo>
                    <a:pt x="601" y="37"/>
                    <a:pt x="572" y="0"/>
                    <a:pt x="5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2" name="Google Shape;1382;p46"/>
          <p:cNvGrpSpPr/>
          <p:nvPr/>
        </p:nvGrpSpPr>
        <p:grpSpPr>
          <a:xfrm>
            <a:off x="3043714" y="2228685"/>
            <a:ext cx="378572" cy="336939"/>
            <a:chOff x="3985026" y="1837080"/>
            <a:chExt cx="378572" cy="336939"/>
          </a:xfrm>
        </p:grpSpPr>
        <p:sp>
          <p:nvSpPr>
            <p:cNvPr id="1383" name="Google Shape;1383;p46"/>
            <p:cNvSpPr/>
            <p:nvPr/>
          </p:nvSpPr>
          <p:spPr>
            <a:xfrm>
              <a:off x="4307995" y="1847817"/>
              <a:ext cx="20862" cy="29155"/>
            </a:xfrm>
            <a:custGeom>
              <a:avLst/>
              <a:gdLst/>
              <a:ahLst/>
              <a:cxnLst/>
              <a:rect l="l" t="t" r="r" b="b"/>
              <a:pathLst>
                <a:path w="239" h="334" extrusionOk="0">
                  <a:moveTo>
                    <a:pt x="210" y="1"/>
                  </a:moveTo>
                  <a:cubicBezTo>
                    <a:pt x="152" y="1"/>
                    <a:pt x="123" y="1"/>
                    <a:pt x="123" y="30"/>
                  </a:cubicBezTo>
                  <a:lnTo>
                    <a:pt x="0" y="239"/>
                  </a:lnTo>
                  <a:cubicBezTo>
                    <a:pt x="0" y="275"/>
                    <a:pt x="0" y="333"/>
                    <a:pt x="29" y="333"/>
                  </a:cubicBezTo>
                  <a:lnTo>
                    <a:pt x="58" y="333"/>
                  </a:lnTo>
                  <a:cubicBezTo>
                    <a:pt x="94" y="333"/>
                    <a:pt x="123" y="333"/>
                    <a:pt x="123" y="304"/>
                  </a:cubicBezTo>
                  <a:lnTo>
                    <a:pt x="239" y="95"/>
                  </a:lnTo>
                  <a:cubicBezTo>
                    <a:pt x="239" y="58"/>
                    <a:pt x="239" y="30"/>
                    <a:pt x="21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46"/>
            <p:cNvSpPr/>
            <p:nvPr/>
          </p:nvSpPr>
          <p:spPr>
            <a:xfrm>
              <a:off x="4334443" y="1880812"/>
              <a:ext cx="29155" cy="19466"/>
            </a:xfrm>
            <a:custGeom>
              <a:avLst/>
              <a:gdLst/>
              <a:ahLst/>
              <a:cxnLst/>
              <a:rect l="l" t="t" r="r" b="b"/>
              <a:pathLst>
                <a:path w="334" h="223" extrusionOk="0">
                  <a:moveTo>
                    <a:pt x="241" y="1"/>
                  </a:moveTo>
                  <a:cubicBezTo>
                    <a:pt x="230" y="1"/>
                    <a:pt x="219" y="4"/>
                    <a:pt x="210" y="13"/>
                  </a:cubicBezTo>
                  <a:lnTo>
                    <a:pt x="30" y="107"/>
                  </a:lnTo>
                  <a:cubicBezTo>
                    <a:pt x="1" y="136"/>
                    <a:pt x="1" y="165"/>
                    <a:pt x="1" y="194"/>
                  </a:cubicBezTo>
                  <a:cubicBezTo>
                    <a:pt x="30" y="222"/>
                    <a:pt x="30" y="222"/>
                    <a:pt x="59" y="222"/>
                  </a:cubicBezTo>
                  <a:lnTo>
                    <a:pt x="87" y="222"/>
                  </a:lnTo>
                  <a:lnTo>
                    <a:pt x="268" y="136"/>
                  </a:lnTo>
                  <a:cubicBezTo>
                    <a:pt x="297" y="107"/>
                    <a:pt x="333" y="78"/>
                    <a:pt x="297" y="42"/>
                  </a:cubicBezTo>
                  <a:cubicBezTo>
                    <a:pt x="297" y="21"/>
                    <a:pt x="268" y="1"/>
                    <a:pt x="2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46"/>
            <p:cNvSpPr/>
            <p:nvPr/>
          </p:nvSpPr>
          <p:spPr>
            <a:xfrm>
              <a:off x="4271421" y="1844238"/>
              <a:ext cx="15799" cy="27671"/>
            </a:xfrm>
            <a:custGeom>
              <a:avLst/>
              <a:gdLst/>
              <a:ahLst/>
              <a:cxnLst/>
              <a:rect l="l" t="t" r="r" b="b"/>
              <a:pathLst>
                <a:path w="181" h="317" extrusionOk="0">
                  <a:moveTo>
                    <a:pt x="83" y="1"/>
                  </a:moveTo>
                  <a:cubicBezTo>
                    <a:pt x="75" y="1"/>
                    <a:pt x="66" y="4"/>
                    <a:pt x="58" y="13"/>
                  </a:cubicBezTo>
                  <a:cubicBezTo>
                    <a:pt x="0" y="13"/>
                    <a:pt x="0" y="42"/>
                    <a:pt x="0" y="71"/>
                  </a:cubicBezTo>
                  <a:lnTo>
                    <a:pt x="29" y="280"/>
                  </a:lnTo>
                  <a:cubicBezTo>
                    <a:pt x="58" y="316"/>
                    <a:pt x="58" y="316"/>
                    <a:pt x="87" y="316"/>
                  </a:cubicBezTo>
                  <a:lnTo>
                    <a:pt x="116" y="316"/>
                  </a:lnTo>
                  <a:cubicBezTo>
                    <a:pt x="152" y="316"/>
                    <a:pt x="181" y="280"/>
                    <a:pt x="152" y="251"/>
                  </a:cubicBezTo>
                  <a:lnTo>
                    <a:pt x="116" y="42"/>
                  </a:lnTo>
                  <a:cubicBezTo>
                    <a:pt x="116" y="21"/>
                    <a:pt x="101" y="1"/>
                    <a:pt x="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46"/>
            <p:cNvSpPr/>
            <p:nvPr/>
          </p:nvSpPr>
          <p:spPr>
            <a:xfrm>
              <a:off x="3985026" y="1837080"/>
              <a:ext cx="370371" cy="336939"/>
            </a:xfrm>
            <a:custGeom>
              <a:avLst/>
              <a:gdLst/>
              <a:ahLst/>
              <a:cxnLst/>
              <a:rect l="l" t="t" r="r" b="b"/>
              <a:pathLst>
                <a:path w="4243" h="3860" extrusionOk="0">
                  <a:moveTo>
                    <a:pt x="3794" y="1663"/>
                  </a:moveTo>
                  <a:cubicBezTo>
                    <a:pt x="3823" y="1663"/>
                    <a:pt x="3852" y="1692"/>
                    <a:pt x="3881" y="1721"/>
                  </a:cubicBezTo>
                  <a:cubicBezTo>
                    <a:pt x="3910" y="1750"/>
                    <a:pt x="3939" y="1778"/>
                    <a:pt x="3939" y="1807"/>
                  </a:cubicBezTo>
                  <a:cubicBezTo>
                    <a:pt x="3910" y="1901"/>
                    <a:pt x="3852" y="1959"/>
                    <a:pt x="3794" y="1959"/>
                  </a:cubicBezTo>
                  <a:cubicBezTo>
                    <a:pt x="3794" y="1930"/>
                    <a:pt x="3758" y="1901"/>
                    <a:pt x="3758" y="1872"/>
                  </a:cubicBezTo>
                  <a:cubicBezTo>
                    <a:pt x="3758" y="1807"/>
                    <a:pt x="3700" y="1750"/>
                    <a:pt x="3642" y="1721"/>
                  </a:cubicBezTo>
                  <a:cubicBezTo>
                    <a:pt x="3596" y="1700"/>
                    <a:pt x="3540" y="1680"/>
                    <a:pt x="3490" y="1680"/>
                  </a:cubicBezTo>
                  <a:cubicBezTo>
                    <a:pt x="3469" y="1680"/>
                    <a:pt x="3450" y="1683"/>
                    <a:pt x="3433" y="1692"/>
                  </a:cubicBezTo>
                  <a:lnTo>
                    <a:pt x="3281" y="1750"/>
                  </a:lnTo>
                  <a:cubicBezTo>
                    <a:pt x="3310" y="1721"/>
                    <a:pt x="3310" y="1692"/>
                    <a:pt x="3310" y="1663"/>
                  </a:cubicBezTo>
                  <a:close/>
                  <a:moveTo>
                    <a:pt x="1171" y="723"/>
                  </a:moveTo>
                  <a:cubicBezTo>
                    <a:pt x="1265" y="723"/>
                    <a:pt x="1323" y="788"/>
                    <a:pt x="1323" y="875"/>
                  </a:cubicBezTo>
                  <a:lnTo>
                    <a:pt x="1323" y="1388"/>
                  </a:lnTo>
                  <a:lnTo>
                    <a:pt x="1019" y="1959"/>
                  </a:lnTo>
                  <a:cubicBezTo>
                    <a:pt x="1019" y="1988"/>
                    <a:pt x="990" y="2024"/>
                    <a:pt x="961" y="2024"/>
                  </a:cubicBezTo>
                  <a:lnTo>
                    <a:pt x="839" y="2053"/>
                  </a:lnTo>
                  <a:cubicBezTo>
                    <a:pt x="839" y="2053"/>
                    <a:pt x="810" y="2053"/>
                    <a:pt x="781" y="2024"/>
                  </a:cubicBezTo>
                  <a:cubicBezTo>
                    <a:pt x="752" y="2024"/>
                    <a:pt x="687" y="1988"/>
                    <a:pt x="658" y="1988"/>
                  </a:cubicBezTo>
                  <a:lnTo>
                    <a:pt x="658" y="723"/>
                  </a:lnTo>
                  <a:close/>
                  <a:moveTo>
                    <a:pt x="1713" y="1150"/>
                  </a:moveTo>
                  <a:cubicBezTo>
                    <a:pt x="1742" y="1150"/>
                    <a:pt x="1771" y="1179"/>
                    <a:pt x="1807" y="1179"/>
                  </a:cubicBezTo>
                  <a:cubicBezTo>
                    <a:pt x="1836" y="1208"/>
                    <a:pt x="1865" y="1236"/>
                    <a:pt x="1894" y="1302"/>
                  </a:cubicBezTo>
                  <a:cubicBezTo>
                    <a:pt x="1894" y="1330"/>
                    <a:pt x="1894" y="1388"/>
                    <a:pt x="1865" y="1417"/>
                  </a:cubicBezTo>
                  <a:lnTo>
                    <a:pt x="1713" y="1721"/>
                  </a:lnTo>
                  <a:cubicBezTo>
                    <a:pt x="1684" y="1778"/>
                    <a:pt x="1684" y="1807"/>
                    <a:pt x="1713" y="1843"/>
                  </a:cubicBezTo>
                  <a:cubicBezTo>
                    <a:pt x="1742" y="1901"/>
                    <a:pt x="1807" y="1901"/>
                    <a:pt x="1836" y="1901"/>
                  </a:cubicBezTo>
                  <a:lnTo>
                    <a:pt x="2978" y="1540"/>
                  </a:lnTo>
                  <a:cubicBezTo>
                    <a:pt x="3003" y="1532"/>
                    <a:pt x="3025" y="1529"/>
                    <a:pt x="3045" y="1529"/>
                  </a:cubicBezTo>
                  <a:cubicBezTo>
                    <a:pt x="3100" y="1529"/>
                    <a:pt x="3137" y="1555"/>
                    <a:pt x="3158" y="1598"/>
                  </a:cubicBezTo>
                  <a:lnTo>
                    <a:pt x="3158" y="1627"/>
                  </a:lnTo>
                  <a:cubicBezTo>
                    <a:pt x="3187" y="1663"/>
                    <a:pt x="3158" y="1692"/>
                    <a:pt x="3158" y="1721"/>
                  </a:cubicBezTo>
                  <a:cubicBezTo>
                    <a:pt x="3129" y="1750"/>
                    <a:pt x="3100" y="1778"/>
                    <a:pt x="3072" y="1807"/>
                  </a:cubicBezTo>
                  <a:lnTo>
                    <a:pt x="2349" y="2024"/>
                  </a:lnTo>
                  <a:cubicBezTo>
                    <a:pt x="2313" y="2053"/>
                    <a:pt x="2284" y="2082"/>
                    <a:pt x="2313" y="2111"/>
                  </a:cubicBezTo>
                  <a:cubicBezTo>
                    <a:pt x="2313" y="2140"/>
                    <a:pt x="2349" y="2140"/>
                    <a:pt x="2378" y="2140"/>
                  </a:cubicBezTo>
                  <a:lnTo>
                    <a:pt x="3100" y="1930"/>
                  </a:lnTo>
                  <a:lnTo>
                    <a:pt x="3462" y="1807"/>
                  </a:lnTo>
                  <a:lnTo>
                    <a:pt x="3577" y="1807"/>
                  </a:lnTo>
                  <a:cubicBezTo>
                    <a:pt x="3614" y="1843"/>
                    <a:pt x="3642" y="1872"/>
                    <a:pt x="3642" y="1901"/>
                  </a:cubicBezTo>
                  <a:cubicBezTo>
                    <a:pt x="3671" y="1988"/>
                    <a:pt x="3614" y="2082"/>
                    <a:pt x="3549" y="2111"/>
                  </a:cubicBezTo>
                  <a:lnTo>
                    <a:pt x="3491" y="2111"/>
                  </a:lnTo>
                  <a:lnTo>
                    <a:pt x="3368" y="2140"/>
                  </a:lnTo>
                  <a:lnTo>
                    <a:pt x="2465" y="2443"/>
                  </a:lnTo>
                  <a:cubicBezTo>
                    <a:pt x="2436" y="2443"/>
                    <a:pt x="2407" y="2472"/>
                    <a:pt x="2436" y="2501"/>
                  </a:cubicBezTo>
                  <a:cubicBezTo>
                    <a:pt x="2436" y="2530"/>
                    <a:pt x="2465" y="2566"/>
                    <a:pt x="2493" y="2566"/>
                  </a:cubicBezTo>
                  <a:lnTo>
                    <a:pt x="3397" y="2263"/>
                  </a:lnTo>
                  <a:lnTo>
                    <a:pt x="3462" y="2263"/>
                  </a:lnTo>
                  <a:cubicBezTo>
                    <a:pt x="3520" y="2291"/>
                    <a:pt x="3577" y="2320"/>
                    <a:pt x="3577" y="2385"/>
                  </a:cubicBezTo>
                  <a:cubicBezTo>
                    <a:pt x="3614" y="2443"/>
                    <a:pt x="3549" y="2530"/>
                    <a:pt x="3491" y="2566"/>
                  </a:cubicBezTo>
                  <a:lnTo>
                    <a:pt x="3035" y="2682"/>
                  </a:lnTo>
                  <a:lnTo>
                    <a:pt x="2587" y="2833"/>
                  </a:lnTo>
                  <a:cubicBezTo>
                    <a:pt x="2559" y="2833"/>
                    <a:pt x="2530" y="2862"/>
                    <a:pt x="2559" y="2891"/>
                  </a:cubicBezTo>
                  <a:cubicBezTo>
                    <a:pt x="2559" y="2927"/>
                    <a:pt x="2587" y="2956"/>
                    <a:pt x="2616" y="2956"/>
                  </a:cubicBezTo>
                  <a:lnTo>
                    <a:pt x="3072" y="2805"/>
                  </a:lnTo>
                  <a:lnTo>
                    <a:pt x="3129" y="2805"/>
                  </a:lnTo>
                  <a:cubicBezTo>
                    <a:pt x="3187" y="2805"/>
                    <a:pt x="3216" y="2862"/>
                    <a:pt x="3252" y="2927"/>
                  </a:cubicBezTo>
                  <a:cubicBezTo>
                    <a:pt x="3252" y="2985"/>
                    <a:pt x="3216" y="3072"/>
                    <a:pt x="3129" y="3072"/>
                  </a:cubicBezTo>
                  <a:lnTo>
                    <a:pt x="1951" y="3433"/>
                  </a:lnTo>
                  <a:cubicBezTo>
                    <a:pt x="1923" y="3469"/>
                    <a:pt x="1894" y="3469"/>
                    <a:pt x="1865" y="3469"/>
                  </a:cubicBezTo>
                  <a:cubicBezTo>
                    <a:pt x="1771" y="3469"/>
                    <a:pt x="1713" y="3433"/>
                    <a:pt x="1684" y="3404"/>
                  </a:cubicBezTo>
                  <a:cubicBezTo>
                    <a:pt x="1612" y="3370"/>
                    <a:pt x="1530" y="3356"/>
                    <a:pt x="1452" y="3356"/>
                  </a:cubicBezTo>
                  <a:cubicBezTo>
                    <a:pt x="1396" y="3356"/>
                    <a:pt x="1342" y="3363"/>
                    <a:pt x="1294" y="3375"/>
                  </a:cubicBezTo>
                  <a:lnTo>
                    <a:pt x="1294" y="3347"/>
                  </a:lnTo>
                  <a:lnTo>
                    <a:pt x="933" y="2205"/>
                  </a:lnTo>
                  <a:lnTo>
                    <a:pt x="933" y="2169"/>
                  </a:lnTo>
                  <a:lnTo>
                    <a:pt x="990" y="2140"/>
                  </a:lnTo>
                  <a:cubicBezTo>
                    <a:pt x="1048" y="2140"/>
                    <a:pt x="1113" y="2082"/>
                    <a:pt x="1142" y="2024"/>
                  </a:cubicBezTo>
                  <a:lnTo>
                    <a:pt x="1561" y="1265"/>
                  </a:lnTo>
                  <a:cubicBezTo>
                    <a:pt x="1590" y="1208"/>
                    <a:pt x="1655" y="1150"/>
                    <a:pt x="1713" y="1150"/>
                  </a:cubicBezTo>
                  <a:close/>
                  <a:moveTo>
                    <a:pt x="2436" y="1"/>
                  </a:moveTo>
                  <a:cubicBezTo>
                    <a:pt x="2378" y="1"/>
                    <a:pt x="2284" y="37"/>
                    <a:pt x="2226" y="95"/>
                  </a:cubicBezTo>
                  <a:lnTo>
                    <a:pt x="1590" y="695"/>
                  </a:lnTo>
                  <a:cubicBezTo>
                    <a:pt x="1590" y="695"/>
                    <a:pt x="1561" y="723"/>
                    <a:pt x="1503" y="723"/>
                  </a:cubicBezTo>
                  <a:lnTo>
                    <a:pt x="1410" y="723"/>
                  </a:lnTo>
                  <a:cubicBezTo>
                    <a:pt x="1352" y="637"/>
                    <a:pt x="1265" y="608"/>
                    <a:pt x="1171" y="608"/>
                  </a:cubicBezTo>
                  <a:lnTo>
                    <a:pt x="600" y="608"/>
                  </a:lnTo>
                  <a:cubicBezTo>
                    <a:pt x="571" y="608"/>
                    <a:pt x="542" y="608"/>
                    <a:pt x="542" y="666"/>
                  </a:cubicBezTo>
                  <a:lnTo>
                    <a:pt x="542" y="2024"/>
                  </a:lnTo>
                  <a:lnTo>
                    <a:pt x="58" y="2169"/>
                  </a:lnTo>
                  <a:cubicBezTo>
                    <a:pt x="29" y="2169"/>
                    <a:pt x="29" y="2205"/>
                    <a:pt x="0" y="2205"/>
                  </a:cubicBezTo>
                  <a:lnTo>
                    <a:pt x="0" y="2263"/>
                  </a:lnTo>
                  <a:lnTo>
                    <a:pt x="145" y="2747"/>
                  </a:lnTo>
                  <a:cubicBezTo>
                    <a:pt x="181" y="2776"/>
                    <a:pt x="210" y="2805"/>
                    <a:pt x="239" y="2805"/>
                  </a:cubicBezTo>
                  <a:cubicBezTo>
                    <a:pt x="268" y="2776"/>
                    <a:pt x="297" y="2747"/>
                    <a:pt x="268" y="2711"/>
                  </a:cubicBezTo>
                  <a:lnTo>
                    <a:pt x="145" y="2291"/>
                  </a:lnTo>
                  <a:lnTo>
                    <a:pt x="629" y="2140"/>
                  </a:lnTo>
                  <a:cubicBezTo>
                    <a:pt x="644" y="2125"/>
                    <a:pt x="658" y="2118"/>
                    <a:pt x="677" y="2118"/>
                  </a:cubicBezTo>
                  <a:cubicBezTo>
                    <a:pt x="696" y="2118"/>
                    <a:pt x="719" y="2125"/>
                    <a:pt x="752" y="2140"/>
                  </a:cubicBezTo>
                  <a:cubicBezTo>
                    <a:pt x="781" y="2169"/>
                    <a:pt x="810" y="2205"/>
                    <a:pt x="810" y="2234"/>
                  </a:cubicBezTo>
                  <a:lnTo>
                    <a:pt x="1171" y="3375"/>
                  </a:lnTo>
                  <a:lnTo>
                    <a:pt x="1171" y="3433"/>
                  </a:lnTo>
                  <a:lnTo>
                    <a:pt x="1171" y="3498"/>
                  </a:lnTo>
                  <a:cubicBezTo>
                    <a:pt x="1142" y="3527"/>
                    <a:pt x="1113" y="3556"/>
                    <a:pt x="1048" y="3585"/>
                  </a:cubicBezTo>
                  <a:lnTo>
                    <a:pt x="600" y="3708"/>
                  </a:lnTo>
                  <a:lnTo>
                    <a:pt x="362" y="2956"/>
                  </a:lnTo>
                  <a:cubicBezTo>
                    <a:pt x="362" y="2927"/>
                    <a:pt x="297" y="2927"/>
                    <a:pt x="268" y="2927"/>
                  </a:cubicBezTo>
                  <a:cubicBezTo>
                    <a:pt x="239" y="2927"/>
                    <a:pt x="239" y="2985"/>
                    <a:pt x="239" y="3014"/>
                  </a:cubicBezTo>
                  <a:lnTo>
                    <a:pt x="477" y="3831"/>
                  </a:lnTo>
                  <a:cubicBezTo>
                    <a:pt x="506" y="3860"/>
                    <a:pt x="506" y="3860"/>
                    <a:pt x="542" y="3860"/>
                  </a:cubicBezTo>
                  <a:lnTo>
                    <a:pt x="571" y="3860"/>
                  </a:lnTo>
                  <a:lnTo>
                    <a:pt x="1113" y="3708"/>
                  </a:lnTo>
                  <a:cubicBezTo>
                    <a:pt x="1171" y="3679"/>
                    <a:pt x="1229" y="3614"/>
                    <a:pt x="1265" y="3556"/>
                  </a:cubicBezTo>
                  <a:cubicBezTo>
                    <a:pt x="1294" y="3527"/>
                    <a:pt x="1294" y="3527"/>
                    <a:pt x="1294" y="3498"/>
                  </a:cubicBezTo>
                  <a:lnTo>
                    <a:pt x="1323" y="3498"/>
                  </a:lnTo>
                  <a:cubicBezTo>
                    <a:pt x="1359" y="3486"/>
                    <a:pt x="1401" y="3479"/>
                    <a:pt x="1442" y="3479"/>
                  </a:cubicBezTo>
                  <a:cubicBezTo>
                    <a:pt x="1500" y="3479"/>
                    <a:pt x="1556" y="3493"/>
                    <a:pt x="1590" y="3527"/>
                  </a:cubicBezTo>
                  <a:cubicBezTo>
                    <a:pt x="1684" y="3556"/>
                    <a:pt x="1771" y="3585"/>
                    <a:pt x="1865" y="3585"/>
                  </a:cubicBezTo>
                  <a:cubicBezTo>
                    <a:pt x="1988" y="3585"/>
                    <a:pt x="1951" y="3556"/>
                    <a:pt x="3187" y="3195"/>
                  </a:cubicBezTo>
                  <a:cubicBezTo>
                    <a:pt x="3310" y="3166"/>
                    <a:pt x="3397" y="3014"/>
                    <a:pt x="3368" y="2862"/>
                  </a:cubicBezTo>
                  <a:cubicBezTo>
                    <a:pt x="3339" y="2805"/>
                    <a:pt x="3310" y="2776"/>
                    <a:pt x="3281" y="2747"/>
                  </a:cubicBezTo>
                  <a:lnTo>
                    <a:pt x="3520" y="2653"/>
                  </a:lnTo>
                  <a:cubicBezTo>
                    <a:pt x="3642" y="2624"/>
                    <a:pt x="3729" y="2472"/>
                    <a:pt x="3700" y="2320"/>
                  </a:cubicBezTo>
                  <a:cubicBezTo>
                    <a:pt x="3671" y="2291"/>
                    <a:pt x="3642" y="2234"/>
                    <a:pt x="3614" y="2205"/>
                  </a:cubicBezTo>
                  <a:cubicBezTo>
                    <a:pt x="3671" y="2169"/>
                    <a:pt x="3700" y="2140"/>
                    <a:pt x="3729" y="2082"/>
                  </a:cubicBezTo>
                  <a:lnTo>
                    <a:pt x="3794" y="2082"/>
                  </a:lnTo>
                  <a:cubicBezTo>
                    <a:pt x="3910" y="2082"/>
                    <a:pt x="4062" y="1959"/>
                    <a:pt x="4062" y="1843"/>
                  </a:cubicBezTo>
                  <a:cubicBezTo>
                    <a:pt x="4062" y="1778"/>
                    <a:pt x="4033" y="1721"/>
                    <a:pt x="4004" y="1663"/>
                  </a:cubicBezTo>
                  <a:cubicBezTo>
                    <a:pt x="4156" y="1663"/>
                    <a:pt x="4242" y="1540"/>
                    <a:pt x="4242" y="1417"/>
                  </a:cubicBezTo>
                  <a:cubicBezTo>
                    <a:pt x="4242" y="1330"/>
                    <a:pt x="4213" y="1265"/>
                    <a:pt x="4184" y="1208"/>
                  </a:cubicBezTo>
                  <a:cubicBezTo>
                    <a:pt x="4119" y="1179"/>
                    <a:pt x="4062" y="1150"/>
                    <a:pt x="3975" y="1150"/>
                  </a:cubicBezTo>
                  <a:lnTo>
                    <a:pt x="3852" y="1150"/>
                  </a:lnTo>
                  <a:cubicBezTo>
                    <a:pt x="3852" y="1085"/>
                    <a:pt x="3881" y="1027"/>
                    <a:pt x="3881" y="998"/>
                  </a:cubicBezTo>
                  <a:cubicBezTo>
                    <a:pt x="3881" y="846"/>
                    <a:pt x="3758" y="723"/>
                    <a:pt x="3614" y="723"/>
                  </a:cubicBezTo>
                  <a:lnTo>
                    <a:pt x="3187" y="723"/>
                  </a:lnTo>
                  <a:cubicBezTo>
                    <a:pt x="3158" y="723"/>
                    <a:pt x="3129" y="760"/>
                    <a:pt x="3129" y="788"/>
                  </a:cubicBezTo>
                  <a:cubicBezTo>
                    <a:pt x="3129" y="817"/>
                    <a:pt x="3158" y="846"/>
                    <a:pt x="3187" y="846"/>
                  </a:cubicBezTo>
                  <a:lnTo>
                    <a:pt x="3614" y="846"/>
                  </a:lnTo>
                  <a:cubicBezTo>
                    <a:pt x="3671" y="846"/>
                    <a:pt x="3758" y="904"/>
                    <a:pt x="3758" y="998"/>
                  </a:cubicBezTo>
                  <a:cubicBezTo>
                    <a:pt x="3758" y="1027"/>
                    <a:pt x="3729" y="1056"/>
                    <a:pt x="3700" y="1085"/>
                  </a:cubicBezTo>
                  <a:cubicBezTo>
                    <a:pt x="3671" y="1121"/>
                    <a:pt x="3642" y="1150"/>
                    <a:pt x="3614" y="1150"/>
                  </a:cubicBezTo>
                  <a:lnTo>
                    <a:pt x="2826" y="1150"/>
                  </a:lnTo>
                  <a:cubicBezTo>
                    <a:pt x="2797" y="1150"/>
                    <a:pt x="2797" y="1150"/>
                    <a:pt x="2768" y="1179"/>
                  </a:cubicBezTo>
                  <a:cubicBezTo>
                    <a:pt x="2768" y="1236"/>
                    <a:pt x="2797" y="1265"/>
                    <a:pt x="2826" y="1265"/>
                  </a:cubicBezTo>
                  <a:lnTo>
                    <a:pt x="3975" y="1265"/>
                  </a:lnTo>
                  <a:cubicBezTo>
                    <a:pt x="4033" y="1265"/>
                    <a:pt x="4062" y="1265"/>
                    <a:pt x="4090" y="1302"/>
                  </a:cubicBezTo>
                  <a:cubicBezTo>
                    <a:pt x="4119" y="1330"/>
                    <a:pt x="4119" y="1359"/>
                    <a:pt x="4119" y="1417"/>
                  </a:cubicBezTo>
                  <a:cubicBezTo>
                    <a:pt x="4119" y="1482"/>
                    <a:pt x="4062" y="1540"/>
                    <a:pt x="3975" y="1540"/>
                  </a:cubicBezTo>
                  <a:lnTo>
                    <a:pt x="3281" y="1540"/>
                  </a:lnTo>
                  <a:cubicBezTo>
                    <a:pt x="3228" y="1463"/>
                    <a:pt x="3120" y="1410"/>
                    <a:pt x="3015" y="1410"/>
                  </a:cubicBezTo>
                  <a:cubicBezTo>
                    <a:pt x="2993" y="1410"/>
                    <a:pt x="2970" y="1412"/>
                    <a:pt x="2949" y="1417"/>
                  </a:cubicBezTo>
                  <a:lnTo>
                    <a:pt x="1836" y="1778"/>
                  </a:lnTo>
                  <a:lnTo>
                    <a:pt x="1988" y="1482"/>
                  </a:lnTo>
                  <a:cubicBezTo>
                    <a:pt x="2017" y="1417"/>
                    <a:pt x="2017" y="1330"/>
                    <a:pt x="1988" y="1236"/>
                  </a:cubicBezTo>
                  <a:cubicBezTo>
                    <a:pt x="1988" y="1179"/>
                    <a:pt x="1923" y="1121"/>
                    <a:pt x="1836" y="1056"/>
                  </a:cubicBezTo>
                  <a:cubicBezTo>
                    <a:pt x="1807" y="1027"/>
                    <a:pt x="1742" y="1027"/>
                    <a:pt x="1713" y="1027"/>
                  </a:cubicBezTo>
                  <a:cubicBezTo>
                    <a:pt x="1590" y="1027"/>
                    <a:pt x="1503" y="1085"/>
                    <a:pt x="1446" y="1179"/>
                  </a:cubicBezTo>
                  <a:lnTo>
                    <a:pt x="1446" y="875"/>
                  </a:lnTo>
                  <a:lnTo>
                    <a:pt x="1446" y="846"/>
                  </a:lnTo>
                  <a:lnTo>
                    <a:pt x="1503" y="846"/>
                  </a:lnTo>
                  <a:cubicBezTo>
                    <a:pt x="1590" y="846"/>
                    <a:pt x="1655" y="817"/>
                    <a:pt x="1684" y="760"/>
                  </a:cubicBezTo>
                  <a:lnTo>
                    <a:pt x="2313" y="153"/>
                  </a:lnTo>
                  <a:cubicBezTo>
                    <a:pt x="2349" y="124"/>
                    <a:pt x="2407" y="95"/>
                    <a:pt x="2436" y="95"/>
                  </a:cubicBezTo>
                  <a:cubicBezTo>
                    <a:pt x="2493" y="95"/>
                    <a:pt x="2530" y="124"/>
                    <a:pt x="2587" y="153"/>
                  </a:cubicBezTo>
                  <a:cubicBezTo>
                    <a:pt x="2616" y="181"/>
                    <a:pt x="2616" y="247"/>
                    <a:pt x="2616" y="275"/>
                  </a:cubicBezTo>
                  <a:cubicBezTo>
                    <a:pt x="2616" y="333"/>
                    <a:pt x="2616" y="362"/>
                    <a:pt x="2587" y="398"/>
                  </a:cubicBezTo>
                  <a:lnTo>
                    <a:pt x="2313" y="666"/>
                  </a:lnTo>
                  <a:cubicBezTo>
                    <a:pt x="2313" y="666"/>
                    <a:pt x="2284" y="723"/>
                    <a:pt x="2284" y="760"/>
                  </a:cubicBezTo>
                  <a:lnTo>
                    <a:pt x="2284" y="1085"/>
                  </a:lnTo>
                  <a:cubicBezTo>
                    <a:pt x="2284" y="1208"/>
                    <a:pt x="2226" y="1330"/>
                    <a:pt x="2132" y="1388"/>
                  </a:cubicBezTo>
                  <a:cubicBezTo>
                    <a:pt x="2103" y="1388"/>
                    <a:pt x="2074" y="1446"/>
                    <a:pt x="2103" y="1482"/>
                  </a:cubicBezTo>
                  <a:cubicBezTo>
                    <a:pt x="2103" y="1482"/>
                    <a:pt x="2132" y="1511"/>
                    <a:pt x="2168" y="1511"/>
                  </a:cubicBezTo>
                  <a:lnTo>
                    <a:pt x="2197" y="1482"/>
                  </a:lnTo>
                  <a:cubicBezTo>
                    <a:pt x="2349" y="1417"/>
                    <a:pt x="2407" y="1236"/>
                    <a:pt x="2407" y="1085"/>
                  </a:cubicBezTo>
                  <a:lnTo>
                    <a:pt x="2407" y="846"/>
                  </a:lnTo>
                  <a:lnTo>
                    <a:pt x="2949" y="846"/>
                  </a:lnTo>
                  <a:cubicBezTo>
                    <a:pt x="2978" y="846"/>
                    <a:pt x="3007" y="817"/>
                    <a:pt x="3007" y="788"/>
                  </a:cubicBezTo>
                  <a:cubicBezTo>
                    <a:pt x="3007" y="760"/>
                    <a:pt x="2978" y="723"/>
                    <a:pt x="2949" y="723"/>
                  </a:cubicBezTo>
                  <a:lnTo>
                    <a:pt x="2436" y="723"/>
                  </a:lnTo>
                  <a:lnTo>
                    <a:pt x="2674" y="514"/>
                  </a:lnTo>
                  <a:cubicBezTo>
                    <a:pt x="2710" y="456"/>
                    <a:pt x="2768" y="362"/>
                    <a:pt x="2768" y="304"/>
                  </a:cubicBezTo>
                  <a:cubicBezTo>
                    <a:pt x="2768" y="218"/>
                    <a:pt x="2710" y="124"/>
                    <a:pt x="2674" y="95"/>
                  </a:cubicBezTo>
                  <a:cubicBezTo>
                    <a:pt x="2616" y="37"/>
                    <a:pt x="2530" y="1"/>
                    <a:pt x="24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46"/>
            <p:cNvSpPr/>
            <p:nvPr/>
          </p:nvSpPr>
          <p:spPr>
            <a:xfrm>
              <a:off x="4055643" y="2122776"/>
              <a:ext cx="15887" cy="19728"/>
            </a:xfrm>
            <a:custGeom>
              <a:avLst/>
              <a:gdLst/>
              <a:ahLst/>
              <a:cxnLst/>
              <a:rect l="l" t="t" r="r" b="b"/>
              <a:pathLst>
                <a:path w="182" h="226" extrusionOk="0">
                  <a:moveTo>
                    <a:pt x="89" y="1"/>
                  </a:moveTo>
                  <a:cubicBezTo>
                    <a:pt x="80" y="1"/>
                    <a:pt x="69" y="5"/>
                    <a:pt x="59" y="16"/>
                  </a:cubicBezTo>
                  <a:cubicBezTo>
                    <a:pt x="30" y="16"/>
                    <a:pt x="1" y="45"/>
                    <a:pt x="30" y="74"/>
                  </a:cubicBezTo>
                  <a:lnTo>
                    <a:pt x="59" y="196"/>
                  </a:lnTo>
                  <a:cubicBezTo>
                    <a:pt x="59" y="196"/>
                    <a:pt x="95" y="225"/>
                    <a:pt x="124" y="225"/>
                  </a:cubicBezTo>
                  <a:cubicBezTo>
                    <a:pt x="152" y="225"/>
                    <a:pt x="181" y="160"/>
                    <a:pt x="181" y="131"/>
                  </a:cubicBezTo>
                  <a:lnTo>
                    <a:pt x="152" y="45"/>
                  </a:lnTo>
                  <a:cubicBezTo>
                    <a:pt x="132" y="24"/>
                    <a:pt x="112" y="1"/>
                    <a:pt x="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8" name="Google Shape;1388;p46"/>
          <p:cNvGrpSpPr/>
          <p:nvPr/>
        </p:nvGrpSpPr>
        <p:grpSpPr>
          <a:xfrm>
            <a:off x="3125066" y="3994467"/>
            <a:ext cx="215868" cy="378577"/>
            <a:chOff x="4878166" y="3043761"/>
            <a:chExt cx="215868" cy="378577"/>
          </a:xfrm>
        </p:grpSpPr>
        <p:sp>
          <p:nvSpPr>
            <p:cNvPr id="1389" name="Google Shape;1389;p46"/>
            <p:cNvSpPr/>
            <p:nvPr/>
          </p:nvSpPr>
          <p:spPr>
            <a:xfrm>
              <a:off x="4878166" y="3043761"/>
              <a:ext cx="215868" cy="378577"/>
            </a:xfrm>
            <a:custGeom>
              <a:avLst/>
              <a:gdLst/>
              <a:ahLst/>
              <a:cxnLst/>
              <a:rect l="l" t="t" r="r" b="b"/>
              <a:pathLst>
                <a:path w="2473" h="4337" extrusionOk="0">
                  <a:moveTo>
                    <a:pt x="1807" y="123"/>
                  </a:moveTo>
                  <a:cubicBezTo>
                    <a:pt x="1930" y="123"/>
                    <a:pt x="2017" y="210"/>
                    <a:pt x="2017" y="333"/>
                  </a:cubicBezTo>
                  <a:lnTo>
                    <a:pt x="2017" y="1475"/>
                  </a:lnTo>
                  <a:cubicBezTo>
                    <a:pt x="2017" y="1597"/>
                    <a:pt x="1930" y="1684"/>
                    <a:pt x="1807" y="1684"/>
                  </a:cubicBezTo>
                  <a:lnTo>
                    <a:pt x="1598" y="1684"/>
                  </a:lnTo>
                  <a:cubicBezTo>
                    <a:pt x="1540" y="1684"/>
                    <a:pt x="1475" y="1713"/>
                    <a:pt x="1446" y="1778"/>
                  </a:cubicBezTo>
                  <a:lnTo>
                    <a:pt x="1237" y="2139"/>
                  </a:lnTo>
                  <a:lnTo>
                    <a:pt x="1114" y="1894"/>
                  </a:lnTo>
                  <a:lnTo>
                    <a:pt x="1027" y="1778"/>
                  </a:lnTo>
                  <a:cubicBezTo>
                    <a:pt x="998" y="1713"/>
                    <a:pt x="933" y="1684"/>
                    <a:pt x="875" y="1684"/>
                  </a:cubicBezTo>
                  <a:lnTo>
                    <a:pt x="666" y="1684"/>
                  </a:lnTo>
                  <a:cubicBezTo>
                    <a:pt x="543" y="1684"/>
                    <a:pt x="485" y="1597"/>
                    <a:pt x="485" y="1475"/>
                  </a:cubicBezTo>
                  <a:lnTo>
                    <a:pt x="485" y="333"/>
                  </a:lnTo>
                  <a:cubicBezTo>
                    <a:pt x="485" y="210"/>
                    <a:pt x="543" y="123"/>
                    <a:pt x="666" y="123"/>
                  </a:cubicBezTo>
                  <a:close/>
                  <a:moveTo>
                    <a:pt x="2320" y="2891"/>
                  </a:moveTo>
                  <a:cubicBezTo>
                    <a:pt x="2320" y="2891"/>
                    <a:pt x="2349" y="2949"/>
                    <a:pt x="2349" y="2978"/>
                  </a:cubicBezTo>
                  <a:lnTo>
                    <a:pt x="2234" y="2978"/>
                  </a:lnTo>
                  <a:cubicBezTo>
                    <a:pt x="2111" y="2978"/>
                    <a:pt x="1988" y="3100"/>
                    <a:pt x="1988" y="3252"/>
                  </a:cubicBezTo>
                  <a:lnTo>
                    <a:pt x="1988" y="3585"/>
                  </a:lnTo>
                  <a:cubicBezTo>
                    <a:pt x="1988" y="3613"/>
                    <a:pt x="1959" y="3671"/>
                    <a:pt x="1901" y="3671"/>
                  </a:cubicBezTo>
                  <a:cubicBezTo>
                    <a:pt x="1872" y="3671"/>
                    <a:pt x="1836" y="3585"/>
                    <a:pt x="1836" y="3585"/>
                  </a:cubicBezTo>
                  <a:lnTo>
                    <a:pt x="1836" y="3520"/>
                  </a:lnTo>
                  <a:cubicBezTo>
                    <a:pt x="1836" y="3433"/>
                    <a:pt x="1750" y="3375"/>
                    <a:pt x="1692" y="3375"/>
                  </a:cubicBezTo>
                  <a:cubicBezTo>
                    <a:pt x="1627" y="3375"/>
                    <a:pt x="1598" y="3339"/>
                    <a:pt x="1598" y="3281"/>
                  </a:cubicBezTo>
                  <a:lnTo>
                    <a:pt x="1598" y="3129"/>
                  </a:lnTo>
                  <a:cubicBezTo>
                    <a:pt x="1598" y="2978"/>
                    <a:pt x="1692" y="2891"/>
                    <a:pt x="1836" y="2891"/>
                  </a:cubicBezTo>
                  <a:close/>
                  <a:moveTo>
                    <a:pt x="752" y="2255"/>
                  </a:moveTo>
                  <a:cubicBezTo>
                    <a:pt x="817" y="2255"/>
                    <a:pt x="904" y="2349"/>
                    <a:pt x="904" y="2407"/>
                  </a:cubicBezTo>
                  <a:cubicBezTo>
                    <a:pt x="904" y="2501"/>
                    <a:pt x="846" y="2558"/>
                    <a:pt x="752" y="2558"/>
                  </a:cubicBezTo>
                  <a:lnTo>
                    <a:pt x="723" y="2558"/>
                  </a:lnTo>
                  <a:cubicBezTo>
                    <a:pt x="608" y="2558"/>
                    <a:pt x="514" y="2652"/>
                    <a:pt x="514" y="2768"/>
                  </a:cubicBezTo>
                  <a:lnTo>
                    <a:pt x="514" y="2949"/>
                  </a:lnTo>
                  <a:lnTo>
                    <a:pt x="543" y="2978"/>
                  </a:lnTo>
                  <a:lnTo>
                    <a:pt x="608" y="3014"/>
                  </a:lnTo>
                  <a:lnTo>
                    <a:pt x="637" y="3043"/>
                  </a:lnTo>
                  <a:lnTo>
                    <a:pt x="969" y="3043"/>
                  </a:lnTo>
                  <a:cubicBezTo>
                    <a:pt x="998" y="3043"/>
                    <a:pt x="1027" y="3043"/>
                    <a:pt x="1027" y="3071"/>
                  </a:cubicBezTo>
                  <a:lnTo>
                    <a:pt x="1027" y="3700"/>
                  </a:lnTo>
                  <a:cubicBezTo>
                    <a:pt x="1015" y="3716"/>
                    <a:pt x="996" y="3724"/>
                    <a:pt x="978" y="3724"/>
                  </a:cubicBezTo>
                  <a:cubicBezTo>
                    <a:pt x="954" y="3724"/>
                    <a:pt x="933" y="3709"/>
                    <a:pt x="933" y="3671"/>
                  </a:cubicBezTo>
                  <a:lnTo>
                    <a:pt x="933" y="3585"/>
                  </a:lnTo>
                  <a:cubicBezTo>
                    <a:pt x="933" y="3491"/>
                    <a:pt x="846" y="3404"/>
                    <a:pt x="752" y="3404"/>
                  </a:cubicBezTo>
                  <a:lnTo>
                    <a:pt x="666" y="3404"/>
                  </a:lnTo>
                  <a:cubicBezTo>
                    <a:pt x="608" y="3404"/>
                    <a:pt x="572" y="3375"/>
                    <a:pt x="572" y="3310"/>
                  </a:cubicBezTo>
                  <a:lnTo>
                    <a:pt x="572" y="3194"/>
                  </a:lnTo>
                  <a:cubicBezTo>
                    <a:pt x="572" y="3158"/>
                    <a:pt x="543" y="3158"/>
                    <a:pt x="543" y="3129"/>
                  </a:cubicBezTo>
                  <a:lnTo>
                    <a:pt x="391" y="3071"/>
                  </a:lnTo>
                  <a:cubicBezTo>
                    <a:pt x="362" y="3043"/>
                    <a:pt x="304" y="3014"/>
                    <a:pt x="247" y="3014"/>
                  </a:cubicBezTo>
                  <a:lnTo>
                    <a:pt x="124" y="3014"/>
                  </a:lnTo>
                  <a:cubicBezTo>
                    <a:pt x="153" y="2739"/>
                    <a:pt x="275" y="2472"/>
                    <a:pt x="485" y="2255"/>
                  </a:cubicBezTo>
                  <a:close/>
                  <a:moveTo>
                    <a:pt x="666" y="0"/>
                  </a:moveTo>
                  <a:cubicBezTo>
                    <a:pt x="485" y="0"/>
                    <a:pt x="333" y="152"/>
                    <a:pt x="333" y="333"/>
                  </a:cubicBezTo>
                  <a:lnTo>
                    <a:pt x="333" y="1475"/>
                  </a:lnTo>
                  <a:cubicBezTo>
                    <a:pt x="333" y="1655"/>
                    <a:pt x="485" y="1807"/>
                    <a:pt x="666" y="1807"/>
                  </a:cubicBezTo>
                  <a:lnTo>
                    <a:pt x="875" y="1807"/>
                  </a:lnTo>
                  <a:cubicBezTo>
                    <a:pt x="904" y="1807"/>
                    <a:pt x="904" y="1807"/>
                    <a:pt x="933" y="1836"/>
                  </a:cubicBezTo>
                  <a:lnTo>
                    <a:pt x="969" y="1865"/>
                  </a:lnTo>
                  <a:cubicBezTo>
                    <a:pt x="752" y="1930"/>
                    <a:pt x="572" y="2016"/>
                    <a:pt x="427" y="2139"/>
                  </a:cubicBezTo>
                  <a:lnTo>
                    <a:pt x="427" y="2168"/>
                  </a:lnTo>
                  <a:cubicBezTo>
                    <a:pt x="153" y="2407"/>
                    <a:pt x="1" y="2739"/>
                    <a:pt x="1" y="3071"/>
                  </a:cubicBezTo>
                  <a:cubicBezTo>
                    <a:pt x="1" y="3310"/>
                    <a:pt x="66" y="3520"/>
                    <a:pt x="182" y="3700"/>
                  </a:cubicBezTo>
                  <a:cubicBezTo>
                    <a:pt x="182" y="3736"/>
                    <a:pt x="210" y="3736"/>
                    <a:pt x="210" y="3736"/>
                  </a:cubicBezTo>
                  <a:lnTo>
                    <a:pt x="275" y="3736"/>
                  </a:lnTo>
                  <a:cubicBezTo>
                    <a:pt x="304" y="3700"/>
                    <a:pt x="304" y="3671"/>
                    <a:pt x="275" y="3642"/>
                  </a:cubicBezTo>
                  <a:cubicBezTo>
                    <a:pt x="182" y="3491"/>
                    <a:pt x="153" y="3310"/>
                    <a:pt x="124" y="3158"/>
                  </a:cubicBezTo>
                  <a:lnTo>
                    <a:pt x="333" y="3158"/>
                  </a:lnTo>
                  <a:lnTo>
                    <a:pt x="427" y="3223"/>
                  </a:lnTo>
                  <a:lnTo>
                    <a:pt x="427" y="3339"/>
                  </a:lnTo>
                  <a:cubicBezTo>
                    <a:pt x="427" y="3433"/>
                    <a:pt x="514" y="3520"/>
                    <a:pt x="637" y="3520"/>
                  </a:cubicBezTo>
                  <a:lnTo>
                    <a:pt x="752" y="3520"/>
                  </a:lnTo>
                  <a:cubicBezTo>
                    <a:pt x="789" y="3520"/>
                    <a:pt x="817" y="3556"/>
                    <a:pt x="817" y="3585"/>
                  </a:cubicBezTo>
                  <a:lnTo>
                    <a:pt x="817" y="3700"/>
                  </a:lnTo>
                  <a:cubicBezTo>
                    <a:pt x="817" y="3765"/>
                    <a:pt x="875" y="3852"/>
                    <a:pt x="969" y="3852"/>
                  </a:cubicBezTo>
                  <a:cubicBezTo>
                    <a:pt x="1056" y="3852"/>
                    <a:pt x="1150" y="3794"/>
                    <a:pt x="1150" y="3700"/>
                  </a:cubicBezTo>
                  <a:lnTo>
                    <a:pt x="1150" y="3223"/>
                  </a:lnTo>
                  <a:cubicBezTo>
                    <a:pt x="1150" y="3043"/>
                    <a:pt x="998" y="2891"/>
                    <a:pt x="817" y="2891"/>
                  </a:cubicBezTo>
                  <a:lnTo>
                    <a:pt x="666" y="2891"/>
                  </a:lnTo>
                  <a:lnTo>
                    <a:pt x="666" y="2797"/>
                  </a:lnTo>
                  <a:cubicBezTo>
                    <a:pt x="666" y="2739"/>
                    <a:pt x="695" y="2710"/>
                    <a:pt x="752" y="2710"/>
                  </a:cubicBezTo>
                  <a:cubicBezTo>
                    <a:pt x="904" y="2710"/>
                    <a:pt x="1056" y="2558"/>
                    <a:pt x="1027" y="2407"/>
                  </a:cubicBezTo>
                  <a:cubicBezTo>
                    <a:pt x="1027" y="2255"/>
                    <a:pt x="904" y="2139"/>
                    <a:pt x="752" y="2139"/>
                  </a:cubicBezTo>
                  <a:lnTo>
                    <a:pt x="637" y="2139"/>
                  </a:lnTo>
                  <a:cubicBezTo>
                    <a:pt x="752" y="2074"/>
                    <a:pt x="875" y="2016"/>
                    <a:pt x="998" y="1988"/>
                  </a:cubicBezTo>
                  <a:lnTo>
                    <a:pt x="1150" y="2226"/>
                  </a:lnTo>
                  <a:cubicBezTo>
                    <a:pt x="1150" y="2255"/>
                    <a:pt x="1208" y="2255"/>
                    <a:pt x="1237" y="2255"/>
                  </a:cubicBezTo>
                  <a:cubicBezTo>
                    <a:pt x="1265" y="2255"/>
                    <a:pt x="1294" y="2255"/>
                    <a:pt x="1330" y="2226"/>
                  </a:cubicBezTo>
                  <a:lnTo>
                    <a:pt x="1446" y="1988"/>
                  </a:lnTo>
                  <a:cubicBezTo>
                    <a:pt x="1692" y="2045"/>
                    <a:pt x="1930" y="2168"/>
                    <a:pt x="2082" y="2349"/>
                  </a:cubicBezTo>
                  <a:cubicBezTo>
                    <a:pt x="2198" y="2472"/>
                    <a:pt x="2263" y="2616"/>
                    <a:pt x="2320" y="2768"/>
                  </a:cubicBezTo>
                  <a:lnTo>
                    <a:pt x="1721" y="2768"/>
                  </a:lnTo>
                  <a:cubicBezTo>
                    <a:pt x="1569" y="2768"/>
                    <a:pt x="1475" y="2862"/>
                    <a:pt x="1475" y="3014"/>
                  </a:cubicBezTo>
                  <a:lnTo>
                    <a:pt x="1475" y="3281"/>
                  </a:lnTo>
                  <a:cubicBezTo>
                    <a:pt x="1475" y="3404"/>
                    <a:pt x="1569" y="3491"/>
                    <a:pt x="1692" y="3491"/>
                  </a:cubicBezTo>
                  <a:lnTo>
                    <a:pt x="1692" y="3520"/>
                  </a:lnTo>
                  <a:lnTo>
                    <a:pt x="1692" y="3613"/>
                  </a:lnTo>
                  <a:cubicBezTo>
                    <a:pt x="1692" y="3671"/>
                    <a:pt x="1721" y="3736"/>
                    <a:pt x="1779" y="3736"/>
                  </a:cubicBezTo>
                  <a:cubicBezTo>
                    <a:pt x="1822" y="3769"/>
                    <a:pt x="1867" y="3783"/>
                    <a:pt x="1910" y="3783"/>
                  </a:cubicBezTo>
                  <a:cubicBezTo>
                    <a:pt x="2018" y="3783"/>
                    <a:pt x="2111" y="3693"/>
                    <a:pt x="2111" y="3585"/>
                  </a:cubicBezTo>
                  <a:lnTo>
                    <a:pt x="2111" y="3223"/>
                  </a:lnTo>
                  <a:cubicBezTo>
                    <a:pt x="2111" y="3158"/>
                    <a:pt x="2169" y="3100"/>
                    <a:pt x="2198" y="3100"/>
                  </a:cubicBezTo>
                  <a:lnTo>
                    <a:pt x="2349" y="3100"/>
                  </a:lnTo>
                  <a:cubicBezTo>
                    <a:pt x="2349" y="3700"/>
                    <a:pt x="1836" y="4184"/>
                    <a:pt x="1237" y="4184"/>
                  </a:cubicBezTo>
                  <a:cubicBezTo>
                    <a:pt x="904" y="4184"/>
                    <a:pt x="608" y="4061"/>
                    <a:pt x="391" y="3823"/>
                  </a:cubicBezTo>
                  <a:cubicBezTo>
                    <a:pt x="391" y="3823"/>
                    <a:pt x="365" y="3810"/>
                    <a:pt x="340" y="3810"/>
                  </a:cubicBezTo>
                  <a:cubicBezTo>
                    <a:pt x="327" y="3810"/>
                    <a:pt x="314" y="3813"/>
                    <a:pt x="304" y="3823"/>
                  </a:cubicBezTo>
                  <a:lnTo>
                    <a:pt x="304" y="3917"/>
                  </a:lnTo>
                  <a:cubicBezTo>
                    <a:pt x="543" y="4184"/>
                    <a:pt x="875" y="4336"/>
                    <a:pt x="1237" y="4336"/>
                  </a:cubicBezTo>
                  <a:cubicBezTo>
                    <a:pt x="1930" y="4336"/>
                    <a:pt x="2472" y="3765"/>
                    <a:pt x="2472" y="3071"/>
                  </a:cubicBezTo>
                  <a:cubicBezTo>
                    <a:pt x="2472" y="2978"/>
                    <a:pt x="2472" y="2891"/>
                    <a:pt x="2443" y="2833"/>
                  </a:cubicBezTo>
                  <a:lnTo>
                    <a:pt x="2443" y="2797"/>
                  </a:lnTo>
                  <a:cubicBezTo>
                    <a:pt x="2414" y="2616"/>
                    <a:pt x="2320" y="2436"/>
                    <a:pt x="2169" y="2291"/>
                  </a:cubicBezTo>
                  <a:cubicBezTo>
                    <a:pt x="2017" y="2074"/>
                    <a:pt x="1779" y="1930"/>
                    <a:pt x="1540" y="1865"/>
                  </a:cubicBezTo>
                  <a:lnTo>
                    <a:pt x="1569" y="1836"/>
                  </a:lnTo>
                  <a:cubicBezTo>
                    <a:pt x="1569" y="1807"/>
                    <a:pt x="1569" y="1807"/>
                    <a:pt x="1598" y="1807"/>
                  </a:cubicBezTo>
                  <a:lnTo>
                    <a:pt x="1807" y="1807"/>
                  </a:lnTo>
                  <a:cubicBezTo>
                    <a:pt x="1988" y="1807"/>
                    <a:pt x="2140" y="1655"/>
                    <a:pt x="2140" y="1475"/>
                  </a:cubicBezTo>
                  <a:lnTo>
                    <a:pt x="2140" y="333"/>
                  </a:lnTo>
                  <a:cubicBezTo>
                    <a:pt x="2140" y="152"/>
                    <a:pt x="1988" y="0"/>
                    <a:pt x="18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46"/>
            <p:cNvSpPr/>
            <p:nvPr/>
          </p:nvSpPr>
          <p:spPr>
            <a:xfrm>
              <a:off x="4949480" y="3073439"/>
              <a:ext cx="76379" cy="97678"/>
            </a:xfrm>
            <a:custGeom>
              <a:avLst/>
              <a:gdLst/>
              <a:ahLst/>
              <a:cxnLst/>
              <a:rect l="l" t="t" r="r" b="b"/>
              <a:pathLst>
                <a:path w="875" h="1119" extrusionOk="0">
                  <a:moveTo>
                    <a:pt x="542" y="173"/>
                  </a:moveTo>
                  <a:cubicBezTo>
                    <a:pt x="542" y="260"/>
                    <a:pt x="571" y="325"/>
                    <a:pt x="600" y="412"/>
                  </a:cubicBezTo>
                  <a:cubicBezTo>
                    <a:pt x="629" y="412"/>
                    <a:pt x="629" y="441"/>
                    <a:pt x="629" y="441"/>
                  </a:cubicBezTo>
                  <a:cubicBezTo>
                    <a:pt x="658" y="506"/>
                    <a:pt x="694" y="564"/>
                    <a:pt x="723" y="621"/>
                  </a:cubicBezTo>
                  <a:lnTo>
                    <a:pt x="723" y="687"/>
                  </a:lnTo>
                  <a:cubicBezTo>
                    <a:pt x="723" y="744"/>
                    <a:pt x="694" y="831"/>
                    <a:pt x="629" y="896"/>
                  </a:cubicBezTo>
                  <a:cubicBezTo>
                    <a:pt x="571" y="954"/>
                    <a:pt x="477" y="983"/>
                    <a:pt x="420" y="983"/>
                  </a:cubicBezTo>
                  <a:cubicBezTo>
                    <a:pt x="268" y="983"/>
                    <a:pt x="116" y="867"/>
                    <a:pt x="116" y="715"/>
                  </a:cubicBezTo>
                  <a:cubicBezTo>
                    <a:pt x="116" y="650"/>
                    <a:pt x="152" y="593"/>
                    <a:pt x="181" y="564"/>
                  </a:cubicBezTo>
                  <a:cubicBezTo>
                    <a:pt x="181" y="593"/>
                    <a:pt x="210" y="621"/>
                    <a:pt x="239" y="650"/>
                  </a:cubicBezTo>
                  <a:cubicBezTo>
                    <a:pt x="297" y="687"/>
                    <a:pt x="333" y="687"/>
                    <a:pt x="391" y="687"/>
                  </a:cubicBezTo>
                  <a:cubicBezTo>
                    <a:pt x="420" y="650"/>
                    <a:pt x="448" y="621"/>
                    <a:pt x="477" y="593"/>
                  </a:cubicBezTo>
                  <a:cubicBezTo>
                    <a:pt x="542" y="441"/>
                    <a:pt x="420" y="354"/>
                    <a:pt x="542" y="173"/>
                  </a:cubicBezTo>
                  <a:close/>
                  <a:moveTo>
                    <a:pt x="560" y="0"/>
                  </a:moveTo>
                  <a:cubicBezTo>
                    <a:pt x="542" y="0"/>
                    <a:pt x="528" y="7"/>
                    <a:pt x="513" y="22"/>
                  </a:cubicBezTo>
                  <a:cubicBezTo>
                    <a:pt x="477" y="51"/>
                    <a:pt x="448" y="80"/>
                    <a:pt x="420" y="108"/>
                  </a:cubicBezTo>
                  <a:cubicBezTo>
                    <a:pt x="268" y="325"/>
                    <a:pt x="391" y="470"/>
                    <a:pt x="362" y="535"/>
                  </a:cubicBezTo>
                  <a:lnTo>
                    <a:pt x="362" y="564"/>
                  </a:lnTo>
                  <a:lnTo>
                    <a:pt x="333" y="564"/>
                  </a:lnTo>
                  <a:cubicBezTo>
                    <a:pt x="297" y="535"/>
                    <a:pt x="297" y="535"/>
                    <a:pt x="297" y="506"/>
                  </a:cubicBezTo>
                  <a:cubicBezTo>
                    <a:pt x="268" y="506"/>
                    <a:pt x="297" y="470"/>
                    <a:pt x="297" y="470"/>
                  </a:cubicBezTo>
                  <a:cubicBezTo>
                    <a:pt x="297" y="412"/>
                    <a:pt x="297" y="383"/>
                    <a:pt x="268" y="354"/>
                  </a:cubicBezTo>
                  <a:cubicBezTo>
                    <a:pt x="253" y="340"/>
                    <a:pt x="232" y="332"/>
                    <a:pt x="210" y="332"/>
                  </a:cubicBezTo>
                  <a:cubicBezTo>
                    <a:pt x="188" y="332"/>
                    <a:pt x="167" y="340"/>
                    <a:pt x="152" y="354"/>
                  </a:cubicBezTo>
                  <a:cubicBezTo>
                    <a:pt x="87" y="441"/>
                    <a:pt x="0" y="564"/>
                    <a:pt x="0" y="715"/>
                  </a:cubicBezTo>
                  <a:cubicBezTo>
                    <a:pt x="0" y="802"/>
                    <a:pt x="58" y="925"/>
                    <a:pt x="116" y="983"/>
                  </a:cubicBezTo>
                  <a:cubicBezTo>
                    <a:pt x="206" y="1073"/>
                    <a:pt x="313" y="1118"/>
                    <a:pt x="420" y="1118"/>
                  </a:cubicBezTo>
                  <a:cubicBezTo>
                    <a:pt x="526" y="1118"/>
                    <a:pt x="633" y="1073"/>
                    <a:pt x="723" y="983"/>
                  </a:cubicBezTo>
                  <a:cubicBezTo>
                    <a:pt x="875" y="831"/>
                    <a:pt x="839" y="687"/>
                    <a:pt x="839" y="687"/>
                  </a:cubicBezTo>
                  <a:cubicBezTo>
                    <a:pt x="839" y="470"/>
                    <a:pt x="658" y="289"/>
                    <a:pt x="658" y="173"/>
                  </a:cubicBezTo>
                  <a:lnTo>
                    <a:pt x="658" y="145"/>
                  </a:lnTo>
                  <a:cubicBezTo>
                    <a:pt x="694" y="80"/>
                    <a:pt x="658" y="51"/>
                    <a:pt x="629" y="22"/>
                  </a:cubicBezTo>
                  <a:cubicBezTo>
                    <a:pt x="600" y="7"/>
                    <a:pt x="579" y="0"/>
                    <a:pt x="56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1" name="Google Shape;1391;p46"/>
          <p:cNvGrpSpPr/>
          <p:nvPr/>
        </p:nvGrpSpPr>
        <p:grpSpPr>
          <a:xfrm>
            <a:off x="3139905" y="3101182"/>
            <a:ext cx="186190" cy="376045"/>
            <a:chOff x="4079647" y="2433786"/>
            <a:chExt cx="186190" cy="376045"/>
          </a:xfrm>
        </p:grpSpPr>
        <p:sp>
          <p:nvSpPr>
            <p:cNvPr id="1392" name="Google Shape;1392;p46"/>
            <p:cNvSpPr/>
            <p:nvPr/>
          </p:nvSpPr>
          <p:spPr>
            <a:xfrm>
              <a:off x="4079647" y="2433786"/>
              <a:ext cx="186190" cy="376045"/>
            </a:xfrm>
            <a:custGeom>
              <a:avLst/>
              <a:gdLst/>
              <a:ahLst/>
              <a:cxnLst/>
              <a:rect l="l" t="t" r="r" b="b"/>
              <a:pathLst>
                <a:path w="2133" h="4308" extrusionOk="0">
                  <a:moveTo>
                    <a:pt x="1771" y="124"/>
                  </a:moveTo>
                  <a:cubicBezTo>
                    <a:pt x="1807" y="124"/>
                    <a:pt x="1836" y="152"/>
                    <a:pt x="1836" y="181"/>
                  </a:cubicBezTo>
                  <a:lnTo>
                    <a:pt x="1836" y="933"/>
                  </a:lnTo>
                  <a:cubicBezTo>
                    <a:pt x="1836" y="969"/>
                    <a:pt x="1836" y="969"/>
                    <a:pt x="1807" y="998"/>
                  </a:cubicBezTo>
                  <a:lnTo>
                    <a:pt x="1475" y="1236"/>
                  </a:lnTo>
                  <a:lnTo>
                    <a:pt x="1475" y="124"/>
                  </a:lnTo>
                  <a:close/>
                  <a:moveTo>
                    <a:pt x="1323" y="124"/>
                  </a:moveTo>
                  <a:lnTo>
                    <a:pt x="1323" y="1359"/>
                  </a:lnTo>
                  <a:lnTo>
                    <a:pt x="1294" y="1388"/>
                  </a:lnTo>
                  <a:lnTo>
                    <a:pt x="839" y="1388"/>
                  </a:lnTo>
                  <a:lnTo>
                    <a:pt x="810" y="1359"/>
                  </a:lnTo>
                  <a:lnTo>
                    <a:pt x="810" y="846"/>
                  </a:lnTo>
                  <a:cubicBezTo>
                    <a:pt x="810" y="817"/>
                    <a:pt x="781" y="788"/>
                    <a:pt x="752" y="752"/>
                  </a:cubicBezTo>
                  <a:cubicBezTo>
                    <a:pt x="723" y="752"/>
                    <a:pt x="687" y="788"/>
                    <a:pt x="687" y="846"/>
                  </a:cubicBezTo>
                  <a:lnTo>
                    <a:pt x="687" y="1236"/>
                  </a:lnTo>
                  <a:lnTo>
                    <a:pt x="326" y="998"/>
                  </a:lnTo>
                  <a:cubicBezTo>
                    <a:pt x="326" y="969"/>
                    <a:pt x="297" y="969"/>
                    <a:pt x="297" y="933"/>
                  </a:cubicBezTo>
                  <a:lnTo>
                    <a:pt x="297" y="181"/>
                  </a:lnTo>
                  <a:cubicBezTo>
                    <a:pt x="297" y="152"/>
                    <a:pt x="326" y="124"/>
                    <a:pt x="362" y="124"/>
                  </a:cubicBezTo>
                  <a:lnTo>
                    <a:pt x="687" y="124"/>
                  </a:lnTo>
                  <a:lnTo>
                    <a:pt x="687" y="572"/>
                  </a:lnTo>
                  <a:cubicBezTo>
                    <a:pt x="687" y="608"/>
                    <a:pt x="687" y="637"/>
                    <a:pt x="723" y="637"/>
                  </a:cubicBezTo>
                  <a:cubicBezTo>
                    <a:pt x="781" y="637"/>
                    <a:pt x="810" y="608"/>
                    <a:pt x="810" y="572"/>
                  </a:cubicBezTo>
                  <a:lnTo>
                    <a:pt x="810" y="124"/>
                  </a:lnTo>
                  <a:close/>
                  <a:moveTo>
                    <a:pt x="1561" y="1388"/>
                  </a:moveTo>
                  <a:cubicBezTo>
                    <a:pt x="1626" y="1388"/>
                    <a:pt x="1655" y="1446"/>
                    <a:pt x="1626" y="1475"/>
                  </a:cubicBezTo>
                  <a:cubicBezTo>
                    <a:pt x="1626" y="1540"/>
                    <a:pt x="1590" y="1569"/>
                    <a:pt x="1532" y="1569"/>
                  </a:cubicBezTo>
                  <a:lnTo>
                    <a:pt x="1323" y="1569"/>
                  </a:lnTo>
                  <a:cubicBezTo>
                    <a:pt x="1294" y="1569"/>
                    <a:pt x="1265" y="1569"/>
                    <a:pt x="1265" y="1598"/>
                  </a:cubicBezTo>
                  <a:lnTo>
                    <a:pt x="1171" y="1656"/>
                  </a:lnTo>
                  <a:cubicBezTo>
                    <a:pt x="1142" y="1627"/>
                    <a:pt x="1113" y="1627"/>
                    <a:pt x="1048" y="1627"/>
                  </a:cubicBezTo>
                  <a:cubicBezTo>
                    <a:pt x="1019" y="1627"/>
                    <a:pt x="990" y="1627"/>
                    <a:pt x="961" y="1656"/>
                  </a:cubicBezTo>
                  <a:lnTo>
                    <a:pt x="867" y="1598"/>
                  </a:lnTo>
                  <a:cubicBezTo>
                    <a:pt x="867" y="1569"/>
                    <a:pt x="839" y="1569"/>
                    <a:pt x="810" y="1569"/>
                  </a:cubicBezTo>
                  <a:lnTo>
                    <a:pt x="571" y="1569"/>
                  </a:lnTo>
                  <a:cubicBezTo>
                    <a:pt x="506" y="1540"/>
                    <a:pt x="477" y="1511"/>
                    <a:pt x="477" y="1475"/>
                  </a:cubicBezTo>
                  <a:cubicBezTo>
                    <a:pt x="477" y="1417"/>
                    <a:pt x="542" y="1388"/>
                    <a:pt x="600" y="1388"/>
                  </a:cubicBezTo>
                  <a:lnTo>
                    <a:pt x="629" y="1388"/>
                  </a:lnTo>
                  <a:lnTo>
                    <a:pt x="781" y="1475"/>
                  </a:lnTo>
                  <a:cubicBezTo>
                    <a:pt x="810" y="1511"/>
                    <a:pt x="839" y="1511"/>
                    <a:pt x="904" y="1511"/>
                  </a:cubicBezTo>
                  <a:lnTo>
                    <a:pt x="1229" y="1511"/>
                  </a:lnTo>
                  <a:cubicBezTo>
                    <a:pt x="1294" y="1511"/>
                    <a:pt x="1323" y="1511"/>
                    <a:pt x="1352" y="1475"/>
                  </a:cubicBezTo>
                  <a:lnTo>
                    <a:pt x="1446" y="1417"/>
                  </a:lnTo>
                  <a:lnTo>
                    <a:pt x="1503" y="1388"/>
                  </a:lnTo>
                  <a:close/>
                  <a:moveTo>
                    <a:pt x="1084" y="1749"/>
                  </a:moveTo>
                  <a:cubicBezTo>
                    <a:pt x="1084" y="1749"/>
                    <a:pt x="1113" y="1749"/>
                    <a:pt x="1113" y="1778"/>
                  </a:cubicBezTo>
                  <a:lnTo>
                    <a:pt x="1113" y="1807"/>
                  </a:lnTo>
                  <a:lnTo>
                    <a:pt x="1113" y="1930"/>
                  </a:lnTo>
                  <a:lnTo>
                    <a:pt x="1019" y="1930"/>
                  </a:lnTo>
                  <a:lnTo>
                    <a:pt x="1019" y="1807"/>
                  </a:lnTo>
                  <a:lnTo>
                    <a:pt x="1019" y="1778"/>
                  </a:lnTo>
                  <a:cubicBezTo>
                    <a:pt x="1019" y="1749"/>
                    <a:pt x="1048" y="1749"/>
                    <a:pt x="1084" y="1749"/>
                  </a:cubicBezTo>
                  <a:close/>
                  <a:moveTo>
                    <a:pt x="362" y="1"/>
                  </a:moveTo>
                  <a:cubicBezTo>
                    <a:pt x="268" y="1"/>
                    <a:pt x="181" y="95"/>
                    <a:pt x="181" y="181"/>
                  </a:cubicBezTo>
                  <a:lnTo>
                    <a:pt x="181" y="933"/>
                  </a:lnTo>
                  <a:cubicBezTo>
                    <a:pt x="181" y="998"/>
                    <a:pt x="210" y="1056"/>
                    <a:pt x="268" y="1085"/>
                  </a:cubicBezTo>
                  <a:lnTo>
                    <a:pt x="477" y="1265"/>
                  </a:lnTo>
                  <a:cubicBezTo>
                    <a:pt x="419" y="1294"/>
                    <a:pt x="362" y="1388"/>
                    <a:pt x="362" y="1446"/>
                  </a:cubicBezTo>
                  <a:cubicBezTo>
                    <a:pt x="362" y="1540"/>
                    <a:pt x="391" y="1598"/>
                    <a:pt x="419" y="1627"/>
                  </a:cubicBezTo>
                  <a:cubicBezTo>
                    <a:pt x="477" y="1656"/>
                    <a:pt x="542" y="1692"/>
                    <a:pt x="600" y="1692"/>
                  </a:cubicBezTo>
                  <a:lnTo>
                    <a:pt x="752" y="1692"/>
                  </a:lnTo>
                  <a:cubicBezTo>
                    <a:pt x="781" y="1692"/>
                    <a:pt x="810" y="1692"/>
                    <a:pt x="839" y="1721"/>
                  </a:cubicBezTo>
                  <a:lnTo>
                    <a:pt x="904" y="1778"/>
                  </a:lnTo>
                  <a:lnTo>
                    <a:pt x="904" y="1807"/>
                  </a:lnTo>
                  <a:lnTo>
                    <a:pt x="904" y="1988"/>
                  </a:lnTo>
                  <a:lnTo>
                    <a:pt x="87" y="2443"/>
                  </a:lnTo>
                  <a:cubicBezTo>
                    <a:pt x="29" y="2472"/>
                    <a:pt x="0" y="2530"/>
                    <a:pt x="0" y="2624"/>
                  </a:cubicBezTo>
                  <a:lnTo>
                    <a:pt x="0" y="3614"/>
                  </a:lnTo>
                  <a:cubicBezTo>
                    <a:pt x="0" y="3708"/>
                    <a:pt x="29" y="3766"/>
                    <a:pt x="87" y="3794"/>
                  </a:cubicBezTo>
                  <a:lnTo>
                    <a:pt x="961" y="4307"/>
                  </a:lnTo>
                  <a:lnTo>
                    <a:pt x="1171" y="4307"/>
                  </a:lnTo>
                  <a:lnTo>
                    <a:pt x="2045" y="3794"/>
                  </a:lnTo>
                  <a:cubicBezTo>
                    <a:pt x="2103" y="3766"/>
                    <a:pt x="2132" y="3708"/>
                    <a:pt x="2132" y="3614"/>
                  </a:cubicBezTo>
                  <a:lnTo>
                    <a:pt x="2132" y="3137"/>
                  </a:lnTo>
                  <a:cubicBezTo>
                    <a:pt x="2132" y="3101"/>
                    <a:pt x="2103" y="3072"/>
                    <a:pt x="2074" y="3072"/>
                  </a:cubicBezTo>
                  <a:cubicBezTo>
                    <a:pt x="2045" y="3072"/>
                    <a:pt x="2016" y="3101"/>
                    <a:pt x="2016" y="3137"/>
                  </a:cubicBezTo>
                  <a:lnTo>
                    <a:pt x="2016" y="3614"/>
                  </a:lnTo>
                  <a:cubicBezTo>
                    <a:pt x="2016" y="3643"/>
                    <a:pt x="1988" y="3679"/>
                    <a:pt x="1988" y="3679"/>
                  </a:cubicBezTo>
                  <a:lnTo>
                    <a:pt x="1113" y="4185"/>
                  </a:lnTo>
                  <a:lnTo>
                    <a:pt x="1019" y="4185"/>
                  </a:lnTo>
                  <a:lnTo>
                    <a:pt x="145" y="3679"/>
                  </a:lnTo>
                  <a:cubicBezTo>
                    <a:pt x="145" y="3679"/>
                    <a:pt x="116" y="3643"/>
                    <a:pt x="116" y="3614"/>
                  </a:cubicBezTo>
                  <a:lnTo>
                    <a:pt x="116" y="2624"/>
                  </a:lnTo>
                  <a:cubicBezTo>
                    <a:pt x="116" y="2595"/>
                    <a:pt x="145" y="2559"/>
                    <a:pt x="145" y="2559"/>
                  </a:cubicBezTo>
                  <a:cubicBezTo>
                    <a:pt x="181" y="2530"/>
                    <a:pt x="961" y="2111"/>
                    <a:pt x="1019" y="2053"/>
                  </a:cubicBezTo>
                  <a:lnTo>
                    <a:pt x="1113" y="2053"/>
                  </a:lnTo>
                  <a:cubicBezTo>
                    <a:pt x="1352" y="2197"/>
                    <a:pt x="1713" y="2414"/>
                    <a:pt x="1988" y="2559"/>
                  </a:cubicBezTo>
                  <a:cubicBezTo>
                    <a:pt x="1988" y="2559"/>
                    <a:pt x="2016" y="2595"/>
                    <a:pt x="2016" y="2624"/>
                  </a:cubicBezTo>
                  <a:lnTo>
                    <a:pt x="2016" y="2891"/>
                  </a:lnTo>
                  <a:cubicBezTo>
                    <a:pt x="2016" y="2920"/>
                    <a:pt x="2045" y="2956"/>
                    <a:pt x="2074" y="2956"/>
                  </a:cubicBezTo>
                  <a:cubicBezTo>
                    <a:pt x="2103" y="2956"/>
                    <a:pt x="2132" y="2920"/>
                    <a:pt x="2132" y="2891"/>
                  </a:cubicBezTo>
                  <a:lnTo>
                    <a:pt x="2132" y="2624"/>
                  </a:lnTo>
                  <a:cubicBezTo>
                    <a:pt x="2132" y="2530"/>
                    <a:pt x="2103" y="2472"/>
                    <a:pt x="2045" y="2443"/>
                  </a:cubicBezTo>
                  <a:lnTo>
                    <a:pt x="1229" y="1988"/>
                  </a:lnTo>
                  <a:lnTo>
                    <a:pt x="1229" y="1807"/>
                  </a:lnTo>
                  <a:lnTo>
                    <a:pt x="1229" y="1778"/>
                  </a:lnTo>
                  <a:lnTo>
                    <a:pt x="1294" y="1721"/>
                  </a:lnTo>
                  <a:cubicBezTo>
                    <a:pt x="1323" y="1692"/>
                    <a:pt x="1352" y="1692"/>
                    <a:pt x="1381" y="1692"/>
                  </a:cubicBezTo>
                  <a:lnTo>
                    <a:pt x="1561" y="1692"/>
                  </a:lnTo>
                  <a:cubicBezTo>
                    <a:pt x="1684" y="1692"/>
                    <a:pt x="1771" y="1598"/>
                    <a:pt x="1771" y="1475"/>
                  </a:cubicBezTo>
                  <a:cubicBezTo>
                    <a:pt x="1771" y="1417"/>
                    <a:pt x="1742" y="1359"/>
                    <a:pt x="1713" y="1330"/>
                  </a:cubicBezTo>
                  <a:cubicBezTo>
                    <a:pt x="1684" y="1294"/>
                    <a:pt x="1684" y="1265"/>
                    <a:pt x="1655" y="1265"/>
                  </a:cubicBezTo>
                  <a:lnTo>
                    <a:pt x="1894" y="1085"/>
                  </a:lnTo>
                  <a:cubicBezTo>
                    <a:pt x="1923" y="1056"/>
                    <a:pt x="1951" y="998"/>
                    <a:pt x="1951" y="933"/>
                  </a:cubicBezTo>
                  <a:lnTo>
                    <a:pt x="1951" y="181"/>
                  </a:lnTo>
                  <a:cubicBezTo>
                    <a:pt x="1951" y="95"/>
                    <a:pt x="1865" y="1"/>
                    <a:pt x="177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46"/>
            <p:cNvSpPr/>
            <p:nvPr/>
          </p:nvSpPr>
          <p:spPr>
            <a:xfrm>
              <a:off x="4116221" y="2654540"/>
              <a:ext cx="110509" cy="103962"/>
            </a:xfrm>
            <a:custGeom>
              <a:avLst/>
              <a:gdLst/>
              <a:ahLst/>
              <a:cxnLst/>
              <a:rect l="l" t="t" r="r" b="b"/>
              <a:pathLst>
                <a:path w="1266" h="1191" extrusionOk="0">
                  <a:moveTo>
                    <a:pt x="629" y="124"/>
                  </a:moveTo>
                  <a:cubicBezTo>
                    <a:pt x="665" y="124"/>
                    <a:pt x="694" y="124"/>
                    <a:pt x="694" y="153"/>
                  </a:cubicBezTo>
                  <a:lnTo>
                    <a:pt x="781" y="304"/>
                  </a:lnTo>
                  <a:cubicBezTo>
                    <a:pt x="810" y="333"/>
                    <a:pt x="875" y="391"/>
                    <a:pt x="904" y="391"/>
                  </a:cubicBezTo>
                  <a:lnTo>
                    <a:pt x="1084" y="427"/>
                  </a:lnTo>
                  <a:cubicBezTo>
                    <a:pt x="1113" y="427"/>
                    <a:pt x="1142" y="456"/>
                    <a:pt x="1142" y="485"/>
                  </a:cubicBezTo>
                  <a:cubicBezTo>
                    <a:pt x="1142" y="485"/>
                    <a:pt x="1142" y="514"/>
                    <a:pt x="1113" y="543"/>
                  </a:cubicBezTo>
                  <a:lnTo>
                    <a:pt x="990" y="666"/>
                  </a:lnTo>
                  <a:cubicBezTo>
                    <a:pt x="962" y="695"/>
                    <a:pt x="962" y="752"/>
                    <a:pt x="962" y="817"/>
                  </a:cubicBezTo>
                  <a:lnTo>
                    <a:pt x="962" y="998"/>
                  </a:lnTo>
                  <a:lnTo>
                    <a:pt x="962" y="1056"/>
                  </a:lnTo>
                  <a:lnTo>
                    <a:pt x="875" y="1056"/>
                  </a:lnTo>
                  <a:lnTo>
                    <a:pt x="723" y="998"/>
                  </a:lnTo>
                  <a:cubicBezTo>
                    <a:pt x="694" y="984"/>
                    <a:pt x="671" y="976"/>
                    <a:pt x="647" y="976"/>
                  </a:cubicBezTo>
                  <a:cubicBezTo>
                    <a:pt x="624" y="976"/>
                    <a:pt x="600" y="984"/>
                    <a:pt x="571" y="998"/>
                  </a:cubicBezTo>
                  <a:lnTo>
                    <a:pt x="391" y="1056"/>
                  </a:lnTo>
                  <a:lnTo>
                    <a:pt x="333" y="1056"/>
                  </a:lnTo>
                  <a:cubicBezTo>
                    <a:pt x="333" y="1056"/>
                    <a:pt x="304" y="1027"/>
                    <a:pt x="333" y="998"/>
                  </a:cubicBezTo>
                  <a:lnTo>
                    <a:pt x="333" y="817"/>
                  </a:lnTo>
                  <a:cubicBezTo>
                    <a:pt x="333" y="752"/>
                    <a:pt x="333" y="695"/>
                    <a:pt x="304" y="666"/>
                  </a:cubicBezTo>
                  <a:lnTo>
                    <a:pt x="181" y="543"/>
                  </a:lnTo>
                  <a:cubicBezTo>
                    <a:pt x="152" y="514"/>
                    <a:pt x="152" y="485"/>
                    <a:pt x="152" y="485"/>
                  </a:cubicBezTo>
                  <a:cubicBezTo>
                    <a:pt x="152" y="456"/>
                    <a:pt x="181" y="427"/>
                    <a:pt x="210" y="427"/>
                  </a:cubicBezTo>
                  <a:lnTo>
                    <a:pt x="391" y="391"/>
                  </a:lnTo>
                  <a:cubicBezTo>
                    <a:pt x="420" y="391"/>
                    <a:pt x="485" y="333"/>
                    <a:pt x="514" y="304"/>
                  </a:cubicBezTo>
                  <a:lnTo>
                    <a:pt x="600" y="153"/>
                  </a:lnTo>
                  <a:cubicBezTo>
                    <a:pt x="600" y="124"/>
                    <a:pt x="629" y="124"/>
                    <a:pt x="629" y="124"/>
                  </a:cubicBezTo>
                  <a:close/>
                  <a:moveTo>
                    <a:pt x="629" y="1"/>
                  </a:moveTo>
                  <a:cubicBezTo>
                    <a:pt x="571" y="1"/>
                    <a:pt x="514" y="30"/>
                    <a:pt x="485" y="95"/>
                  </a:cubicBezTo>
                  <a:lnTo>
                    <a:pt x="391" y="247"/>
                  </a:lnTo>
                  <a:lnTo>
                    <a:pt x="362" y="275"/>
                  </a:lnTo>
                  <a:lnTo>
                    <a:pt x="181" y="304"/>
                  </a:lnTo>
                  <a:cubicBezTo>
                    <a:pt x="123" y="333"/>
                    <a:pt x="58" y="362"/>
                    <a:pt x="29" y="427"/>
                  </a:cubicBezTo>
                  <a:cubicBezTo>
                    <a:pt x="0" y="485"/>
                    <a:pt x="29" y="572"/>
                    <a:pt x="58" y="608"/>
                  </a:cubicBezTo>
                  <a:lnTo>
                    <a:pt x="181" y="752"/>
                  </a:lnTo>
                  <a:cubicBezTo>
                    <a:pt x="210" y="752"/>
                    <a:pt x="210" y="789"/>
                    <a:pt x="210" y="789"/>
                  </a:cubicBezTo>
                  <a:lnTo>
                    <a:pt x="181" y="998"/>
                  </a:lnTo>
                  <a:cubicBezTo>
                    <a:pt x="181" y="1056"/>
                    <a:pt x="210" y="1114"/>
                    <a:pt x="268" y="1150"/>
                  </a:cubicBezTo>
                  <a:cubicBezTo>
                    <a:pt x="304" y="1179"/>
                    <a:pt x="333" y="1179"/>
                    <a:pt x="391" y="1179"/>
                  </a:cubicBezTo>
                  <a:lnTo>
                    <a:pt x="448" y="1179"/>
                  </a:lnTo>
                  <a:lnTo>
                    <a:pt x="629" y="1085"/>
                  </a:lnTo>
                  <a:lnTo>
                    <a:pt x="665" y="1085"/>
                  </a:lnTo>
                  <a:lnTo>
                    <a:pt x="846" y="1179"/>
                  </a:lnTo>
                  <a:cubicBezTo>
                    <a:pt x="863" y="1187"/>
                    <a:pt x="880" y="1191"/>
                    <a:pt x="897" y="1191"/>
                  </a:cubicBezTo>
                  <a:cubicBezTo>
                    <a:pt x="938" y="1191"/>
                    <a:pt x="981" y="1170"/>
                    <a:pt x="1027" y="1150"/>
                  </a:cubicBezTo>
                  <a:cubicBezTo>
                    <a:pt x="1084" y="1114"/>
                    <a:pt x="1113" y="1056"/>
                    <a:pt x="1113" y="998"/>
                  </a:cubicBezTo>
                  <a:lnTo>
                    <a:pt x="1084" y="789"/>
                  </a:lnTo>
                  <a:lnTo>
                    <a:pt x="1084" y="752"/>
                  </a:lnTo>
                  <a:lnTo>
                    <a:pt x="1207" y="608"/>
                  </a:lnTo>
                  <a:cubicBezTo>
                    <a:pt x="1265" y="572"/>
                    <a:pt x="1265" y="485"/>
                    <a:pt x="1265" y="427"/>
                  </a:cubicBezTo>
                  <a:cubicBezTo>
                    <a:pt x="1236" y="362"/>
                    <a:pt x="1171" y="333"/>
                    <a:pt x="1113" y="304"/>
                  </a:cubicBezTo>
                  <a:lnTo>
                    <a:pt x="933" y="275"/>
                  </a:lnTo>
                  <a:lnTo>
                    <a:pt x="904" y="247"/>
                  </a:lnTo>
                  <a:lnTo>
                    <a:pt x="810" y="95"/>
                  </a:lnTo>
                  <a:cubicBezTo>
                    <a:pt x="781" y="30"/>
                    <a:pt x="723" y="1"/>
                    <a:pt x="6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A47"/>
        </a:solidFill>
        <a:effectLst/>
      </p:bgPr>
    </p:bg>
    <p:spTree>
      <p:nvGrpSpPr>
        <p:cNvPr id="1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" name="Google Shape;1398;p47"/>
          <p:cNvSpPr txBox="1"/>
          <p:nvPr/>
        </p:nvSpPr>
        <p:spPr>
          <a:xfrm>
            <a:off x="1048350" y="3238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Instructions for use</a:t>
            </a:r>
            <a:endParaRPr sz="2400">
              <a:solidFill>
                <a:srgbClr val="FFFFFF"/>
              </a:solidFill>
            </a:endParaRPr>
          </a:p>
        </p:txBody>
      </p:sp>
      <p:sp>
        <p:nvSpPr>
          <p:cNvPr id="1399" name="Google Shape;1399;p47"/>
          <p:cNvSpPr txBox="1"/>
          <p:nvPr/>
        </p:nvSpPr>
        <p:spPr>
          <a:xfrm>
            <a:off x="1048350" y="4314290"/>
            <a:ext cx="70473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</a:rPr>
              <a:t>For more information about editing slides, please read</a:t>
            </a:r>
            <a:r>
              <a:rPr lang="en" sz="900">
                <a:solidFill>
                  <a:srgbClr val="FFFFFF"/>
                </a:solidFill>
              </a:rPr>
              <a:t> </a:t>
            </a:r>
            <a:r>
              <a:rPr lang="en" sz="1000">
                <a:solidFill>
                  <a:srgbClr val="FFFFFF"/>
                </a:solidFill>
              </a:rPr>
              <a:t>our FAQs or visit our blog:</a:t>
            </a:r>
            <a:endParaRPr sz="1000"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u="sng">
                <a:solidFill>
                  <a:srgbClr val="869FB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https://slidesgo.com/faqs</a:t>
            </a:r>
            <a:r>
              <a:rPr lang="en" sz="1200">
                <a:solidFill>
                  <a:srgbClr val="FFFFFF"/>
                </a:solidFill>
              </a:rPr>
              <a:t> </a:t>
            </a:r>
            <a:r>
              <a:rPr lang="en" sz="1000">
                <a:solidFill>
                  <a:srgbClr val="FFFFFF"/>
                </a:solidFill>
              </a:rPr>
              <a:t>and</a:t>
            </a:r>
            <a:r>
              <a:rPr lang="en" sz="1200">
                <a:solidFill>
                  <a:srgbClr val="FFFFFF"/>
                </a:solidFill>
              </a:rPr>
              <a:t> </a:t>
            </a:r>
            <a:r>
              <a:rPr lang="en" sz="1000" u="sng">
                <a:solidFill>
                  <a:srgbClr val="869FB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https://slidesgo.com/slidesgo-school</a:t>
            </a:r>
            <a:endParaRPr sz="1000" u="sng">
              <a:solidFill>
                <a:srgbClr val="869FB2"/>
              </a:solidFill>
            </a:endParaRPr>
          </a:p>
        </p:txBody>
      </p:sp>
      <p:sp>
        <p:nvSpPr>
          <p:cNvPr id="1400" name="Google Shape;1400;p47"/>
          <p:cNvSpPr txBox="1"/>
          <p:nvPr/>
        </p:nvSpPr>
        <p:spPr>
          <a:xfrm>
            <a:off x="1048350" y="902900"/>
            <a:ext cx="7047300" cy="268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FFFFFF"/>
                </a:solidFill>
              </a:rPr>
              <a:t>If you have a free account, in order to use this template, you must credit </a:t>
            </a:r>
            <a:r>
              <a:rPr lang="en" sz="1000" b="1" u="sng">
                <a:solidFill>
                  <a:srgbClr val="869FB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rgbClr val="435D74"/>
                </a:solidFill>
              </a:rPr>
              <a:t> </a:t>
            </a:r>
            <a:r>
              <a:rPr lang="en" sz="1000">
                <a:solidFill>
                  <a:srgbClr val="FFFFFF"/>
                </a:solidFill>
              </a:rPr>
              <a:t>in your final presentation. Please refer to the next slide to read the instructions for premium users.</a:t>
            </a:r>
            <a:endParaRPr sz="10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000" b="1">
                <a:solidFill>
                  <a:srgbClr val="869FB2"/>
                </a:solidFill>
              </a:rPr>
              <a:t>As a Free user, you are allowed to:</a:t>
            </a:r>
            <a:endParaRPr sz="1000" b="1">
              <a:solidFill>
                <a:srgbClr val="869FB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FFFFFF"/>
                </a:solidFill>
              </a:rPr>
              <a:t>- Modify this template.</a:t>
            </a:r>
            <a:endParaRPr sz="10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FFFFFF"/>
                </a:solidFill>
              </a:rPr>
              <a:t>- Use it for both personal and commercial projects.</a:t>
            </a:r>
            <a:endParaRPr sz="10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000" b="1">
                <a:solidFill>
                  <a:srgbClr val="869FB2"/>
                </a:solidFill>
              </a:rPr>
              <a:t>You are not allowed to:</a:t>
            </a:r>
            <a:endParaRPr sz="1000" b="1">
              <a:solidFill>
                <a:srgbClr val="869FB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FFFFFF"/>
                </a:solidFill>
              </a:rPr>
              <a:t>- Sublicense, sell or rent any of Slidesgo Content (or a modified version of Slidesgo Content).</a:t>
            </a:r>
            <a:endParaRPr sz="10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FFFFFF"/>
                </a:solidFill>
              </a:rPr>
              <a:t>- Distribute Slidesgo Content unless it has been expressly authorized by Slidesgo.</a:t>
            </a:r>
            <a:endParaRPr sz="10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FFFFFF"/>
                </a:solidFill>
              </a:rPr>
              <a:t>- Include Slidesgo Content in an online or offline database or file.</a:t>
            </a:r>
            <a:endParaRPr sz="10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FFFFFF"/>
                </a:solidFill>
              </a:rPr>
              <a:t>- Offer Slidesgo templates (or modified versions of Slidesgo templates) for download.</a:t>
            </a:r>
            <a:endParaRPr sz="10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FFFFFF"/>
                </a:solidFill>
              </a:rPr>
              <a:t>- Acquire the copyright of Slidesgo Content.</a:t>
            </a:r>
            <a:endParaRPr sz="10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A47"/>
        </a:solidFill>
        <a:effectLst/>
      </p:bgPr>
    </p:bg>
    <p:spTree>
      <p:nvGrpSpPr>
        <p:cNvPr id="1" name="Shape 1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" name="Google Shape;1405;p48"/>
          <p:cNvSpPr txBox="1"/>
          <p:nvPr/>
        </p:nvSpPr>
        <p:spPr>
          <a:xfrm>
            <a:off x="1048350" y="3238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Instructions for use (premium users)</a:t>
            </a:r>
            <a:endParaRPr sz="2400">
              <a:solidFill>
                <a:srgbClr val="FFFFFF"/>
              </a:solidFill>
            </a:endParaRPr>
          </a:p>
        </p:txBody>
      </p:sp>
      <p:sp>
        <p:nvSpPr>
          <p:cNvPr id="1406" name="Google Shape;1406;p48"/>
          <p:cNvSpPr txBox="1"/>
          <p:nvPr/>
        </p:nvSpPr>
        <p:spPr>
          <a:xfrm>
            <a:off x="1048350" y="902900"/>
            <a:ext cx="7047300" cy="392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lt1"/>
                </a:solidFill>
              </a:rPr>
              <a:t>As a Premium user, you can use this template without attributing </a:t>
            </a:r>
            <a:r>
              <a:rPr lang="en" sz="1000" b="1">
                <a:solidFill>
                  <a:schemeClr val="hlink"/>
                </a:solidFill>
                <a:uFill>
                  <a:noFill/>
                </a:uFill>
                <a:hlinkClick r:id="rId3"/>
              </a:rPr>
              <a:t>Slidesgo</a:t>
            </a:r>
            <a:r>
              <a:rPr lang="en" sz="900">
                <a:solidFill>
                  <a:schemeClr val="lt1"/>
                </a:solidFill>
              </a:rPr>
              <a:t>.</a:t>
            </a:r>
            <a:endParaRPr sz="90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>
                <a:solidFill>
                  <a:srgbClr val="869FB2"/>
                </a:solidFill>
              </a:rPr>
              <a:t>You are allowed to:</a:t>
            </a:r>
            <a:endParaRPr sz="1000" b="1">
              <a:solidFill>
                <a:srgbClr val="869FB2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Char char="●"/>
            </a:pPr>
            <a:r>
              <a:rPr lang="en" sz="1000">
                <a:solidFill>
                  <a:srgbClr val="FFFFFF"/>
                </a:solidFill>
              </a:rPr>
              <a:t>Modify this template.</a:t>
            </a:r>
            <a:endParaRPr sz="1000">
              <a:solidFill>
                <a:srgbClr val="FFFFFF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Char char="●"/>
            </a:pPr>
            <a:r>
              <a:rPr lang="en" sz="1000">
                <a:solidFill>
                  <a:srgbClr val="FFFFFF"/>
                </a:solidFill>
              </a:rPr>
              <a:t>Use it for both personal and commercial purposes.</a:t>
            </a:r>
            <a:endParaRPr sz="1000">
              <a:solidFill>
                <a:srgbClr val="FFFFFF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Char char="●"/>
            </a:pPr>
            <a:r>
              <a:rPr lang="en" sz="1000">
                <a:solidFill>
                  <a:srgbClr val="FFFFFF"/>
                </a:solidFill>
              </a:rPr>
              <a:t>Share this template in an editable format with people who are not part of your team.</a:t>
            </a:r>
            <a:endParaRPr sz="10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rgbClr val="869FB2"/>
                </a:solidFill>
              </a:rPr>
              <a:t>You are not allowed to:</a:t>
            </a:r>
            <a:endParaRPr sz="1000" b="1">
              <a:solidFill>
                <a:srgbClr val="869FB2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Char char="●"/>
            </a:pPr>
            <a:r>
              <a:rPr lang="en" sz="1000">
                <a:solidFill>
                  <a:srgbClr val="FFFFFF"/>
                </a:solidFill>
              </a:rPr>
              <a:t>Sublicense, sell or rent this Slidesgo Template (or a modified version of this Slidesgo Template).</a:t>
            </a:r>
            <a:endParaRPr sz="1000">
              <a:solidFill>
                <a:srgbClr val="FFFFFF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Char char="●"/>
            </a:pPr>
            <a:r>
              <a:rPr lang="en" sz="1000">
                <a:solidFill>
                  <a:srgbClr val="FFFFFF"/>
                </a:solidFill>
              </a:rPr>
              <a:t>Distribute this Slidesgo Template (or a modified version of this Slidesgo Template) or include it in a database or in any other product or service that offers downloadable images, icons or presentations that may be subject to distribution or resale.</a:t>
            </a:r>
            <a:endParaRPr sz="1000">
              <a:solidFill>
                <a:srgbClr val="FFFFFF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Char char="●"/>
            </a:pPr>
            <a:r>
              <a:rPr lang="en" sz="1000">
                <a:solidFill>
                  <a:srgbClr val="FFFFFF"/>
                </a:solidFill>
              </a:rPr>
              <a:t>Use any of the elements that are part of this Slidesgo Template in an isolated and separated way from this Template.</a:t>
            </a:r>
            <a:endParaRPr sz="1000">
              <a:solidFill>
                <a:srgbClr val="FFFFFF"/>
              </a:solidFill>
            </a:endParaRPr>
          </a:p>
          <a:p>
            <a:pPr marL="457200" lvl="0" indent="-292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Arial"/>
              <a:buChar char="●"/>
            </a:pPr>
            <a:r>
              <a:rPr lang="en" sz="1000">
                <a:solidFill>
                  <a:srgbClr val="FFFFFF"/>
                </a:solidFill>
              </a:rPr>
              <a:t>Register any of the elements that are part of this template as a trademark or logo, or register it as a work in an intellectual property registry or similar.</a:t>
            </a:r>
            <a:endParaRPr sz="10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</a:endParaRPr>
          </a:p>
        </p:txBody>
      </p:sp>
      <p:sp>
        <p:nvSpPr>
          <p:cNvPr id="1407" name="Google Shape;1407;p48"/>
          <p:cNvSpPr txBox="1"/>
          <p:nvPr/>
        </p:nvSpPr>
        <p:spPr>
          <a:xfrm>
            <a:off x="1048350" y="4314290"/>
            <a:ext cx="70473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</a:rPr>
              <a:t>For more information about editing slides, please read</a:t>
            </a:r>
            <a:r>
              <a:rPr lang="en" sz="900">
                <a:solidFill>
                  <a:srgbClr val="FFFFFF"/>
                </a:solidFill>
              </a:rPr>
              <a:t> </a:t>
            </a:r>
            <a:r>
              <a:rPr lang="en" sz="1000">
                <a:solidFill>
                  <a:srgbClr val="FFFFFF"/>
                </a:solidFill>
              </a:rPr>
              <a:t>our FAQs or visit our blog:</a:t>
            </a:r>
            <a:endParaRPr sz="1000">
              <a:solidFill>
                <a:srgbClr val="FFFFFF"/>
              </a:solidFill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u="sng">
                <a:solidFill>
                  <a:srgbClr val="869FB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https://slidesgo.com/faqs</a:t>
            </a:r>
            <a:r>
              <a:rPr lang="en" sz="1200">
                <a:solidFill>
                  <a:srgbClr val="FFFFFF"/>
                </a:solidFill>
              </a:rPr>
              <a:t> </a:t>
            </a:r>
            <a:r>
              <a:rPr lang="en" sz="1000">
                <a:solidFill>
                  <a:srgbClr val="FFFFFF"/>
                </a:solidFill>
              </a:rPr>
              <a:t>and</a:t>
            </a:r>
            <a:r>
              <a:rPr lang="en" sz="1200">
                <a:solidFill>
                  <a:srgbClr val="FFFFFF"/>
                </a:solidFill>
              </a:rPr>
              <a:t> </a:t>
            </a:r>
            <a:r>
              <a:rPr lang="en" sz="1000" u="sng">
                <a:solidFill>
                  <a:srgbClr val="869FB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https://slidesgo.com/slidesgo-school</a:t>
            </a:r>
            <a:endParaRPr sz="1000" u="sng">
              <a:solidFill>
                <a:srgbClr val="869FB2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A47"/>
        </a:solidFill>
        <a:effectLst/>
      </p:bgPr>
    </p:bg>
    <p:spTree>
      <p:nvGrpSpPr>
        <p:cNvPr id="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" name="Google Shape;1412;p49"/>
          <p:cNvSpPr txBox="1">
            <a:spLocks noGrp="1"/>
          </p:cNvSpPr>
          <p:nvPr>
            <p:ph type="title" idx="4294967295"/>
          </p:nvPr>
        </p:nvSpPr>
        <p:spPr>
          <a:xfrm>
            <a:off x="1048350" y="32004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Infographics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3" name="Google Shape;1413;p49"/>
          <p:cNvSpPr txBox="1">
            <a:spLocks noGrp="1"/>
          </p:cNvSpPr>
          <p:nvPr>
            <p:ph type="body" idx="4294967295"/>
          </p:nvPr>
        </p:nvSpPr>
        <p:spPr>
          <a:xfrm>
            <a:off x="943675" y="1084204"/>
            <a:ext cx="7079400" cy="31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You can add and edit some </a:t>
            </a:r>
            <a:r>
              <a:rPr lang="en" b="1">
                <a:solidFill>
                  <a:srgbClr val="869FB2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infographics</a:t>
            </a: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to your presentation to present your data in a visual way.</a:t>
            </a:r>
            <a:endParaRPr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869FB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4" name="Google Shape;1414;p49"/>
          <p:cNvSpPr txBox="1"/>
          <p:nvPr/>
        </p:nvSpPr>
        <p:spPr>
          <a:xfrm>
            <a:off x="943675" y="1487934"/>
            <a:ext cx="5571300" cy="29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●"/>
            </a:pPr>
            <a:r>
              <a:rPr lang="en" sz="1100">
                <a:solidFill>
                  <a:srgbClr val="FFFFFF"/>
                </a:solidFill>
              </a:rPr>
              <a:t>Choose your favourite infographic and insert it in your presentation using Ctrl C + Ctrl V or Cmd C + Cmd V in Mac.</a:t>
            </a:r>
            <a:endParaRPr sz="1100">
              <a:solidFill>
                <a:srgbClr val="FFFFFF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●"/>
            </a:pPr>
            <a:r>
              <a:rPr lang="en" sz="1100">
                <a:solidFill>
                  <a:srgbClr val="FFFFFF"/>
                </a:solidFill>
              </a:rPr>
              <a:t>Select one of the parts and </a:t>
            </a:r>
            <a:r>
              <a:rPr lang="en" sz="1100" b="1">
                <a:solidFill>
                  <a:srgbClr val="869FB2"/>
                </a:solidFill>
              </a:rPr>
              <a:t>ungroup</a:t>
            </a:r>
            <a:r>
              <a:rPr lang="en" sz="1100">
                <a:solidFill>
                  <a:srgbClr val="FFFFFF"/>
                </a:solidFill>
              </a:rPr>
              <a:t> it by right-clicking and choosing “Ungroup”. </a:t>
            </a:r>
            <a:endParaRPr sz="1100">
              <a:solidFill>
                <a:srgbClr val="FFFFFF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●"/>
            </a:pPr>
            <a:r>
              <a:rPr lang="en" sz="1100" b="1">
                <a:solidFill>
                  <a:srgbClr val="869FB2"/>
                </a:solidFill>
              </a:rPr>
              <a:t>Change the color</a:t>
            </a:r>
            <a:r>
              <a:rPr lang="en" sz="1100">
                <a:solidFill>
                  <a:srgbClr val="FFFFFF"/>
                </a:solidFill>
              </a:rPr>
              <a:t> by clicking on the paint bucket. </a:t>
            </a:r>
            <a:endParaRPr sz="1100">
              <a:solidFill>
                <a:srgbClr val="FFFFFF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●"/>
            </a:pPr>
            <a:r>
              <a:rPr lang="en" sz="1100">
                <a:solidFill>
                  <a:srgbClr val="FFFFFF"/>
                </a:solidFill>
              </a:rPr>
              <a:t>Then </a:t>
            </a:r>
            <a:r>
              <a:rPr lang="en" sz="1100" b="1">
                <a:solidFill>
                  <a:srgbClr val="869FB2"/>
                </a:solidFill>
              </a:rPr>
              <a:t>resize</a:t>
            </a:r>
            <a:r>
              <a:rPr lang="en" sz="1100">
                <a:solidFill>
                  <a:srgbClr val="FFFFFF"/>
                </a:solidFill>
              </a:rPr>
              <a:t> the element by clicking and dragging one of the square-shaped points of its bounding box (the cursor should look like a double-headed arrow). Remember to hold Shift while dragging to keep the proportions.</a:t>
            </a:r>
            <a:endParaRPr sz="1100">
              <a:solidFill>
                <a:srgbClr val="FFFFFF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●"/>
            </a:pPr>
            <a:r>
              <a:rPr lang="en" sz="1100" b="1">
                <a:solidFill>
                  <a:srgbClr val="869FB2"/>
                </a:solidFill>
              </a:rPr>
              <a:t>Group</a:t>
            </a:r>
            <a:r>
              <a:rPr lang="en" sz="1100">
                <a:solidFill>
                  <a:srgbClr val="FFFFFF"/>
                </a:solidFill>
              </a:rPr>
              <a:t> the elements again by selecting them, right-clicking and choosing “Group”.</a:t>
            </a:r>
            <a:endParaRPr sz="1100">
              <a:solidFill>
                <a:srgbClr val="FFFFFF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●"/>
            </a:pPr>
            <a:r>
              <a:rPr lang="en" sz="1100">
                <a:solidFill>
                  <a:srgbClr val="FFFFFF"/>
                </a:solidFill>
              </a:rPr>
              <a:t>Repeat the steps above with the other parts and when you’re done editing, copy the end result and paste it into your presentation.</a:t>
            </a:r>
            <a:endParaRPr sz="1100">
              <a:solidFill>
                <a:srgbClr val="FFFFFF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Proxima Nova"/>
              <a:buChar char="●"/>
            </a:pPr>
            <a:r>
              <a:rPr lang="en" sz="1100">
                <a:solidFill>
                  <a:srgbClr val="FFFFFF"/>
                </a:solidFill>
              </a:rPr>
              <a:t>Remember to choose the</a:t>
            </a:r>
            <a:r>
              <a:rPr lang="en" sz="1100">
                <a:solidFill>
                  <a:srgbClr val="78909C"/>
                </a:solidFill>
              </a:rPr>
              <a:t> </a:t>
            </a:r>
            <a:r>
              <a:rPr lang="en" sz="1100">
                <a:solidFill>
                  <a:srgbClr val="869FB2"/>
                </a:solidFill>
              </a:rPr>
              <a:t>“</a:t>
            </a:r>
            <a:r>
              <a:rPr lang="en" sz="1100" b="1">
                <a:solidFill>
                  <a:srgbClr val="869FB2"/>
                </a:solidFill>
              </a:rPr>
              <a:t>Keep source formatting</a:t>
            </a:r>
            <a:r>
              <a:rPr lang="en" sz="1100">
                <a:solidFill>
                  <a:srgbClr val="869FB2"/>
                </a:solidFill>
              </a:rPr>
              <a:t>”</a:t>
            </a:r>
            <a:r>
              <a:rPr lang="en" sz="1100">
                <a:solidFill>
                  <a:srgbClr val="FFFFFF"/>
                </a:solidFill>
              </a:rPr>
              <a:t> option so that it keeps the design. For more info, please visit </a:t>
            </a:r>
            <a:r>
              <a:rPr lang="en" sz="1100" b="1">
                <a:solidFill>
                  <a:srgbClr val="869FB2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our blog</a:t>
            </a:r>
            <a:r>
              <a:rPr lang="en" sz="1100">
                <a:solidFill>
                  <a:srgbClr val="FFFFFF"/>
                </a:solidFill>
              </a:rPr>
              <a:t>.</a:t>
            </a:r>
            <a:endParaRPr sz="1100"/>
          </a:p>
        </p:txBody>
      </p:sp>
      <p:grpSp>
        <p:nvGrpSpPr>
          <p:cNvPr id="1415" name="Google Shape;1415;p49"/>
          <p:cNvGrpSpPr/>
          <p:nvPr/>
        </p:nvGrpSpPr>
        <p:grpSpPr>
          <a:xfrm>
            <a:off x="6874322" y="1571957"/>
            <a:ext cx="1446116" cy="2863897"/>
            <a:chOff x="6529419" y="1724307"/>
            <a:chExt cx="1480463" cy="2931917"/>
          </a:xfrm>
        </p:grpSpPr>
        <p:grpSp>
          <p:nvGrpSpPr>
            <p:cNvPr id="1416" name="Google Shape;1416;p49"/>
            <p:cNvGrpSpPr/>
            <p:nvPr/>
          </p:nvGrpSpPr>
          <p:grpSpPr>
            <a:xfrm>
              <a:off x="6556827" y="1724307"/>
              <a:ext cx="956596" cy="944294"/>
              <a:chOff x="3800349" y="1238762"/>
              <a:chExt cx="1098904" cy="1084772"/>
            </a:xfrm>
          </p:grpSpPr>
          <p:grpSp>
            <p:nvGrpSpPr>
              <p:cNvPr id="1417" name="Google Shape;1417;p49"/>
              <p:cNvGrpSpPr/>
              <p:nvPr/>
            </p:nvGrpSpPr>
            <p:grpSpPr>
              <a:xfrm>
                <a:off x="3800349" y="1238762"/>
                <a:ext cx="1098904" cy="1084772"/>
                <a:chOff x="3800349" y="1238762"/>
                <a:chExt cx="1098904" cy="1084772"/>
              </a:xfrm>
            </p:grpSpPr>
            <p:sp>
              <p:nvSpPr>
                <p:cNvPr id="1418" name="Google Shape;1418;p49"/>
                <p:cNvSpPr/>
                <p:nvPr/>
              </p:nvSpPr>
              <p:spPr>
                <a:xfrm>
                  <a:off x="3800349" y="1238762"/>
                  <a:ext cx="1098904" cy="10847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21" h="45133" extrusionOk="0">
                      <a:moveTo>
                        <a:pt x="22825" y="1"/>
                      </a:moveTo>
                      <a:cubicBezTo>
                        <a:pt x="22054" y="1"/>
                        <a:pt x="21283" y="295"/>
                        <a:pt x="20693" y="885"/>
                      </a:cubicBezTo>
                      <a:lnTo>
                        <a:pt x="1179" y="20482"/>
                      </a:lnTo>
                      <a:cubicBezTo>
                        <a:pt x="0" y="21661"/>
                        <a:pt x="0" y="23566"/>
                        <a:pt x="1179" y="24733"/>
                      </a:cubicBezTo>
                      <a:lnTo>
                        <a:pt x="20777" y="44259"/>
                      </a:lnTo>
                      <a:cubicBezTo>
                        <a:pt x="21364" y="44841"/>
                        <a:pt x="22133" y="45133"/>
                        <a:pt x="22900" y="45133"/>
                      </a:cubicBezTo>
                      <a:cubicBezTo>
                        <a:pt x="23672" y="45133"/>
                        <a:pt x="24442" y="44838"/>
                        <a:pt x="25027" y="44247"/>
                      </a:cubicBezTo>
                      <a:lnTo>
                        <a:pt x="32873" y="36377"/>
                      </a:lnTo>
                      <a:cubicBezTo>
                        <a:pt x="33053" y="36197"/>
                        <a:pt x="33283" y="36110"/>
                        <a:pt x="33511" y="36110"/>
                      </a:cubicBezTo>
                      <a:cubicBezTo>
                        <a:pt x="33810" y="36110"/>
                        <a:pt x="34108" y="36260"/>
                        <a:pt x="34290" y="36544"/>
                      </a:cubicBezTo>
                      <a:cubicBezTo>
                        <a:pt x="34743" y="37246"/>
                        <a:pt x="35112" y="38020"/>
                        <a:pt x="35409" y="38806"/>
                      </a:cubicBezTo>
                      <a:cubicBezTo>
                        <a:pt x="35588" y="39294"/>
                        <a:pt x="35909" y="39735"/>
                        <a:pt x="36362" y="40080"/>
                      </a:cubicBezTo>
                      <a:cubicBezTo>
                        <a:pt x="36890" y="40489"/>
                        <a:pt x="37508" y="40695"/>
                        <a:pt x="38128" y="40695"/>
                      </a:cubicBezTo>
                      <a:cubicBezTo>
                        <a:pt x="38682" y="40695"/>
                        <a:pt x="39237" y="40530"/>
                        <a:pt x="39731" y="40199"/>
                      </a:cubicBezTo>
                      <a:cubicBezTo>
                        <a:pt x="41303" y="39127"/>
                        <a:pt x="41446" y="36984"/>
                        <a:pt x="40172" y="35710"/>
                      </a:cubicBezTo>
                      <a:cubicBezTo>
                        <a:pt x="39862" y="35401"/>
                        <a:pt x="39505" y="35186"/>
                        <a:pt x="39112" y="35044"/>
                      </a:cubicBezTo>
                      <a:cubicBezTo>
                        <a:pt x="38326" y="34758"/>
                        <a:pt x="37564" y="34401"/>
                        <a:pt x="36862" y="33948"/>
                      </a:cubicBezTo>
                      <a:cubicBezTo>
                        <a:pt x="36374" y="33639"/>
                        <a:pt x="36279" y="32960"/>
                        <a:pt x="36695" y="32543"/>
                      </a:cubicBezTo>
                      <a:lnTo>
                        <a:pt x="44553" y="24661"/>
                      </a:lnTo>
                      <a:cubicBezTo>
                        <a:pt x="45720" y="23483"/>
                        <a:pt x="45720" y="21578"/>
                        <a:pt x="44542" y="20399"/>
                      </a:cubicBezTo>
                      <a:lnTo>
                        <a:pt x="24956" y="885"/>
                      </a:lnTo>
                      <a:cubicBezTo>
                        <a:pt x="24366" y="295"/>
                        <a:pt x="23595" y="1"/>
                        <a:pt x="22825" y="1"/>
                      </a:cubicBezTo>
                      <a:close/>
                    </a:path>
                  </a:pathLst>
                </a:custGeom>
                <a:solidFill>
                  <a:srgbClr val="5EB2F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19" name="Google Shape;1419;p49"/>
                <p:cNvSpPr/>
                <p:nvPr/>
              </p:nvSpPr>
              <p:spPr>
                <a:xfrm>
                  <a:off x="3884758" y="1311226"/>
                  <a:ext cx="287338" cy="28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55" h="11943" extrusionOk="0">
                      <a:moveTo>
                        <a:pt x="5978" y="1"/>
                      </a:moveTo>
                      <a:cubicBezTo>
                        <a:pt x="2679" y="1"/>
                        <a:pt x="1" y="2668"/>
                        <a:pt x="1" y="5966"/>
                      </a:cubicBezTo>
                      <a:cubicBezTo>
                        <a:pt x="1" y="9276"/>
                        <a:pt x="2679" y="11943"/>
                        <a:pt x="5978" y="11943"/>
                      </a:cubicBezTo>
                      <a:cubicBezTo>
                        <a:pt x="9276" y="11943"/>
                        <a:pt x="11954" y="9276"/>
                        <a:pt x="11954" y="5966"/>
                      </a:cubicBezTo>
                      <a:cubicBezTo>
                        <a:pt x="11954" y="2668"/>
                        <a:pt x="9276" y="1"/>
                        <a:pt x="5978" y="1"/>
                      </a:cubicBezTo>
                      <a:close/>
                    </a:path>
                  </a:pathLst>
                </a:custGeom>
                <a:solidFill>
                  <a:srgbClr val="5EB2F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20" name="Google Shape;1420;p49"/>
              <p:cNvSpPr/>
              <p:nvPr/>
            </p:nvSpPr>
            <p:spPr>
              <a:xfrm>
                <a:off x="4162525" y="1593650"/>
                <a:ext cx="374561" cy="374975"/>
              </a:xfrm>
              <a:custGeom>
                <a:avLst/>
                <a:gdLst/>
                <a:ahLst/>
                <a:cxnLst/>
                <a:rect l="l" t="t" r="r" b="b"/>
                <a:pathLst>
                  <a:path w="10860" h="10872" extrusionOk="0">
                    <a:moveTo>
                      <a:pt x="5430" y="1"/>
                    </a:moveTo>
                    <a:cubicBezTo>
                      <a:pt x="3990" y="1"/>
                      <a:pt x="2608" y="560"/>
                      <a:pt x="1596" y="1584"/>
                    </a:cubicBezTo>
                    <a:cubicBezTo>
                      <a:pt x="561" y="2620"/>
                      <a:pt x="1" y="3989"/>
                      <a:pt x="1" y="5430"/>
                    </a:cubicBezTo>
                    <a:cubicBezTo>
                      <a:pt x="1" y="6561"/>
                      <a:pt x="346" y="7645"/>
                      <a:pt x="1001" y="8573"/>
                    </a:cubicBezTo>
                    <a:cubicBezTo>
                      <a:pt x="1632" y="9466"/>
                      <a:pt x="2513" y="10145"/>
                      <a:pt x="3537" y="10538"/>
                    </a:cubicBezTo>
                    <a:cubicBezTo>
                      <a:pt x="3559" y="10544"/>
                      <a:pt x="3579" y="10547"/>
                      <a:pt x="3599" y="10547"/>
                    </a:cubicBezTo>
                    <a:cubicBezTo>
                      <a:pt x="3656" y="10547"/>
                      <a:pt x="3704" y="10522"/>
                      <a:pt x="3740" y="10478"/>
                    </a:cubicBezTo>
                    <a:cubicBezTo>
                      <a:pt x="3763" y="10443"/>
                      <a:pt x="3763" y="10395"/>
                      <a:pt x="3763" y="10371"/>
                    </a:cubicBezTo>
                    <a:lnTo>
                      <a:pt x="3763" y="7275"/>
                    </a:lnTo>
                    <a:cubicBezTo>
                      <a:pt x="3763" y="7180"/>
                      <a:pt x="3692" y="7097"/>
                      <a:pt x="3585" y="7097"/>
                    </a:cubicBezTo>
                    <a:lnTo>
                      <a:pt x="2156" y="7097"/>
                    </a:lnTo>
                    <a:lnTo>
                      <a:pt x="2156" y="5835"/>
                    </a:lnTo>
                    <a:lnTo>
                      <a:pt x="3585" y="5835"/>
                    </a:lnTo>
                    <a:cubicBezTo>
                      <a:pt x="3680" y="5835"/>
                      <a:pt x="3763" y="5751"/>
                      <a:pt x="3763" y="5656"/>
                    </a:cubicBezTo>
                    <a:lnTo>
                      <a:pt x="3763" y="5430"/>
                    </a:lnTo>
                    <a:cubicBezTo>
                      <a:pt x="3763" y="3942"/>
                      <a:pt x="5180" y="2632"/>
                      <a:pt x="6799" y="2632"/>
                    </a:cubicBezTo>
                    <a:lnTo>
                      <a:pt x="7550" y="2632"/>
                    </a:lnTo>
                    <a:lnTo>
                      <a:pt x="7550" y="3894"/>
                    </a:lnTo>
                    <a:lnTo>
                      <a:pt x="6799" y="3894"/>
                    </a:lnTo>
                    <a:cubicBezTo>
                      <a:pt x="6311" y="3894"/>
                      <a:pt x="5883" y="4025"/>
                      <a:pt x="5561" y="4287"/>
                    </a:cubicBezTo>
                    <a:cubicBezTo>
                      <a:pt x="5228" y="4561"/>
                      <a:pt x="5025" y="4966"/>
                      <a:pt x="5025" y="5430"/>
                    </a:cubicBezTo>
                    <a:lnTo>
                      <a:pt x="5025" y="5656"/>
                    </a:lnTo>
                    <a:cubicBezTo>
                      <a:pt x="5025" y="5740"/>
                      <a:pt x="5109" y="5835"/>
                      <a:pt x="5204" y="5835"/>
                    </a:cubicBezTo>
                    <a:lnTo>
                      <a:pt x="5883" y="5835"/>
                    </a:lnTo>
                    <a:cubicBezTo>
                      <a:pt x="5966" y="5835"/>
                      <a:pt x="6061" y="5751"/>
                      <a:pt x="6061" y="5656"/>
                    </a:cubicBezTo>
                    <a:cubicBezTo>
                      <a:pt x="6061" y="5561"/>
                      <a:pt x="5978" y="5478"/>
                      <a:pt x="5883" y="5478"/>
                    </a:cubicBezTo>
                    <a:lnTo>
                      <a:pt x="5371" y="5478"/>
                    </a:lnTo>
                    <a:lnTo>
                      <a:pt x="5371" y="5418"/>
                    </a:lnTo>
                    <a:cubicBezTo>
                      <a:pt x="5371" y="4525"/>
                      <a:pt x="6145" y="4204"/>
                      <a:pt x="6799" y="4204"/>
                    </a:cubicBezTo>
                    <a:lnTo>
                      <a:pt x="7704" y="4204"/>
                    </a:lnTo>
                    <a:cubicBezTo>
                      <a:pt x="7800" y="4204"/>
                      <a:pt x="7883" y="4132"/>
                      <a:pt x="7883" y="4025"/>
                    </a:cubicBezTo>
                    <a:lnTo>
                      <a:pt x="7883" y="2418"/>
                    </a:lnTo>
                    <a:cubicBezTo>
                      <a:pt x="7883" y="2334"/>
                      <a:pt x="7811" y="2239"/>
                      <a:pt x="7704" y="2239"/>
                    </a:cubicBezTo>
                    <a:lnTo>
                      <a:pt x="6799" y="2239"/>
                    </a:lnTo>
                    <a:cubicBezTo>
                      <a:pt x="5966" y="2239"/>
                      <a:pt x="5121" y="2572"/>
                      <a:pt x="4466" y="3156"/>
                    </a:cubicBezTo>
                    <a:cubicBezTo>
                      <a:pt x="3799" y="3763"/>
                      <a:pt x="3418" y="4549"/>
                      <a:pt x="3418" y="5382"/>
                    </a:cubicBezTo>
                    <a:lnTo>
                      <a:pt x="3418" y="5442"/>
                    </a:lnTo>
                    <a:lnTo>
                      <a:pt x="1989" y="5442"/>
                    </a:lnTo>
                    <a:cubicBezTo>
                      <a:pt x="1906" y="5442"/>
                      <a:pt x="1811" y="5513"/>
                      <a:pt x="1811" y="5620"/>
                    </a:cubicBezTo>
                    <a:lnTo>
                      <a:pt x="1811" y="7228"/>
                    </a:lnTo>
                    <a:cubicBezTo>
                      <a:pt x="1811" y="7323"/>
                      <a:pt x="1894" y="7406"/>
                      <a:pt x="1989" y="7406"/>
                    </a:cubicBezTo>
                    <a:lnTo>
                      <a:pt x="3418" y="7406"/>
                    </a:lnTo>
                    <a:lnTo>
                      <a:pt x="3418" y="10085"/>
                    </a:lnTo>
                    <a:cubicBezTo>
                      <a:pt x="1561" y="9300"/>
                      <a:pt x="346" y="7442"/>
                      <a:pt x="346" y="5418"/>
                    </a:cubicBezTo>
                    <a:cubicBezTo>
                      <a:pt x="346" y="2596"/>
                      <a:pt x="2620" y="322"/>
                      <a:pt x="5430" y="322"/>
                    </a:cubicBezTo>
                    <a:cubicBezTo>
                      <a:pt x="8228" y="322"/>
                      <a:pt x="10526" y="2620"/>
                      <a:pt x="10526" y="5418"/>
                    </a:cubicBezTo>
                    <a:cubicBezTo>
                      <a:pt x="10526" y="8228"/>
                      <a:pt x="8240" y="10502"/>
                      <a:pt x="5430" y="10502"/>
                    </a:cubicBezTo>
                    <a:lnTo>
                      <a:pt x="5371" y="10502"/>
                    </a:lnTo>
                    <a:lnTo>
                      <a:pt x="5371" y="7418"/>
                    </a:lnTo>
                    <a:lnTo>
                      <a:pt x="7728" y="7418"/>
                    </a:lnTo>
                    <a:cubicBezTo>
                      <a:pt x="7811" y="7418"/>
                      <a:pt x="7907" y="7347"/>
                      <a:pt x="7907" y="7240"/>
                    </a:cubicBezTo>
                    <a:lnTo>
                      <a:pt x="7907" y="5656"/>
                    </a:lnTo>
                    <a:cubicBezTo>
                      <a:pt x="7907" y="5561"/>
                      <a:pt x="7823" y="5478"/>
                      <a:pt x="7728" y="5478"/>
                    </a:cubicBezTo>
                    <a:lnTo>
                      <a:pt x="6728" y="5478"/>
                    </a:lnTo>
                    <a:cubicBezTo>
                      <a:pt x="6633" y="5478"/>
                      <a:pt x="6549" y="5549"/>
                      <a:pt x="6549" y="5656"/>
                    </a:cubicBezTo>
                    <a:cubicBezTo>
                      <a:pt x="6549" y="5740"/>
                      <a:pt x="6621" y="5835"/>
                      <a:pt x="6728" y="5835"/>
                    </a:cubicBezTo>
                    <a:lnTo>
                      <a:pt x="7561" y="5835"/>
                    </a:lnTo>
                    <a:lnTo>
                      <a:pt x="7561" y="7097"/>
                    </a:lnTo>
                    <a:lnTo>
                      <a:pt x="5204" y="7097"/>
                    </a:lnTo>
                    <a:cubicBezTo>
                      <a:pt x="5121" y="7097"/>
                      <a:pt x="5025" y="7168"/>
                      <a:pt x="5025" y="7275"/>
                    </a:cubicBezTo>
                    <a:lnTo>
                      <a:pt x="5025" y="10693"/>
                    </a:lnTo>
                    <a:cubicBezTo>
                      <a:pt x="5025" y="10788"/>
                      <a:pt x="5109" y="10859"/>
                      <a:pt x="5192" y="10871"/>
                    </a:cubicBezTo>
                    <a:lnTo>
                      <a:pt x="5430" y="10871"/>
                    </a:lnTo>
                    <a:cubicBezTo>
                      <a:pt x="6871" y="10871"/>
                      <a:pt x="8240" y="10312"/>
                      <a:pt x="9276" y="9288"/>
                    </a:cubicBezTo>
                    <a:cubicBezTo>
                      <a:pt x="10300" y="8252"/>
                      <a:pt x="10859" y="6883"/>
                      <a:pt x="10859" y="5442"/>
                    </a:cubicBezTo>
                    <a:cubicBezTo>
                      <a:pt x="10859" y="3989"/>
                      <a:pt x="10300" y="2620"/>
                      <a:pt x="9276" y="1584"/>
                    </a:cubicBezTo>
                    <a:cubicBezTo>
                      <a:pt x="8240" y="560"/>
                      <a:pt x="6871" y="1"/>
                      <a:pt x="543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21" name="Google Shape;1421;p49"/>
            <p:cNvGrpSpPr/>
            <p:nvPr/>
          </p:nvGrpSpPr>
          <p:grpSpPr>
            <a:xfrm>
              <a:off x="7053286" y="2227254"/>
              <a:ext cx="956596" cy="944252"/>
              <a:chOff x="4370663" y="1816530"/>
              <a:chExt cx="1098904" cy="1084724"/>
            </a:xfrm>
          </p:grpSpPr>
          <p:grpSp>
            <p:nvGrpSpPr>
              <p:cNvPr id="1422" name="Google Shape;1422;p49"/>
              <p:cNvGrpSpPr/>
              <p:nvPr/>
            </p:nvGrpSpPr>
            <p:grpSpPr>
              <a:xfrm>
                <a:off x="4370663" y="1816530"/>
                <a:ext cx="1098904" cy="1084724"/>
                <a:chOff x="4370663" y="1816530"/>
                <a:chExt cx="1098904" cy="1084724"/>
              </a:xfrm>
            </p:grpSpPr>
            <p:sp>
              <p:nvSpPr>
                <p:cNvPr id="1423" name="Google Shape;1423;p49"/>
                <p:cNvSpPr/>
                <p:nvPr/>
              </p:nvSpPr>
              <p:spPr>
                <a:xfrm>
                  <a:off x="4370663" y="1816530"/>
                  <a:ext cx="1098904" cy="1084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21" h="45131" extrusionOk="0">
                      <a:moveTo>
                        <a:pt x="22862" y="0"/>
                      </a:moveTo>
                      <a:cubicBezTo>
                        <a:pt x="22092" y="0"/>
                        <a:pt x="21324" y="295"/>
                        <a:pt x="20741" y="884"/>
                      </a:cubicBezTo>
                      <a:lnTo>
                        <a:pt x="12871" y="8742"/>
                      </a:lnTo>
                      <a:cubicBezTo>
                        <a:pt x="12698" y="8921"/>
                        <a:pt x="12472" y="9005"/>
                        <a:pt x="12246" y="9005"/>
                      </a:cubicBezTo>
                      <a:cubicBezTo>
                        <a:pt x="11945" y="9005"/>
                        <a:pt x="11643" y="8855"/>
                        <a:pt x="11466" y="8576"/>
                      </a:cubicBezTo>
                      <a:cubicBezTo>
                        <a:pt x="11014" y="7861"/>
                        <a:pt x="10645" y="7099"/>
                        <a:pt x="10347" y="6302"/>
                      </a:cubicBezTo>
                      <a:cubicBezTo>
                        <a:pt x="10168" y="5813"/>
                        <a:pt x="9847" y="5373"/>
                        <a:pt x="9394" y="5028"/>
                      </a:cubicBezTo>
                      <a:cubicBezTo>
                        <a:pt x="8866" y="4619"/>
                        <a:pt x="8248" y="4413"/>
                        <a:pt x="7630" y="4413"/>
                      </a:cubicBezTo>
                      <a:cubicBezTo>
                        <a:pt x="7078" y="4413"/>
                        <a:pt x="6526" y="4577"/>
                        <a:pt x="6037" y="4909"/>
                      </a:cubicBezTo>
                      <a:cubicBezTo>
                        <a:pt x="4465" y="5968"/>
                        <a:pt x="4310" y="8123"/>
                        <a:pt x="5584" y="9385"/>
                      </a:cubicBezTo>
                      <a:cubicBezTo>
                        <a:pt x="5894" y="9695"/>
                        <a:pt x="6251" y="9921"/>
                        <a:pt x="6632" y="10064"/>
                      </a:cubicBezTo>
                      <a:cubicBezTo>
                        <a:pt x="7418" y="10350"/>
                        <a:pt x="8180" y="10707"/>
                        <a:pt x="8882" y="11159"/>
                      </a:cubicBezTo>
                      <a:cubicBezTo>
                        <a:pt x="9383" y="11469"/>
                        <a:pt x="9466" y="12148"/>
                        <a:pt x="9049" y="12564"/>
                      </a:cubicBezTo>
                      <a:lnTo>
                        <a:pt x="1179" y="20434"/>
                      </a:lnTo>
                      <a:cubicBezTo>
                        <a:pt x="0" y="21613"/>
                        <a:pt x="0" y="23518"/>
                        <a:pt x="1179" y="24697"/>
                      </a:cubicBezTo>
                      <a:lnTo>
                        <a:pt x="20741" y="44247"/>
                      </a:lnTo>
                      <a:cubicBezTo>
                        <a:pt x="21324" y="44836"/>
                        <a:pt x="22092" y="45131"/>
                        <a:pt x="22862" y="45131"/>
                      </a:cubicBezTo>
                      <a:cubicBezTo>
                        <a:pt x="23631" y="45131"/>
                        <a:pt x="24402" y="44836"/>
                        <a:pt x="24992" y="44247"/>
                      </a:cubicBezTo>
                      <a:lnTo>
                        <a:pt x="44554" y="24697"/>
                      </a:lnTo>
                      <a:cubicBezTo>
                        <a:pt x="45720" y="23518"/>
                        <a:pt x="45720" y="21613"/>
                        <a:pt x="44554" y="20434"/>
                      </a:cubicBezTo>
                      <a:lnTo>
                        <a:pt x="24992" y="884"/>
                      </a:lnTo>
                      <a:cubicBezTo>
                        <a:pt x="24402" y="295"/>
                        <a:pt x="23631" y="0"/>
                        <a:pt x="22862" y="0"/>
                      </a:cubicBezTo>
                      <a:close/>
                    </a:path>
                  </a:pathLst>
                </a:custGeom>
                <a:solidFill>
                  <a:srgbClr val="69E78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24" name="Google Shape;1424;p49"/>
                <p:cNvSpPr/>
                <p:nvPr/>
              </p:nvSpPr>
              <p:spPr>
                <a:xfrm>
                  <a:off x="5055718" y="1904160"/>
                  <a:ext cx="287338" cy="2873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55" h="11955" extrusionOk="0">
                      <a:moveTo>
                        <a:pt x="5978" y="0"/>
                      </a:moveTo>
                      <a:cubicBezTo>
                        <a:pt x="2680" y="0"/>
                        <a:pt x="1" y="2679"/>
                        <a:pt x="1" y="5977"/>
                      </a:cubicBezTo>
                      <a:cubicBezTo>
                        <a:pt x="1" y="9275"/>
                        <a:pt x="2680" y="11954"/>
                        <a:pt x="5978" y="11954"/>
                      </a:cubicBezTo>
                      <a:cubicBezTo>
                        <a:pt x="9276" y="11954"/>
                        <a:pt x="11955" y="9275"/>
                        <a:pt x="11955" y="5977"/>
                      </a:cubicBezTo>
                      <a:cubicBezTo>
                        <a:pt x="11955" y="2679"/>
                        <a:pt x="9276" y="0"/>
                        <a:pt x="5978" y="0"/>
                      </a:cubicBezTo>
                      <a:close/>
                    </a:path>
                  </a:pathLst>
                </a:custGeom>
                <a:solidFill>
                  <a:srgbClr val="69E78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25" name="Google Shape;1425;p49"/>
              <p:cNvGrpSpPr/>
              <p:nvPr/>
            </p:nvGrpSpPr>
            <p:grpSpPr>
              <a:xfrm>
                <a:off x="4732628" y="2171596"/>
                <a:ext cx="374986" cy="374572"/>
                <a:chOff x="3303268" y="3817349"/>
                <a:chExt cx="346056" cy="345674"/>
              </a:xfrm>
            </p:grpSpPr>
            <p:sp>
              <p:nvSpPr>
                <p:cNvPr id="1426" name="Google Shape;1426;p49"/>
                <p:cNvSpPr/>
                <p:nvPr/>
              </p:nvSpPr>
              <p:spPr>
                <a:xfrm>
                  <a:off x="3303268" y="3817349"/>
                  <a:ext cx="346056" cy="3456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72" h="10860" extrusionOk="0">
                      <a:moveTo>
                        <a:pt x="5418" y="334"/>
                      </a:moveTo>
                      <a:cubicBezTo>
                        <a:pt x="8228" y="334"/>
                        <a:pt x="10514" y="2608"/>
                        <a:pt x="10514" y="5430"/>
                      </a:cubicBezTo>
                      <a:cubicBezTo>
                        <a:pt x="10514" y="8240"/>
                        <a:pt x="8228" y="10514"/>
                        <a:pt x="5418" y="10514"/>
                      </a:cubicBezTo>
                      <a:cubicBezTo>
                        <a:pt x="2608" y="10514"/>
                        <a:pt x="334" y="8240"/>
                        <a:pt x="334" y="5430"/>
                      </a:cubicBezTo>
                      <a:cubicBezTo>
                        <a:pt x="334" y="2608"/>
                        <a:pt x="2608" y="334"/>
                        <a:pt x="5418" y="334"/>
                      </a:cubicBezTo>
                      <a:close/>
                      <a:moveTo>
                        <a:pt x="5430" y="1"/>
                      </a:moveTo>
                      <a:cubicBezTo>
                        <a:pt x="3989" y="1"/>
                        <a:pt x="2620" y="560"/>
                        <a:pt x="1596" y="1584"/>
                      </a:cubicBezTo>
                      <a:cubicBezTo>
                        <a:pt x="572" y="2620"/>
                        <a:pt x="1" y="3989"/>
                        <a:pt x="1" y="5430"/>
                      </a:cubicBezTo>
                      <a:cubicBezTo>
                        <a:pt x="1" y="6871"/>
                        <a:pt x="572" y="8240"/>
                        <a:pt x="1596" y="9264"/>
                      </a:cubicBezTo>
                      <a:cubicBezTo>
                        <a:pt x="2620" y="10300"/>
                        <a:pt x="3989" y="10859"/>
                        <a:pt x="5430" y="10859"/>
                      </a:cubicBezTo>
                      <a:cubicBezTo>
                        <a:pt x="6883" y="10859"/>
                        <a:pt x="8252" y="10300"/>
                        <a:pt x="9276" y="9264"/>
                      </a:cubicBezTo>
                      <a:cubicBezTo>
                        <a:pt x="10300" y="8240"/>
                        <a:pt x="10871" y="6871"/>
                        <a:pt x="10871" y="5430"/>
                      </a:cubicBezTo>
                      <a:cubicBezTo>
                        <a:pt x="10871" y="3989"/>
                        <a:pt x="10300" y="2620"/>
                        <a:pt x="9276" y="1584"/>
                      </a:cubicBezTo>
                      <a:cubicBezTo>
                        <a:pt x="8252" y="560"/>
                        <a:pt x="6883" y="1"/>
                        <a:pt x="543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27" name="Google Shape;1427;p49"/>
                <p:cNvSpPr/>
                <p:nvPr/>
              </p:nvSpPr>
              <p:spPr>
                <a:xfrm>
                  <a:off x="3368074" y="3882537"/>
                  <a:ext cx="215298" cy="2152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64" h="6764" extrusionOk="0">
                      <a:moveTo>
                        <a:pt x="5335" y="346"/>
                      </a:moveTo>
                      <a:cubicBezTo>
                        <a:pt x="5930" y="346"/>
                        <a:pt x="6418" y="834"/>
                        <a:pt x="6418" y="1429"/>
                      </a:cubicBezTo>
                      <a:lnTo>
                        <a:pt x="6418" y="5335"/>
                      </a:lnTo>
                      <a:cubicBezTo>
                        <a:pt x="6418" y="5930"/>
                        <a:pt x="5930" y="6418"/>
                        <a:pt x="5335" y="6418"/>
                      </a:cubicBezTo>
                      <a:lnTo>
                        <a:pt x="1429" y="6418"/>
                      </a:lnTo>
                      <a:cubicBezTo>
                        <a:pt x="834" y="6418"/>
                        <a:pt x="346" y="5930"/>
                        <a:pt x="346" y="5335"/>
                      </a:cubicBezTo>
                      <a:lnTo>
                        <a:pt x="346" y="1429"/>
                      </a:lnTo>
                      <a:cubicBezTo>
                        <a:pt x="346" y="834"/>
                        <a:pt x="834" y="346"/>
                        <a:pt x="1429" y="346"/>
                      </a:cubicBezTo>
                      <a:close/>
                      <a:moveTo>
                        <a:pt x="1429" y="1"/>
                      </a:moveTo>
                      <a:cubicBezTo>
                        <a:pt x="644" y="1"/>
                        <a:pt x="1" y="644"/>
                        <a:pt x="1" y="1429"/>
                      </a:cubicBezTo>
                      <a:lnTo>
                        <a:pt x="1" y="5335"/>
                      </a:lnTo>
                      <a:cubicBezTo>
                        <a:pt x="1" y="6120"/>
                        <a:pt x="644" y="6763"/>
                        <a:pt x="1429" y="6763"/>
                      </a:cubicBezTo>
                      <a:lnTo>
                        <a:pt x="5335" y="6763"/>
                      </a:lnTo>
                      <a:cubicBezTo>
                        <a:pt x="6121" y="6763"/>
                        <a:pt x="6763" y="6120"/>
                        <a:pt x="6763" y="5335"/>
                      </a:cubicBezTo>
                      <a:lnTo>
                        <a:pt x="6763" y="1429"/>
                      </a:lnTo>
                      <a:cubicBezTo>
                        <a:pt x="6763" y="644"/>
                        <a:pt x="6121" y="1"/>
                        <a:pt x="533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28" name="Google Shape;1428;p49"/>
                <p:cNvSpPr/>
                <p:nvPr/>
              </p:nvSpPr>
              <p:spPr>
                <a:xfrm>
                  <a:off x="3418143" y="3933656"/>
                  <a:ext cx="114811" cy="1127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7" h="3542" extrusionOk="0">
                      <a:moveTo>
                        <a:pt x="1822" y="0"/>
                      </a:moveTo>
                      <a:cubicBezTo>
                        <a:pt x="812" y="0"/>
                        <a:pt x="1" y="851"/>
                        <a:pt x="59" y="1859"/>
                      </a:cubicBezTo>
                      <a:cubicBezTo>
                        <a:pt x="95" y="2776"/>
                        <a:pt x="833" y="3502"/>
                        <a:pt x="1726" y="3538"/>
                      </a:cubicBezTo>
                      <a:cubicBezTo>
                        <a:pt x="1764" y="3541"/>
                        <a:pt x="1802" y="3542"/>
                        <a:pt x="1840" y="3542"/>
                      </a:cubicBezTo>
                      <a:cubicBezTo>
                        <a:pt x="2178" y="3542"/>
                        <a:pt x="2494" y="3447"/>
                        <a:pt x="2762" y="3276"/>
                      </a:cubicBezTo>
                      <a:cubicBezTo>
                        <a:pt x="2857" y="3217"/>
                        <a:pt x="2869" y="3086"/>
                        <a:pt x="2797" y="3014"/>
                      </a:cubicBezTo>
                      <a:cubicBezTo>
                        <a:pt x="2761" y="2978"/>
                        <a:pt x="2711" y="2964"/>
                        <a:pt x="2664" y="2964"/>
                      </a:cubicBezTo>
                      <a:cubicBezTo>
                        <a:pt x="2634" y="2964"/>
                        <a:pt x="2606" y="2969"/>
                        <a:pt x="2583" y="2979"/>
                      </a:cubicBezTo>
                      <a:cubicBezTo>
                        <a:pt x="2380" y="3096"/>
                        <a:pt x="2149" y="3185"/>
                        <a:pt x="1897" y="3185"/>
                      </a:cubicBezTo>
                      <a:cubicBezTo>
                        <a:pt x="1868" y="3185"/>
                        <a:pt x="1839" y="3183"/>
                        <a:pt x="1809" y="3181"/>
                      </a:cubicBezTo>
                      <a:cubicBezTo>
                        <a:pt x="1023" y="3169"/>
                        <a:pt x="380" y="2514"/>
                        <a:pt x="392" y="1716"/>
                      </a:cubicBezTo>
                      <a:cubicBezTo>
                        <a:pt x="426" y="948"/>
                        <a:pt x="1028" y="330"/>
                        <a:pt x="1792" y="330"/>
                      </a:cubicBezTo>
                      <a:cubicBezTo>
                        <a:pt x="1833" y="330"/>
                        <a:pt x="1874" y="332"/>
                        <a:pt x="1916" y="335"/>
                      </a:cubicBezTo>
                      <a:cubicBezTo>
                        <a:pt x="2619" y="371"/>
                        <a:pt x="3190" y="943"/>
                        <a:pt x="3250" y="1633"/>
                      </a:cubicBezTo>
                      <a:cubicBezTo>
                        <a:pt x="3285" y="1919"/>
                        <a:pt x="3214" y="2193"/>
                        <a:pt x="3095" y="2431"/>
                      </a:cubicBezTo>
                      <a:cubicBezTo>
                        <a:pt x="3059" y="2490"/>
                        <a:pt x="3059" y="2574"/>
                        <a:pt x="3119" y="2633"/>
                      </a:cubicBezTo>
                      <a:cubicBezTo>
                        <a:pt x="3149" y="2663"/>
                        <a:pt x="3191" y="2678"/>
                        <a:pt x="3234" y="2678"/>
                      </a:cubicBezTo>
                      <a:cubicBezTo>
                        <a:pt x="3295" y="2678"/>
                        <a:pt x="3358" y="2648"/>
                        <a:pt x="3393" y="2586"/>
                      </a:cubicBezTo>
                      <a:cubicBezTo>
                        <a:pt x="3536" y="2324"/>
                        <a:pt x="3607" y="2014"/>
                        <a:pt x="3583" y="1669"/>
                      </a:cubicBezTo>
                      <a:cubicBezTo>
                        <a:pt x="3536" y="764"/>
                        <a:pt x="2797" y="50"/>
                        <a:pt x="1904" y="2"/>
                      </a:cubicBezTo>
                      <a:cubicBezTo>
                        <a:pt x="1877" y="1"/>
                        <a:pt x="1849" y="0"/>
                        <a:pt x="182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29" name="Google Shape;1429;p49"/>
                <p:cNvSpPr/>
                <p:nvPr/>
              </p:nvSpPr>
              <p:spPr>
                <a:xfrm>
                  <a:off x="3519298" y="3910197"/>
                  <a:ext cx="29570" cy="29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" h="918" extrusionOk="0">
                      <a:moveTo>
                        <a:pt x="465" y="1"/>
                      </a:moveTo>
                      <a:cubicBezTo>
                        <a:pt x="203" y="1"/>
                        <a:pt x="0" y="203"/>
                        <a:pt x="0" y="453"/>
                      </a:cubicBezTo>
                      <a:cubicBezTo>
                        <a:pt x="0" y="715"/>
                        <a:pt x="203" y="918"/>
                        <a:pt x="465" y="918"/>
                      </a:cubicBezTo>
                      <a:cubicBezTo>
                        <a:pt x="715" y="918"/>
                        <a:pt x="929" y="715"/>
                        <a:pt x="929" y="453"/>
                      </a:cubicBezTo>
                      <a:cubicBezTo>
                        <a:pt x="929" y="203"/>
                        <a:pt x="715" y="1"/>
                        <a:pt x="46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430" name="Google Shape;1430;p49"/>
            <p:cNvGrpSpPr/>
            <p:nvPr/>
          </p:nvGrpSpPr>
          <p:grpSpPr>
            <a:xfrm>
              <a:off x="6547098" y="2715744"/>
              <a:ext cx="956596" cy="944315"/>
              <a:chOff x="3789173" y="2377690"/>
              <a:chExt cx="1098904" cy="1084796"/>
            </a:xfrm>
          </p:grpSpPr>
          <p:grpSp>
            <p:nvGrpSpPr>
              <p:cNvPr id="1431" name="Google Shape;1431;p49"/>
              <p:cNvGrpSpPr/>
              <p:nvPr/>
            </p:nvGrpSpPr>
            <p:grpSpPr>
              <a:xfrm>
                <a:off x="3789173" y="2377690"/>
                <a:ext cx="1098904" cy="1084796"/>
                <a:chOff x="3789173" y="2377690"/>
                <a:chExt cx="1098904" cy="1084796"/>
              </a:xfrm>
            </p:grpSpPr>
            <p:sp>
              <p:nvSpPr>
                <p:cNvPr id="1432" name="Google Shape;1432;p49"/>
                <p:cNvSpPr/>
                <p:nvPr/>
              </p:nvSpPr>
              <p:spPr>
                <a:xfrm>
                  <a:off x="3789173" y="2377690"/>
                  <a:ext cx="1098904" cy="1084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21" h="45134" extrusionOk="0">
                      <a:moveTo>
                        <a:pt x="22861" y="0"/>
                      </a:moveTo>
                      <a:cubicBezTo>
                        <a:pt x="22090" y="0"/>
                        <a:pt x="21319" y="295"/>
                        <a:pt x="20730" y="884"/>
                      </a:cubicBezTo>
                      <a:lnTo>
                        <a:pt x="1180" y="20446"/>
                      </a:lnTo>
                      <a:cubicBezTo>
                        <a:pt x="1" y="21613"/>
                        <a:pt x="1" y="23518"/>
                        <a:pt x="1180" y="24697"/>
                      </a:cubicBezTo>
                      <a:lnTo>
                        <a:pt x="20730" y="44259"/>
                      </a:lnTo>
                      <a:cubicBezTo>
                        <a:pt x="21319" y="44842"/>
                        <a:pt x="22090" y="45134"/>
                        <a:pt x="22861" y="45134"/>
                      </a:cubicBezTo>
                      <a:cubicBezTo>
                        <a:pt x="23632" y="45134"/>
                        <a:pt x="24403" y="44842"/>
                        <a:pt x="24992" y="44259"/>
                      </a:cubicBezTo>
                      <a:lnTo>
                        <a:pt x="44542" y="24697"/>
                      </a:lnTo>
                      <a:cubicBezTo>
                        <a:pt x="45721" y="23518"/>
                        <a:pt x="45721" y="21613"/>
                        <a:pt x="44542" y="20446"/>
                      </a:cubicBezTo>
                      <a:lnTo>
                        <a:pt x="36684" y="12576"/>
                      </a:lnTo>
                      <a:cubicBezTo>
                        <a:pt x="36267" y="12171"/>
                        <a:pt x="36363" y="11481"/>
                        <a:pt x="36851" y="11171"/>
                      </a:cubicBezTo>
                      <a:cubicBezTo>
                        <a:pt x="37565" y="10719"/>
                        <a:pt x="38327" y="10350"/>
                        <a:pt x="39125" y="10052"/>
                      </a:cubicBezTo>
                      <a:cubicBezTo>
                        <a:pt x="39613" y="9874"/>
                        <a:pt x="40054" y="9552"/>
                        <a:pt x="40399" y="9100"/>
                      </a:cubicBezTo>
                      <a:cubicBezTo>
                        <a:pt x="41173" y="8099"/>
                        <a:pt x="41220" y="6778"/>
                        <a:pt x="40518" y="5730"/>
                      </a:cubicBezTo>
                      <a:cubicBezTo>
                        <a:pt x="39932" y="4868"/>
                        <a:pt x="39013" y="4436"/>
                        <a:pt x="38094" y="4436"/>
                      </a:cubicBezTo>
                      <a:cubicBezTo>
                        <a:pt x="37349" y="4436"/>
                        <a:pt x="36606" y="4720"/>
                        <a:pt x="36041" y="5290"/>
                      </a:cubicBezTo>
                      <a:cubicBezTo>
                        <a:pt x="35732" y="5587"/>
                        <a:pt x="35505" y="5956"/>
                        <a:pt x="35362" y="6337"/>
                      </a:cubicBezTo>
                      <a:cubicBezTo>
                        <a:pt x="35077" y="7123"/>
                        <a:pt x="34720" y="7885"/>
                        <a:pt x="34267" y="8588"/>
                      </a:cubicBezTo>
                      <a:cubicBezTo>
                        <a:pt x="34091" y="8872"/>
                        <a:pt x="33797" y="9021"/>
                        <a:pt x="33498" y="9021"/>
                      </a:cubicBezTo>
                      <a:cubicBezTo>
                        <a:pt x="33271" y="9021"/>
                        <a:pt x="33042" y="8934"/>
                        <a:pt x="32862" y="8754"/>
                      </a:cubicBezTo>
                      <a:lnTo>
                        <a:pt x="24992" y="884"/>
                      </a:lnTo>
                      <a:cubicBezTo>
                        <a:pt x="24403" y="295"/>
                        <a:pt x="23632" y="0"/>
                        <a:pt x="22861" y="0"/>
                      </a:cubicBezTo>
                      <a:close/>
                    </a:path>
                  </a:pathLst>
                </a:custGeom>
                <a:solidFill>
                  <a:srgbClr val="4949E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33" name="Google Shape;1433;p49"/>
                <p:cNvSpPr/>
                <p:nvPr/>
              </p:nvSpPr>
              <p:spPr>
                <a:xfrm>
                  <a:off x="3885623" y="2465897"/>
                  <a:ext cx="287050" cy="2873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3" h="11955" extrusionOk="0">
                      <a:moveTo>
                        <a:pt x="5977" y="0"/>
                      </a:moveTo>
                      <a:cubicBezTo>
                        <a:pt x="2679" y="0"/>
                        <a:pt x="0" y="2679"/>
                        <a:pt x="0" y="5977"/>
                      </a:cubicBezTo>
                      <a:cubicBezTo>
                        <a:pt x="0" y="9275"/>
                        <a:pt x="2679" y="11954"/>
                        <a:pt x="5977" y="11954"/>
                      </a:cubicBezTo>
                      <a:cubicBezTo>
                        <a:pt x="9275" y="11954"/>
                        <a:pt x="11942" y="9275"/>
                        <a:pt x="11942" y="5977"/>
                      </a:cubicBezTo>
                      <a:cubicBezTo>
                        <a:pt x="11942" y="2679"/>
                        <a:pt x="9275" y="0"/>
                        <a:pt x="5977" y="0"/>
                      </a:cubicBezTo>
                      <a:close/>
                    </a:path>
                  </a:pathLst>
                </a:custGeom>
                <a:solidFill>
                  <a:srgbClr val="4949E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34" name="Google Shape;1434;p49"/>
              <p:cNvGrpSpPr/>
              <p:nvPr/>
            </p:nvGrpSpPr>
            <p:grpSpPr>
              <a:xfrm>
                <a:off x="4151137" y="2732796"/>
                <a:ext cx="374986" cy="374572"/>
                <a:chOff x="3752358" y="3817349"/>
                <a:chExt cx="346056" cy="345674"/>
              </a:xfrm>
            </p:grpSpPr>
            <p:sp>
              <p:nvSpPr>
                <p:cNvPr id="1435" name="Google Shape;1435;p49"/>
                <p:cNvSpPr/>
                <p:nvPr/>
              </p:nvSpPr>
              <p:spPr>
                <a:xfrm>
                  <a:off x="3752358" y="3817349"/>
                  <a:ext cx="346056" cy="3456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72" h="10860" extrusionOk="0">
                      <a:moveTo>
                        <a:pt x="5430" y="334"/>
                      </a:moveTo>
                      <a:cubicBezTo>
                        <a:pt x="8252" y="334"/>
                        <a:pt x="10526" y="2608"/>
                        <a:pt x="10526" y="5430"/>
                      </a:cubicBezTo>
                      <a:cubicBezTo>
                        <a:pt x="10526" y="8240"/>
                        <a:pt x="8228" y="10514"/>
                        <a:pt x="5430" y="10514"/>
                      </a:cubicBezTo>
                      <a:cubicBezTo>
                        <a:pt x="2620" y="10514"/>
                        <a:pt x="346" y="8240"/>
                        <a:pt x="346" y="5430"/>
                      </a:cubicBezTo>
                      <a:cubicBezTo>
                        <a:pt x="346" y="2608"/>
                        <a:pt x="2620" y="334"/>
                        <a:pt x="5430" y="334"/>
                      </a:cubicBezTo>
                      <a:close/>
                      <a:moveTo>
                        <a:pt x="5430" y="1"/>
                      </a:moveTo>
                      <a:cubicBezTo>
                        <a:pt x="3989" y="1"/>
                        <a:pt x="2620" y="560"/>
                        <a:pt x="1596" y="1584"/>
                      </a:cubicBezTo>
                      <a:cubicBezTo>
                        <a:pt x="572" y="2620"/>
                        <a:pt x="1" y="3989"/>
                        <a:pt x="1" y="5430"/>
                      </a:cubicBezTo>
                      <a:cubicBezTo>
                        <a:pt x="1" y="6871"/>
                        <a:pt x="572" y="8240"/>
                        <a:pt x="1596" y="9264"/>
                      </a:cubicBezTo>
                      <a:cubicBezTo>
                        <a:pt x="2620" y="10300"/>
                        <a:pt x="3989" y="10859"/>
                        <a:pt x="5430" y="10859"/>
                      </a:cubicBezTo>
                      <a:cubicBezTo>
                        <a:pt x="6882" y="10859"/>
                        <a:pt x="8252" y="10300"/>
                        <a:pt x="9276" y="9264"/>
                      </a:cubicBezTo>
                      <a:cubicBezTo>
                        <a:pt x="10300" y="8240"/>
                        <a:pt x="10871" y="6871"/>
                        <a:pt x="10871" y="5430"/>
                      </a:cubicBezTo>
                      <a:cubicBezTo>
                        <a:pt x="10871" y="3989"/>
                        <a:pt x="10300" y="2620"/>
                        <a:pt x="9276" y="1584"/>
                      </a:cubicBezTo>
                      <a:cubicBezTo>
                        <a:pt x="8252" y="560"/>
                        <a:pt x="6882" y="1"/>
                        <a:pt x="543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36" name="Google Shape;1436;p49"/>
                <p:cNvSpPr/>
                <p:nvPr/>
              </p:nvSpPr>
              <p:spPr>
                <a:xfrm>
                  <a:off x="3831933" y="3955682"/>
                  <a:ext cx="47809" cy="1205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2" h="3787" extrusionOk="0">
                      <a:moveTo>
                        <a:pt x="1168" y="346"/>
                      </a:moveTo>
                      <a:lnTo>
                        <a:pt x="1168" y="3430"/>
                      </a:lnTo>
                      <a:lnTo>
                        <a:pt x="358" y="3430"/>
                      </a:lnTo>
                      <a:lnTo>
                        <a:pt x="358" y="346"/>
                      </a:lnTo>
                      <a:close/>
                      <a:moveTo>
                        <a:pt x="180" y="1"/>
                      </a:moveTo>
                      <a:cubicBezTo>
                        <a:pt x="96" y="1"/>
                        <a:pt x="1" y="72"/>
                        <a:pt x="1" y="179"/>
                      </a:cubicBezTo>
                      <a:lnTo>
                        <a:pt x="1" y="3608"/>
                      </a:lnTo>
                      <a:cubicBezTo>
                        <a:pt x="1" y="3703"/>
                        <a:pt x="72" y="3787"/>
                        <a:pt x="180" y="3787"/>
                      </a:cubicBezTo>
                      <a:lnTo>
                        <a:pt x="1323" y="3787"/>
                      </a:lnTo>
                      <a:cubicBezTo>
                        <a:pt x="1418" y="3787"/>
                        <a:pt x="1501" y="3715"/>
                        <a:pt x="1501" y="3608"/>
                      </a:cubicBezTo>
                      <a:lnTo>
                        <a:pt x="1501" y="179"/>
                      </a:lnTo>
                      <a:cubicBezTo>
                        <a:pt x="1501" y="72"/>
                        <a:pt x="1430" y="1"/>
                        <a:pt x="13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37" name="Google Shape;1437;p49"/>
                <p:cNvSpPr/>
                <p:nvPr/>
              </p:nvSpPr>
              <p:spPr>
                <a:xfrm>
                  <a:off x="3824739" y="3890112"/>
                  <a:ext cx="55002" cy="550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8" h="1728" extrusionOk="0">
                      <a:moveTo>
                        <a:pt x="870" y="334"/>
                      </a:moveTo>
                      <a:cubicBezTo>
                        <a:pt x="1156" y="334"/>
                        <a:pt x="1394" y="572"/>
                        <a:pt x="1394" y="846"/>
                      </a:cubicBezTo>
                      <a:cubicBezTo>
                        <a:pt x="1394" y="1132"/>
                        <a:pt x="1156" y="1370"/>
                        <a:pt x="870" y="1370"/>
                      </a:cubicBezTo>
                      <a:cubicBezTo>
                        <a:pt x="584" y="1370"/>
                        <a:pt x="346" y="1132"/>
                        <a:pt x="346" y="846"/>
                      </a:cubicBezTo>
                      <a:cubicBezTo>
                        <a:pt x="346" y="572"/>
                        <a:pt x="584" y="334"/>
                        <a:pt x="870" y="334"/>
                      </a:cubicBezTo>
                      <a:close/>
                      <a:moveTo>
                        <a:pt x="870" y="1"/>
                      </a:moveTo>
                      <a:cubicBezTo>
                        <a:pt x="394" y="1"/>
                        <a:pt x="1" y="394"/>
                        <a:pt x="1" y="870"/>
                      </a:cubicBezTo>
                      <a:cubicBezTo>
                        <a:pt x="1" y="1346"/>
                        <a:pt x="394" y="1727"/>
                        <a:pt x="870" y="1727"/>
                      </a:cubicBezTo>
                      <a:cubicBezTo>
                        <a:pt x="1346" y="1727"/>
                        <a:pt x="1727" y="1334"/>
                        <a:pt x="1727" y="870"/>
                      </a:cubicBezTo>
                      <a:cubicBezTo>
                        <a:pt x="1727" y="394"/>
                        <a:pt x="1346" y="1"/>
                        <a:pt x="87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38" name="Google Shape;1438;p49"/>
                <p:cNvSpPr/>
                <p:nvPr/>
              </p:nvSpPr>
              <p:spPr>
                <a:xfrm>
                  <a:off x="3904696" y="3955682"/>
                  <a:ext cx="128148" cy="1205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6" h="3787" extrusionOk="0">
                      <a:moveTo>
                        <a:pt x="191" y="1"/>
                      </a:moveTo>
                      <a:cubicBezTo>
                        <a:pt x="96" y="1"/>
                        <a:pt x="1" y="72"/>
                        <a:pt x="1" y="179"/>
                      </a:cubicBezTo>
                      <a:lnTo>
                        <a:pt x="1" y="3608"/>
                      </a:lnTo>
                      <a:cubicBezTo>
                        <a:pt x="1" y="3703"/>
                        <a:pt x="84" y="3787"/>
                        <a:pt x="191" y="3787"/>
                      </a:cubicBezTo>
                      <a:lnTo>
                        <a:pt x="1334" y="3787"/>
                      </a:lnTo>
                      <a:cubicBezTo>
                        <a:pt x="1418" y="3787"/>
                        <a:pt x="1513" y="3715"/>
                        <a:pt x="1513" y="3608"/>
                      </a:cubicBezTo>
                      <a:lnTo>
                        <a:pt x="1513" y="2382"/>
                      </a:lnTo>
                      <a:cubicBezTo>
                        <a:pt x="1513" y="1977"/>
                        <a:pt x="1596" y="1501"/>
                        <a:pt x="2037" y="1501"/>
                      </a:cubicBezTo>
                      <a:cubicBezTo>
                        <a:pt x="2347" y="1501"/>
                        <a:pt x="2477" y="1763"/>
                        <a:pt x="2525" y="2060"/>
                      </a:cubicBezTo>
                      <a:cubicBezTo>
                        <a:pt x="2537" y="2156"/>
                        <a:pt x="2608" y="2215"/>
                        <a:pt x="2692" y="2215"/>
                      </a:cubicBezTo>
                      <a:cubicBezTo>
                        <a:pt x="2787" y="2215"/>
                        <a:pt x="2870" y="2120"/>
                        <a:pt x="2847" y="2025"/>
                      </a:cubicBezTo>
                      <a:cubicBezTo>
                        <a:pt x="2763" y="1465"/>
                        <a:pt x="2477" y="1155"/>
                        <a:pt x="2013" y="1155"/>
                      </a:cubicBezTo>
                      <a:cubicBezTo>
                        <a:pt x="1465" y="1155"/>
                        <a:pt x="1156" y="1608"/>
                        <a:pt x="1156" y="2382"/>
                      </a:cubicBezTo>
                      <a:lnTo>
                        <a:pt x="1156" y="3430"/>
                      </a:lnTo>
                      <a:lnTo>
                        <a:pt x="346" y="3430"/>
                      </a:lnTo>
                      <a:lnTo>
                        <a:pt x="346" y="358"/>
                      </a:lnTo>
                      <a:lnTo>
                        <a:pt x="918" y="358"/>
                      </a:lnTo>
                      <a:lnTo>
                        <a:pt x="918" y="572"/>
                      </a:lnTo>
                      <a:cubicBezTo>
                        <a:pt x="918" y="632"/>
                        <a:pt x="930" y="679"/>
                        <a:pt x="977" y="715"/>
                      </a:cubicBezTo>
                      <a:cubicBezTo>
                        <a:pt x="1007" y="733"/>
                        <a:pt x="1043" y="742"/>
                        <a:pt x="1078" y="742"/>
                      </a:cubicBezTo>
                      <a:cubicBezTo>
                        <a:pt x="1114" y="742"/>
                        <a:pt x="1150" y="733"/>
                        <a:pt x="1180" y="715"/>
                      </a:cubicBezTo>
                      <a:cubicBezTo>
                        <a:pt x="1477" y="477"/>
                        <a:pt x="1835" y="358"/>
                        <a:pt x="2227" y="358"/>
                      </a:cubicBezTo>
                      <a:cubicBezTo>
                        <a:pt x="3204" y="358"/>
                        <a:pt x="3656" y="1191"/>
                        <a:pt x="3656" y="2001"/>
                      </a:cubicBezTo>
                      <a:lnTo>
                        <a:pt x="3656" y="3430"/>
                      </a:lnTo>
                      <a:lnTo>
                        <a:pt x="2847" y="3430"/>
                      </a:lnTo>
                      <a:lnTo>
                        <a:pt x="2847" y="2870"/>
                      </a:lnTo>
                      <a:cubicBezTo>
                        <a:pt x="2847" y="2775"/>
                        <a:pt x="2775" y="2703"/>
                        <a:pt x="2692" y="2703"/>
                      </a:cubicBezTo>
                      <a:cubicBezTo>
                        <a:pt x="2597" y="2703"/>
                        <a:pt x="2525" y="2775"/>
                        <a:pt x="2525" y="2870"/>
                      </a:cubicBezTo>
                      <a:lnTo>
                        <a:pt x="2525" y="3596"/>
                      </a:lnTo>
                      <a:cubicBezTo>
                        <a:pt x="2525" y="3691"/>
                        <a:pt x="2597" y="3775"/>
                        <a:pt x="2704" y="3775"/>
                      </a:cubicBezTo>
                      <a:lnTo>
                        <a:pt x="3847" y="3775"/>
                      </a:lnTo>
                      <a:cubicBezTo>
                        <a:pt x="3942" y="3775"/>
                        <a:pt x="4025" y="3703"/>
                        <a:pt x="4025" y="3596"/>
                      </a:cubicBezTo>
                      <a:lnTo>
                        <a:pt x="4025" y="1989"/>
                      </a:lnTo>
                      <a:cubicBezTo>
                        <a:pt x="4025" y="810"/>
                        <a:pt x="3299" y="1"/>
                        <a:pt x="2239" y="1"/>
                      </a:cubicBezTo>
                      <a:cubicBezTo>
                        <a:pt x="1894" y="1"/>
                        <a:pt x="1573" y="84"/>
                        <a:pt x="1275" y="251"/>
                      </a:cubicBezTo>
                      <a:lnTo>
                        <a:pt x="1275" y="179"/>
                      </a:lnTo>
                      <a:cubicBezTo>
                        <a:pt x="1275" y="84"/>
                        <a:pt x="1204" y="1"/>
                        <a:pt x="109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439" name="Google Shape;1439;p49"/>
            <p:cNvGrpSpPr/>
            <p:nvPr/>
          </p:nvGrpSpPr>
          <p:grpSpPr>
            <a:xfrm>
              <a:off x="7034853" y="3222917"/>
              <a:ext cx="956596" cy="944252"/>
              <a:chOff x="4349489" y="2960313"/>
              <a:chExt cx="1098904" cy="1084724"/>
            </a:xfrm>
          </p:grpSpPr>
          <p:grpSp>
            <p:nvGrpSpPr>
              <p:cNvPr id="1440" name="Google Shape;1440;p49"/>
              <p:cNvGrpSpPr/>
              <p:nvPr/>
            </p:nvGrpSpPr>
            <p:grpSpPr>
              <a:xfrm>
                <a:off x="4349489" y="2960313"/>
                <a:ext cx="1098904" cy="1084724"/>
                <a:chOff x="4349489" y="2960313"/>
                <a:chExt cx="1098904" cy="1084724"/>
              </a:xfrm>
            </p:grpSpPr>
            <p:sp>
              <p:nvSpPr>
                <p:cNvPr id="1441" name="Google Shape;1441;p49"/>
                <p:cNvSpPr/>
                <p:nvPr/>
              </p:nvSpPr>
              <p:spPr>
                <a:xfrm>
                  <a:off x="4349489" y="2960313"/>
                  <a:ext cx="1098904" cy="1084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21" h="45131" extrusionOk="0">
                      <a:moveTo>
                        <a:pt x="22862" y="0"/>
                      </a:moveTo>
                      <a:cubicBezTo>
                        <a:pt x="22092" y="0"/>
                        <a:pt x="21324" y="295"/>
                        <a:pt x="20741" y="884"/>
                      </a:cubicBezTo>
                      <a:lnTo>
                        <a:pt x="12871" y="8743"/>
                      </a:lnTo>
                      <a:cubicBezTo>
                        <a:pt x="12697" y="8917"/>
                        <a:pt x="12470" y="9001"/>
                        <a:pt x="12243" y="9001"/>
                      </a:cubicBezTo>
                      <a:cubicBezTo>
                        <a:pt x="11942" y="9001"/>
                        <a:pt x="11642" y="8854"/>
                        <a:pt x="11466" y="8576"/>
                      </a:cubicBezTo>
                      <a:cubicBezTo>
                        <a:pt x="11014" y="7861"/>
                        <a:pt x="10645" y="7099"/>
                        <a:pt x="10347" y="6302"/>
                      </a:cubicBezTo>
                      <a:cubicBezTo>
                        <a:pt x="10168" y="5814"/>
                        <a:pt x="9847" y="5373"/>
                        <a:pt x="9394" y="5028"/>
                      </a:cubicBezTo>
                      <a:cubicBezTo>
                        <a:pt x="8866" y="4619"/>
                        <a:pt x="8248" y="4413"/>
                        <a:pt x="7630" y="4413"/>
                      </a:cubicBezTo>
                      <a:cubicBezTo>
                        <a:pt x="7078" y="4413"/>
                        <a:pt x="6525" y="4577"/>
                        <a:pt x="6037" y="4909"/>
                      </a:cubicBezTo>
                      <a:cubicBezTo>
                        <a:pt x="4465" y="5968"/>
                        <a:pt x="4310" y="8123"/>
                        <a:pt x="5584" y="9385"/>
                      </a:cubicBezTo>
                      <a:cubicBezTo>
                        <a:pt x="5894" y="9695"/>
                        <a:pt x="6251" y="9921"/>
                        <a:pt x="6632" y="10064"/>
                      </a:cubicBezTo>
                      <a:cubicBezTo>
                        <a:pt x="7418" y="10350"/>
                        <a:pt x="8180" y="10707"/>
                        <a:pt x="8882" y="11159"/>
                      </a:cubicBezTo>
                      <a:cubicBezTo>
                        <a:pt x="9382" y="11469"/>
                        <a:pt x="9466" y="12148"/>
                        <a:pt x="9049" y="12564"/>
                      </a:cubicBezTo>
                      <a:lnTo>
                        <a:pt x="1179" y="20434"/>
                      </a:lnTo>
                      <a:cubicBezTo>
                        <a:pt x="0" y="21613"/>
                        <a:pt x="0" y="23518"/>
                        <a:pt x="1179" y="24697"/>
                      </a:cubicBezTo>
                      <a:lnTo>
                        <a:pt x="20741" y="44247"/>
                      </a:lnTo>
                      <a:cubicBezTo>
                        <a:pt x="21324" y="44836"/>
                        <a:pt x="22092" y="45131"/>
                        <a:pt x="22862" y="45131"/>
                      </a:cubicBezTo>
                      <a:cubicBezTo>
                        <a:pt x="23631" y="45131"/>
                        <a:pt x="24402" y="44836"/>
                        <a:pt x="24992" y="44247"/>
                      </a:cubicBezTo>
                      <a:lnTo>
                        <a:pt x="44554" y="24697"/>
                      </a:lnTo>
                      <a:cubicBezTo>
                        <a:pt x="45720" y="23518"/>
                        <a:pt x="45720" y="21613"/>
                        <a:pt x="44554" y="20434"/>
                      </a:cubicBezTo>
                      <a:lnTo>
                        <a:pt x="24992" y="884"/>
                      </a:lnTo>
                      <a:cubicBezTo>
                        <a:pt x="24402" y="295"/>
                        <a:pt x="23631" y="0"/>
                        <a:pt x="22862" y="0"/>
                      </a:cubicBezTo>
                      <a:close/>
                    </a:path>
                  </a:pathLst>
                </a:custGeom>
                <a:solidFill>
                  <a:srgbClr val="FCBD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2" name="Google Shape;1442;p49"/>
                <p:cNvSpPr/>
                <p:nvPr/>
              </p:nvSpPr>
              <p:spPr>
                <a:xfrm>
                  <a:off x="5065741" y="3026769"/>
                  <a:ext cx="287338" cy="2873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55" h="11955" extrusionOk="0">
                      <a:moveTo>
                        <a:pt x="5978" y="1"/>
                      </a:moveTo>
                      <a:cubicBezTo>
                        <a:pt x="2680" y="1"/>
                        <a:pt x="1" y="2679"/>
                        <a:pt x="1" y="5978"/>
                      </a:cubicBezTo>
                      <a:cubicBezTo>
                        <a:pt x="1" y="9276"/>
                        <a:pt x="2680" y="11954"/>
                        <a:pt x="5978" y="11954"/>
                      </a:cubicBezTo>
                      <a:cubicBezTo>
                        <a:pt x="9276" y="11954"/>
                        <a:pt x="11955" y="9276"/>
                        <a:pt x="11955" y="5978"/>
                      </a:cubicBezTo>
                      <a:cubicBezTo>
                        <a:pt x="11955" y="2679"/>
                        <a:pt x="9276" y="1"/>
                        <a:pt x="5978" y="1"/>
                      </a:cubicBezTo>
                      <a:close/>
                    </a:path>
                  </a:pathLst>
                </a:custGeom>
                <a:solidFill>
                  <a:srgbClr val="FCBD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43" name="Google Shape;1443;p49"/>
              <p:cNvGrpSpPr/>
              <p:nvPr/>
            </p:nvGrpSpPr>
            <p:grpSpPr>
              <a:xfrm>
                <a:off x="4732657" y="3315384"/>
                <a:ext cx="374952" cy="374572"/>
                <a:chOff x="4201447" y="3817349"/>
                <a:chExt cx="346024" cy="345674"/>
              </a:xfrm>
            </p:grpSpPr>
            <p:sp>
              <p:nvSpPr>
                <p:cNvPr id="1444" name="Google Shape;1444;p49"/>
                <p:cNvSpPr/>
                <p:nvPr/>
              </p:nvSpPr>
              <p:spPr>
                <a:xfrm>
                  <a:off x="4201447" y="3817349"/>
                  <a:ext cx="346024" cy="3456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71" h="10860" extrusionOk="0">
                      <a:moveTo>
                        <a:pt x="5430" y="334"/>
                      </a:moveTo>
                      <a:cubicBezTo>
                        <a:pt x="8252" y="334"/>
                        <a:pt x="10526" y="2608"/>
                        <a:pt x="10526" y="5430"/>
                      </a:cubicBezTo>
                      <a:cubicBezTo>
                        <a:pt x="10526" y="8240"/>
                        <a:pt x="8252" y="10514"/>
                        <a:pt x="5430" y="10514"/>
                      </a:cubicBezTo>
                      <a:cubicBezTo>
                        <a:pt x="2620" y="10514"/>
                        <a:pt x="346" y="8240"/>
                        <a:pt x="346" y="5430"/>
                      </a:cubicBezTo>
                      <a:cubicBezTo>
                        <a:pt x="346" y="2608"/>
                        <a:pt x="2620" y="334"/>
                        <a:pt x="5430" y="334"/>
                      </a:cubicBezTo>
                      <a:close/>
                      <a:moveTo>
                        <a:pt x="5430" y="1"/>
                      </a:moveTo>
                      <a:cubicBezTo>
                        <a:pt x="3989" y="1"/>
                        <a:pt x="2620" y="560"/>
                        <a:pt x="1596" y="1584"/>
                      </a:cubicBezTo>
                      <a:cubicBezTo>
                        <a:pt x="572" y="2620"/>
                        <a:pt x="1" y="3989"/>
                        <a:pt x="1" y="5430"/>
                      </a:cubicBezTo>
                      <a:cubicBezTo>
                        <a:pt x="1" y="6871"/>
                        <a:pt x="572" y="8240"/>
                        <a:pt x="1596" y="9264"/>
                      </a:cubicBezTo>
                      <a:cubicBezTo>
                        <a:pt x="2620" y="10300"/>
                        <a:pt x="3989" y="10859"/>
                        <a:pt x="5430" y="10859"/>
                      </a:cubicBezTo>
                      <a:cubicBezTo>
                        <a:pt x="6882" y="10859"/>
                        <a:pt x="8252" y="10300"/>
                        <a:pt x="9276" y="9264"/>
                      </a:cubicBezTo>
                      <a:cubicBezTo>
                        <a:pt x="10299" y="8240"/>
                        <a:pt x="10871" y="6871"/>
                        <a:pt x="10871" y="5430"/>
                      </a:cubicBezTo>
                      <a:cubicBezTo>
                        <a:pt x="10871" y="3989"/>
                        <a:pt x="10299" y="2620"/>
                        <a:pt x="9276" y="1584"/>
                      </a:cubicBezTo>
                      <a:cubicBezTo>
                        <a:pt x="8252" y="560"/>
                        <a:pt x="6882" y="1"/>
                        <a:pt x="543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5" name="Google Shape;1445;p49"/>
                <p:cNvSpPr/>
                <p:nvPr/>
              </p:nvSpPr>
              <p:spPr>
                <a:xfrm>
                  <a:off x="4271569" y="3904531"/>
                  <a:ext cx="227394" cy="185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4" h="5835" extrusionOk="0">
                      <a:moveTo>
                        <a:pt x="4620" y="0"/>
                      </a:moveTo>
                      <a:cubicBezTo>
                        <a:pt x="3727" y="0"/>
                        <a:pt x="2977" y="691"/>
                        <a:pt x="2905" y="1572"/>
                      </a:cubicBezTo>
                      <a:cubicBezTo>
                        <a:pt x="2727" y="1548"/>
                        <a:pt x="2358" y="1441"/>
                        <a:pt x="2262" y="1405"/>
                      </a:cubicBezTo>
                      <a:cubicBezTo>
                        <a:pt x="1643" y="1203"/>
                        <a:pt x="1072" y="810"/>
                        <a:pt x="631" y="322"/>
                      </a:cubicBezTo>
                      <a:cubicBezTo>
                        <a:pt x="596" y="298"/>
                        <a:pt x="572" y="274"/>
                        <a:pt x="524" y="262"/>
                      </a:cubicBezTo>
                      <a:cubicBezTo>
                        <a:pt x="517" y="261"/>
                        <a:pt x="509" y="260"/>
                        <a:pt x="501" y="260"/>
                      </a:cubicBezTo>
                      <a:cubicBezTo>
                        <a:pt x="436" y="260"/>
                        <a:pt x="367" y="304"/>
                        <a:pt x="346" y="357"/>
                      </a:cubicBezTo>
                      <a:cubicBezTo>
                        <a:pt x="238" y="572"/>
                        <a:pt x="179" y="810"/>
                        <a:pt x="179" y="1048"/>
                      </a:cubicBezTo>
                      <a:cubicBezTo>
                        <a:pt x="179" y="1393"/>
                        <a:pt x="286" y="1727"/>
                        <a:pt x="476" y="1977"/>
                      </a:cubicBezTo>
                      <a:cubicBezTo>
                        <a:pt x="466" y="1975"/>
                        <a:pt x="456" y="1974"/>
                        <a:pt x="446" y="1974"/>
                      </a:cubicBezTo>
                      <a:cubicBezTo>
                        <a:pt x="397" y="1974"/>
                        <a:pt x="349" y="1997"/>
                        <a:pt x="310" y="2036"/>
                      </a:cubicBezTo>
                      <a:cubicBezTo>
                        <a:pt x="286" y="2060"/>
                        <a:pt x="286" y="2108"/>
                        <a:pt x="274" y="2143"/>
                      </a:cubicBezTo>
                      <a:lnTo>
                        <a:pt x="274" y="2203"/>
                      </a:lnTo>
                      <a:cubicBezTo>
                        <a:pt x="274" y="2655"/>
                        <a:pt x="476" y="3072"/>
                        <a:pt x="822" y="3358"/>
                      </a:cubicBezTo>
                      <a:cubicBezTo>
                        <a:pt x="786" y="3370"/>
                        <a:pt x="774" y="3405"/>
                        <a:pt x="762" y="3417"/>
                      </a:cubicBezTo>
                      <a:cubicBezTo>
                        <a:pt x="750" y="3465"/>
                        <a:pt x="727" y="3513"/>
                        <a:pt x="750" y="3548"/>
                      </a:cubicBezTo>
                      <a:cubicBezTo>
                        <a:pt x="893" y="4024"/>
                        <a:pt x="1262" y="4405"/>
                        <a:pt x="1727" y="4548"/>
                      </a:cubicBezTo>
                      <a:cubicBezTo>
                        <a:pt x="1310" y="4798"/>
                        <a:pt x="834" y="4941"/>
                        <a:pt x="334" y="4941"/>
                      </a:cubicBezTo>
                      <a:lnTo>
                        <a:pt x="191" y="4941"/>
                      </a:lnTo>
                      <a:cubicBezTo>
                        <a:pt x="107" y="4941"/>
                        <a:pt x="36" y="5001"/>
                        <a:pt x="12" y="5084"/>
                      </a:cubicBezTo>
                      <a:cubicBezTo>
                        <a:pt x="0" y="5156"/>
                        <a:pt x="48" y="5239"/>
                        <a:pt x="107" y="5263"/>
                      </a:cubicBezTo>
                      <a:cubicBezTo>
                        <a:pt x="727" y="5632"/>
                        <a:pt x="1465" y="5834"/>
                        <a:pt x="2191" y="5834"/>
                      </a:cubicBezTo>
                      <a:cubicBezTo>
                        <a:pt x="3072" y="5834"/>
                        <a:pt x="3905" y="5560"/>
                        <a:pt x="4596" y="5060"/>
                      </a:cubicBezTo>
                      <a:cubicBezTo>
                        <a:pt x="4691" y="5001"/>
                        <a:pt x="4691" y="4858"/>
                        <a:pt x="4620" y="4786"/>
                      </a:cubicBezTo>
                      <a:cubicBezTo>
                        <a:pt x="4587" y="4754"/>
                        <a:pt x="4544" y="4735"/>
                        <a:pt x="4499" y="4735"/>
                      </a:cubicBezTo>
                      <a:cubicBezTo>
                        <a:pt x="4463" y="4735"/>
                        <a:pt x="4426" y="4748"/>
                        <a:pt x="4394" y="4775"/>
                      </a:cubicBezTo>
                      <a:cubicBezTo>
                        <a:pt x="3763" y="5215"/>
                        <a:pt x="3013" y="5489"/>
                        <a:pt x="2191" y="5489"/>
                      </a:cubicBezTo>
                      <a:cubicBezTo>
                        <a:pt x="1727" y="5489"/>
                        <a:pt x="1262" y="5394"/>
                        <a:pt x="846" y="5239"/>
                      </a:cubicBezTo>
                      <a:cubicBezTo>
                        <a:pt x="1369" y="5144"/>
                        <a:pt x="1846" y="4917"/>
                        <a:pt x="2262" y="4584"/>
                      </a:cubicBezTo>
                      <a:cubicBezTo>
                        <a:pt x="2310" y="4536"/>
                        <a:pt x="2334" y="4477"/>
                        <a:pt x="2322" y="4417"/>
                      </a:cubicBezTo>
                      <a:cubicBezTo>
                        <a:pt x="2310" y="4346"/>
                        <a:pt x="2239" y="4286"/>
                        <a:pt x="2155" y="4286"/>
                      </a:cubicBezTo>
                      <a:cubicBezTo>
                        <a:pt x="1739" y="4263"/>
                        <a:pt x="1369" y="4048"/>
                        <a:pt x="1167" y="3691"/>
                      </a:cubicBezTo>
                      <a:cubicBezTo>
                        <a:pt x="1250" y="3691"/>
                        <a:pt x="1358" y="3667"/>
                        <a:pt x="1441" y="3643"/>
                      </a:cubicBezTo>
                      <a:cubicBezTo>
                        <a:pt x="1524" y="3632"/>
                        <a:pt x="1584" y="3572"/>
                        <a:pt x="1584" y="3489"/>
                      </a:cubicBezTo>
                      <a:cubicBezTo>
                        <a:pt x="1596" y="3405"/>
                        <a:pt x="1536" y="3334"/>
                        <a:pt x="1441" y="3298"/>
                      </a:cubicBezTo>
                      <a:cubicBezTo>
                        <a:pt x="1000" y="3191"/>
                        <a:pt x="667" y="2822"/>
                        <a:pt x="596" y="2381"/>
                      </a:cubicBezTo>
                      <a:lnTo>
                        <a:pt x="596" y="2381"/>
                      </a:lnTo>
                      <a:cubicBezTo>
                        <a:pt x="727" y="2405"/>
                        <a:pt x="869" y="2417"/>
                        <a:pt x="1000" y="2417"/>
                      </a:cubicBezTo>
                      <a:cubicBezTo>
                        <a:pt x="1084" y="2417"/>
                        <a:pt x="1143" y="2358"/>
                        <a:pt x="1167" y="2274"/>
                      </a:cubicBezTo>
                      <a:cubicBezTo>
                        <a:pt x="1179" y="2203"/>
                        <a:pt x="1131" y="2143"/>
                        <a:pt x="1072" y="2108"/>
                      </a:cubicBezTo>
                      <a:cubicBezTo>
                        <a:pt x="703" y="1881"/>
                        <a:pt x="476" y="1488"/>
                        <a:pt x="476" y="1048"/>
                      </a:cubicBezTo>
                      <a:cubicBezTo>
                        <a:pt x="476" y="953"/>
                        <a:pt x="488" y="846"/>
                        <a:pt x="524" y="738"/>
                      </a:cubicBezTo>
                      <a:cubicBezTo>
                        <a:pt x="965" y="1191"/>
                        <a:pt x="1524" y="1524"/>
                        <a:pt x="2120" y="1727"/>
                      </a:cubicBezTo>
                      <a:cubicBezTo>
                        <a:pt x="2120" y="1727"/>
                        <a:pt x="2715" y="1905"/>
                        <a:pt x="2929" y="1917"/>
                      </a:cubicBezTo>
                      <a:lnTo>
                        <a:pt x="3024" y="1917"/>
                      </a:lnTo>
                      <a:cubicBezTo>
                        <a:pt x="3096" y="1917"/>
                        <a:pt x="3167" y="1869"/>
                        <a:pt x="3191" y="1798"/>
                      </a:cubicBezTo>
                      <a:cubicBezTo>
                        <a:pt x="3203" y="1786"/>
                        <a:pt x="3203" y="1750"/>
                        <a:pt x="3203" y="1738"/>
                      </a:cubicBezTo>
                      <a:lnTo>
                        <a:pt x="3203" y="1703"/>
                      </a:lnTo>
                      <a:cubicBezTo>
                        <a:pt x="3203" y="953"/>
                        <a:pt x="3810" y="334"/>
                        <a:pt x="4572" y="334"/>
                      </a:cubicBezTo>
                      <a:cubicBezTo>
                        <a:pt x="4941" y="334"/>
                        <a:pt x="5287" y="488"/>
                        <a:pt x="5549" y="750"/>
                      </a:cubicBezTo>
                      <a:cubicBezTo>
                        <a:pt x="5585" y="787"/>
                        <a:pt x="5621" y="802"/>
                        <a:pt x="5663" y="802"/>
                      </a:cubicBezTo>
                      <a:cubicBezTo>
                        <a:pt x="5676" y="802"/>
                        <a:pt x="5689" y="801"/>
                        <a:pt x="5703" y="798"/>
                      </a:cubicBezTo>
                      <a:cubicBezTo>
                        <a:pt x="5882" y="762"/>
                        <a:pt x="6049" y="738"/>
                        <a:pt x="6203" y="679"/>
                      </a:cubicBezTo>
                      <a:lnTo>
                        <a:pt x="6203" y="679"/>
                      </a:lnTo>
                      <a:cubicBezTo>
                        <a:pt x="6120" y="762"/>
                        <a:pt x="6013" y="857"/>
                        <a:pt x="5894" y="917"/>
                      </a:cubicBezTo>
                      <a:cubicBezTo>
                        <a:pt x="5822" y="965"/>
                        <a:pt x="5787" y="1048"/>
                        <a:pt x="5822" y="1143"/>
                      </a:cubicBezTo>
                      <a:cubicBezTo>
                        <a:pt x="5846" y="1203"/>
                        <a:pt x="5930" y="1250"/>
                        <a:pt x="6001" y="1250"/>
                      </a:cubicBezTo>
                      <a:cubicBezTo>
                        <a:pt x="6144" y="1227"/>
                        <a:pt x="6287" y="1215"/>
                        <a:pt x="6418" y="1167"/>
                      </a:cubicBezTo>
                      <a:lnTo>
                        <a:pt x="6418" y="1167"/>
                      </a:lnTo>
                      <a:cubicBezTo>
                        <a:pt x="6299" y="1286"/>
                        <a:pt x="6168" y="1405"/>
                        <a:pt x="6013" y="1512"/>
                      </a:cubicBezTo>
                      <a:cubicBezTo>
                        <a:pt x="5965" y="1548"/>
                        <a:pt x="5941" y="1608"/>
                        <a:pt x="5941" y="1655"/>
                      </a:cubicBezTo>
                      <a:lnTo>
                        <a:pt x="5941" y="1679"/>
                      </a:lnTo>
                      <a:lnTo>
                        <a:pt x="5941" y="1703"/>
                      </a:lnTo>
                      <a:lnTo>
                        <a:pt x="5941" y="1727"/>
                      </a:lnTo>
                      <a:cubicBezTo>
                        <a:pt x="5941" y="2691"/>
                        <a:pt x="5572" y="3572"/>
                        <a:pt x="4977" y="4227"/>
                      </a:cubicBezTo>
                      <a:cubicBezTo>
                        <a:pt x="4918" y="4298"/>
                        <a:pt x="4918" y="4405"/>
                        <a:pt x="4977" y="4465"/>
                      </a:cubicBezTo>
                      <a:cubicBezTo>
                        <a:pt x="5011" y="4499"/>
                        <a:pt x="5053" y="4514"/>
                        <a:pt x="5096" y="4514"/>
                      </a:cubicBezTo>
                      <a:cubicBezTo>
                        <a:pt x="5143" y="4514"/>
                        <a:pt x="5190" y="4496"/>
                        <a:pt x="5227" y="4465"/>
                      </a:cubicBezTo>
                      <a:cubicBezTo>
                        <a:pt x="5894" y="3715"/>
                        <a:pt x="6263" y="2762"/>
                        <a:pt x="6287" y="1750"/>
                      </a:cubicBezTo>
                      <a:cubicBezTo>
                        <a:pt x="6596" y="1524"/>
                        <a:pt x="6846" y="1250"/>
                        <a:pt x="7061" y="917"/>
                      </a:cubicBezTo>
                      <a:cubicBezTo>
                        <a:pt x="7144" y="857"/>
                        <a:pt x="7132" y="750"/>
                        <a:pt x="7061" y="715"/>
                      </a:cubicBezTo>
                      <a:cubicBezTo>
                        <a:pt x="7029" y="683"/>
                        <a:pt x="6987" y="667"/>
                        <a:pt x="6937" y="667"/>
                      </a:cubicBezTo>
                      <a:cubicBezTo>
                        <a:pt x="6912" y="667"/>
                        <a:pt x="6886" y="671"/>
                        <a:pt x="6858" y="679"/>
                      </a:cubicBezTo>
                      <a:cubicBezTo>
                        <a:pt x="6775" y="726"/>
                        <a:pt x="6680" y="750"/>
                        <a:pt x="6596" y="786"/>
                      </a:cubicBezTo>
                      <a:cubicBezTo>
                        <a:pt x="6680" y="667"/>
                        <a:pt x="6763" y="512"/>
                        <a:pt x="6823" y="369"/>
                      </a:cubicBezTo>
                      <a:cubicBezTo>
                        <a:pt x="6834" y="310"/>
                        <a:pt x="6834" y="238"/>
                        <a:pt x="6787" y="191"/>
                      </a:cubicBezTo>
                      <a:cubicBezTo>
                        <a:pt x="6750" y="153"/>
                        <a:pt x="6703" y="135"/>
                        <a:pt x="6659" y="135"/>
                      </a:cubicBezTo>
                      <a:cubicBezTo>
                        <a:pt x="6632" y="135"/>
                        <a:pt x="6607" y="142"/>
                        <a:pt x="6584" y="155"/>
                      </a:cubicBezTo>
                      <a:cubicBezTo>
                        <a:pt x="6322" y="310"/>
                        <a:pt x="6061" y="393"/>
                        <a:pt x="5775" y="441"/>
                      </a:cubicBezTo>
                      <a:cubicBezTo>
                        <a:pt x="5465" y="143"/>
                        <a:pt x="5048" y="0"/>
                        <a:pt x="462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446" name="Google Shape;1446;p49"/>
            <p:cNvGrpSpPr/>
            <p:nvPr/>
          </p:nvGrpSpPr>
          <p:grpSpPr>
            <a:xfrm>
              <a:off x="6529419" y="3711909"/>
              <a:ext cx="956596" cy="944315"/>
              <a:chOff x="3768864" y="3522050"/>
              <a:chExt cx="1098904" cy="1084796"/>
            </a:xfrm>
          </p:grpSpPr>
          <p:grpSp>
            <p:nvGrpSpPr>
              <p:cNvPr id="1447" name="Google Shape;1447;p49"/>
              <p:cNvGrpSpPr/>
              <p:nvPr/>
            </p:nvGrpSpPr>
            <p:grpSpPr>
              <a:xfrm>
                <a:off x="3768864" y="3522050"/>
                <a:ext cx="1098904" cy="1084796"/>
                <a:chOff x="3768864" y="3522050"/>
                <a:chExt cx="1098904" cy="1084796"/>
              </a:xfrm>
            </p:grpSpPr>
            <p:sp>
              <p:nvSpPr>
                <p:cNvPr id="1448" name="Google Shape;1448;p49"/>
                <p:cNvSpPr/>
                <p:nvPr/>
              </p:nvSpPr>
              <p:spPr>
                <a:xfrm>
                  <a:off x="3768864" y="3522050"/>
                  <a:ext cx="1098904" cy="10847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21" h="45134" extrusionOk="0">
                      <a:moveTo>
                        <a:pt x="22862" y="0"/>
                      </a:moveTo>
                      <a:cubicBezTo>
                        <a:pt x="22093" y="0"/>
                        <a:pt x="21325" y="295"/>
                        <a:pt x="20741" y="884"/>
                      </a:cubicBezTo>
                      <a:lnTo>
                        <a:pt x="1179" y="20446"/>
                      </a:lnTo>
                      <a:cubicBezTo>
                        <a:pt x="1" y="21613"/>
                        <a:pt x="1" y="23518"/>
                        <a:pt x="1179" y="24697"/>
                      </a:cubicBezTo>
                      <a:lnTo>
                        <a:pt x="20741" y="44259"/>
                      </a:lnTo>
                      <a:cubicBezTo>
                        <a:pt x="21325" y="44842"/>
                        <a:pt x="22093" y="45134"/>
                        <a:pt x="22862" y="45134"/>
                      </a:cubicBezTo>
                      <a:cubicBezTo>
                        <a:pt x="23631" y="45134"/>
                        <a:pt x="24402" y="44842"/>
                        <a:pt x="24992" y="44259"/>
                      </a:cubicBezTo>
                      <a:lnTo>
                        <a:pt x="44554" y="24697"/>
                      </a:lnTo>
                      <a:cubicBezTo>
                        <a:pt x="45721" y="23518"/>
                        <a:pt x="45721" y="21613"/>
                        <a:pt x="44554" y="20446"/>
                      </a:cubicBezTo>
                      <a:lnTo>
                        <a:pt x="36684" y="12576"/>
                      </a:lnTo>
                      <a:cubicBezTo>
                        <a:pt x="36279" y="12171"/>
                        <a:pt x="36362" y="11481"/>
                        <a:pt x="36850" y="11171"/>
                      </a:cubicBezTo>
                      <a:cubicBezTo>
                        <a:pt x="37565" y="10719"/>
                        <a:pt x="38327" y="10362"/>
                        <a:pt x="39124" y="10052"/>
                      </a:cubicBezTo>
                      <a:cubicBezTo>
                        <a:pt x="39613" y="9874"/>
                        <a:pt x="40053" y="9552"/>
                        <a:pt x="40410" y="9100"/>
                      </a:cubicBezTo>
                      <a:cubicBezTo>
                        <a:pt x="41172" y="8111"/>
                        <a:pt x="41220" y="6778"/>
                        <a:pt x="40518" y="5742"/>
                      </a:cubicBezTo>
                      <a:cubicBezTo>
                        <a:pt x="39931" y="4872"/>
                        <a:pt x="39013" y="4437"/>
                        <a:pt x="38094" y="4437"/>
                      </a:cubicBezTo>
                      <a:cubicBezTo>
                        <a:pt x="37352" y="4437"/>
                        <a:pt x="36610" y="4721"/>
                        <a:pt x="36041" y="5290"/>
                      </a:cubicBezTo>
                      <a:cubicBezTo>
                        <a:pt x="35731" y="5599"/>
                        <a:pt x="35505" y="5956"/>
                        <a:pt x="35362" y="6337"/>
                      </a:cubicBezTo>
                      <a:cubicBezTo>
                        <a:pt x="35076" y="7135"/>
                        <a:pt x="34719" y="7885"/>
                        <a:pt x="34267" y="8588"/>
                      </a:cubicBezTo>
                      <a:cubicBezTo>
                        <a:pt x="34091" y="8872"/>
                        <a:pt x="33796" y="9021"/>
                        <a:pt x="33498" y="9021"/>
                      </a:cubicBezTo>
                      <a:cubicBezTo>
                        <a:pt x="33271" y="9021"/>
                        <a:pt x="33042" y="8934"/>
                        <a:pt x="32862" y="8754"/>
                      </a:cubicBezTo>
                      <a:lnTo>
                        <a:pt x="24992" y="884"/>
                      </a:lnTo>
                      <a:cubicBezTo>
                        <a:pt x="24402" y="295"/>
                        <a:pt x="23631" y="0"/>
                        <a:pt x="22862" y="0"/>
                      </a:cubicBezTo>
                      <a:close/>
                    </a:path>
                  </a:pathLst>
                </a:custGeom>
                <a:solidFill>
                  <a:srgbClr val="EC3A3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9" name="Google Shape;1449;p49"/>
                <p:cNvSpPr/>
                <p:nvPr/>
              </p:nvSpPr>
              <p:spPr>
                <a:xfrm>
                  <a:off x="3887041" y="3641743"/>
                  <a:ext cx="287338" cy="2870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55" h="11942" extrusionOk="0">
                      <a:moveTo>
                        <a:pt x="5978" y="0"/>
                      </a:moveTo>
                      <a:cubicBezTo>
                        <a:pt x="2680" y="0"/>
                        <a:pt x="1" y="2667"/>
                        <a:pt x="1" y="5977"/>
                      </a:cubicBezTo>
                      <a:cubicBezTo>
                        <a:pt x="1" y="9275"/>
                        <a:pt x="2680" y="11942"/>
                        <a:pt x="5978" y="11942"/>
                      </a:cubicBezTo>
                      <a:cubicBezTo>
                        <a:pt x="9276" y="11942"/>
                        <a:pt x="11955" y="9275"/>
                        <a:pt x="11955" y="5977"/>
                      </a:cubicBezTo>
                      <a:cubicBezTo>
                        <a:pt x="11955" y="2667"/>
                        <a:pt x="9276" y="0"/>
                        <a:pt x="5978" y="0"/>
                      </a:cubicBezTo>
                      <a:close/>
                    </a:path>
                  </a:pathLst>
                </a:custGeom>
                <a:solidFill>
                  <a:srgbClr val="EC3A3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50" name="Google Shape;1450;p49"/>
              <p:cNvGrpSpPr/>
              <p:nvPr/>
            </p:nvGrpSpPr>
            <p:grpSpPr>
              <a:xfrm>
                <a:off x="4139616" y="3871555"/>
                <a:ext cx="357419" cy="357005"/>
                <a:chOff x="7482229" y="3351230"/>
                <a:chExt cx="357419" cy="357005"/>
              </a:xfrm>
            </p:grpSpPr>
            <p:sp>
              <p:nvSpPr>
                <p:cNvPr id="1451" name="Google Shape;1451;p49"/>
                <p:cNvSpPr/>
                <p:nvPr/>
              </p:nvSpPr>
              <p:spPr>
                <a:xfrm>
                  <a:off x="7482229" y="3351230"/>
                  <a:ext cx="357419" cy="3570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29" h="11216" extrusionOk="0">
                      <a:moveTo>
                        <a:pt x="5633" y="357"/>
                      </a:moveTo>
                      <a:cubicBezTo>
                        <a:pt x="8538" y="357"/>
                        <a:pt x="10883" y="2703"/>
                        <a:pt x="10883" y="5608"/>
                      </a:cubicBezTo>
                      <a:cubicBezTo>
                        <a:pt x="10883" y="8513"/>
                        <a:pt x="8538" y="10859"/>
                        <a:pt x="5633" y="10859"/>
                      </a:cubicBezTo>
                      <a:cubicBezTo>
                        <a:pt x="2728" y="10859"/>
                        <a:pt x="382" y="8513"/>
                        <a:pt x="382" y="5608"/>
                      </a:cubicBezTo>
                      <a:cubicBezTo>
                        <a:pt x="382" y="2703"/>
                        <a:pt x="2728" y="357"/>
                        <a:pt x="5633" y="357"/>
                      </a:cubicBezTo>
                      <a:close/>
                      <a:moveTo>
                        <a:pt x="5621" y="0"/>
                      </a:moveTo>
                      <a:cubicBezTo>
                        <a:pt x="4109" y="0"/>
                        <a:pt x="2716" y="572"/>
                        <a:pt x="1644" y="1631"/>
                      </a:cubicBezTo>
                      <a:cubicBezTo>
                        <a:pt x="584" y="2691"/>
                        <a:pt x="1" y="4108"/>
                        <a:pt x="1" y="5608"/>
                      </a:cubicBezTo>
                      <a:cubicBezTo>
                        <a:pt x="1" y="7108"/>
                        <a:pt x="584" y="8513"/>
                        <a:pt x="1644" y="9585"/>
                      </a:cubicBezTo>
                      <a:cubicBezTo>
                        <a:pt x="2704" y="10632"/>
                        <a:pt x="4109" y="11216"/>
                        <a:pt x="5621" y="11216"/>
                      </a:cubicBezTo>
                      <a:cubicBezTo>
                        <a:pt x="7121" y="11216"/>
                        <a:pt x="8526" y="10632"/>
                        <a:pt x="9597" y="9585"/>
                      </a:cubicBezTo>
                      <a:cubicBezTo>
                        <a:pt x="10645" y="8525"/>
                        <a:pt x="11229" y="7108"/>
                        <a:pt x="11229" y="5608"/>
                      </a:cubicBezTo>
                      <a:cubicBezTo>
                        <a:pt x="11229" y="4108"/>
                        <a:pt x="10669" y="2703"/>
                        <a:pt x="9597" y="1631"/>
                      </a:cubicBezTo>
                      <a:cubicBezTo>
                        <a:pt x="8538" y="572"/>
                        <a:pt x="7121" y="0"/>
                        <a:pt x="562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2" name="Google Shape;1452;p49"/>
                <p:cNvSpPr/>
                <p:nvPr/>
              </p:nvSpPr>
              <p:spPr>
                <a:xfrm>
                  <a:off x="7592138" y="3605616"/>
                  <a:ext cx="137983" cy="32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35" h="1022" extrusionOk="0">
                      <a:moveTo>
                        <a:pt x="202" y="1"/>
                      </a:moveTo>
                      <a:cubicBezTo>
                        <a:pt x="147" y="1"/>
                        <a:pt x="94" y="21"/>
                        <a:pt x="60" y="69"/>
                      </a:cubicBezTo>
                      <a:cubicBezTo>
                        <a:pt x="1" y="140"/>
                        <a:pt x="1" y="259"/>
                        <a:pt x="96" y="319"/>
                      </a:cubicBezTo>
                      <a:cubicBezTo>
                        <a:pt x="644" y="783"/>
                        <a:pt x="1370" y="1021"/>
                        <a:pt x="2168" y="1021"/>
                      </a:cubicBezTo>
                      <a:cubicBezTo>
                        <a:pt x="2954" y="1021"/>
                        <a:pt x="3680" y="771"/>
                        <a:pt x="4239" y="319"/>
                      </a:cubicBezTo>
                      <a:cubicBezTo>
                        <a:pt x="4323" y="259"/>
                        <a:pt x="4335" y="140"/>
                        <a:pt x="4263" y="69"/>
                      </a:cubicBezTo>
                      <a:cubicBezTo>
                        <a:pt x="4228" y="26"/>
                        <a:pt x="4170" y="4"/>
                        <a:pt x="4115" y="4"/>
                      </a:cubicBezTo>
                      <a:cubicBezTo>
                        <a:pt x="4078" y="4"/>
                        <a:pt x="4042" y="14"/>
                        <a:pt x="4013" y="33"/>
                      </a:cubicBezTo>
                      <a:cubicBezTo>
                        <a:pt x="3537" y="438"/>
                        <a:pt x="2882" y="664"/>
                        <a:pt x="2168" y="664"/>
                      </a:cubicBezTo>
                      <a:cubicBezTo>
                        <a:pt x="1465" y="664"/>
                        <a:pt x="810" y="438"/>
                        <a:pt x="322" y="33"/>
                      </a:cubicBezTo>
                      <a:cubicBezTo>
                        <a:pt x="286" y="12"/>
                        <a:pt x="244" y="1"/>
                        <a:pt x="20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3" name="Google Shape;1453;p49"/>
                <p:cNvSpPr/>
                <p:nvPr/>
              </p:nvSpPr>
              <p:spPr>
                <a:xfrm>
                  <a:off x="7513709" y="3387962"/>
                  <a:ext cx="295987" cy="282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99" h="8860" extrusionOk="0">
                      <a:moveTo>
                        <a:pt x="6060" y="370"/>
                      </a:moveTo>
                      <a:cubicBezTo>
                        <a:pt x="6358" y="370"/>
                        <a:pt x="6596" y="608"/>
                        <a:pt x="6596" y="906"/>
                      </a:cubicBezTo>
                      <a:cubicBezTo>
                        <a:pt x="6596" y="1204"/>
                        <a:pt x="6358" y="1442"/>
                        <a:pt x="6060" y="1442"/>
                      </a:cubicBezTo>
                      <a:cubicBezTo>
                        <a:pt x="5763" y="1442"/>
                        <a:pt x="5525" y="1204"/>
                        <a:pt x="5525" y="906"/>
                      </a:cubicBezTo>
                      <a:cubicBezTo>
                        <a:pt x="5525" y="608"/>
                        <a:pt x="5763" y="370"/>
                        <a:pt x="6060" y="370"/>
                      </a:cubicBezTo>
                      <a:close/>
                      <a:moveTo>
                        <a:pt x="1322" y="2989"/>
                      </a:moveTo>
                      <a:cubicBezTo>
                        <a:pt x="1596" y="2989"/>
                        <a:pt x="1834" y="3097"/>
                        <a:pt x="2012" y="3263"/>
                      </a:cubicBezTo>
                      <a:cubicBezTo>
                        <a:pt x="1477" y="3680"/>
                        <a:pt x="1072" y="4240"/>
                        <a:pt x="881" y="4883"/>
                      </a:cubicBezTo>
                      <a:cubicBezTo>
                        <a:pt x="548" y="4716"/>
                        <a:pt x="334" y="4359"/>
                        <a:pt x="334" y="3990"/>
                      </a:cubicBezTo>
                      <a:cubicBezTo>
                        <a:pt x="334" y="3442"/>
                        <a:pt x="774" y="2989"/>
                        <a:pt x="1322" y="2989"/>
                      </a:cubicBezTo>
                      <a:close/>
                      <a:moveTo>
                        <a:pt x="7954" y="2989"/>
                      </a:moveTo>
                      <a:cubicBezTo>
                        <a:pt x="8501" y="2989"/>
                        <a:pt x="8942" y="3442"/>
                        <a:pt x="8942" y="3990"/>
                      </a:cubicBezTo>
                      <a:cubicBezTo>
                        <a:pt x="8966" y="4359"/>
                        <a:pt x="8739" y="4704"/>
                        <a:pt x="8394" y="4883"/>
                      </a:cubicBezTo>
                      <a:cubicBezTo>
                        <a:pt x="8216" y="4240"/>
                        <a:pt x="7811" y="3680"/>
                        <a:pt x="7263" y="3263"/>
                      </a:cubicBezTo>
                      <a:cubicBezTo>
                        <a:pt x="7442" y="3085"/>
                        <a:pt x="7692" y="2989"/>
                        <a:pt x="7954" y="2989"/>
                      </a:cubicBezTo>
                      <a:close/>
                      <a:moveTo>
                        <a:pt x="6072" y="1"/>
                      </a:moveTo>
                      <a:cubicBezTo>
                        <a:pt x="5632" y="1"/>
                        <a:pt x="5251" y="334"/>
                        <a:pt x="5191" y="763"/>
                      </a:cubicBezTo>
                      <a:lnTo>
                        <a:pt x="4596" y="953"/>
                      </a:lnTo>
                      <a:cubicBezTo>
                        <a:pt x="4525" y="989"/>
                        <a:pt x="4477" y="1049"/>
                        <a:pt x="4477" y="1120"/>
                      </a:cubicBezTo>
                      <a:lnTo>
                        <a:pt x="4477" y="2370"/>
                      </a:lnTo>
                      <a:cubicBezTo>
                        <a:pt x="3679" y="2394"/>
                        <a:pt x="2929" y="2632"/>
                        <a:pt x="2334" y="3025"/>
                      </a:cubicBezTo>
                      <a:cubicBezTo>
                        <a:pt x="2084" y="2751"/>
                        <a:pt x="1727" y="2608"/>
                        <a:pt x="1358" y="2608"/>
                      </a:cubicBezTo>
                      <a:cubicBezTo>
                        <a:pt x="607" y="2608"/>
                        <a:pt x="0" y="3216"/>
                        <a:pt x="0" y="3966"/>
                      </a:cubicBezTo>
                      <a:cubicBezTo>
                        <a:pt x="0" y="4513"/>
                        <a:pt x="345" y="5002"/>
                        <a:pt x="834" y="5216"/>
                      </a:cubicBezTo>
                      <a:cubicBezTo>
                        <a:pt x="822" y="5347"/>
                        <a:pt x="798" y="5478"/>
                        <a:pt x="798" y="5609"/>
                      </a:cubicBezTo>
                      <a:cubicBezTo>
                        <a:pt x="798" y="7395"/>
                        <a:pt x="2524" y="8859"/>
                        <a:pt x="4667" y="8859"/>
                      </a:cubicBezTo>
                      <a:cubicBezTo>
                        <a:pt x="5763" y="8859"/>
                        <a:pt x="6739" y="8490"/>
                        <a:pt x="7442" y="7871"/>
                      </a:cubicBezTo>
                      <a:cubicBezTo>
                        <a:pt x="7513" y="7811"/>
                        <a:pt x="7513" y="7692"/>
                        <a:pt x="7454" y="7621"/>
                      </a:cubicBezTo>
                      <a:cubicBezTo>
                        <a:pt x="7421" y="7588"/>
                        <a:pt x="7374" y="7570"/>
                        <a:pt x="7326" y="7570"/>
                      </a:cubicBezTo>
                      <a:cubicBezTo>
                        <a:pt x="7287" y="7570"/>
                        <a:pt x="7248" y="7582"/>
                        <a:pt x="7215" y="7609"/>
                      </a:cubicBezTo>
                      <a:cubicBezTo>
                        <a:pt x="6572" y="8157"/>
                        <a:pt x="5668" y="8514"/>
                        <a:pt x="4667" y="8514"/>
                      </a:cubicBezTo>
                      <a:cubicBezTo>
                        <a:pt x="2739" y="8514"/>
                        <a:pt x="1167" y="7216"/>
                        <a:pt x="1167" y="5633"/>
                      </a:cubicBezTo>
                      <a:cubicBezTo>
                        <a:pt x="1167" y="4037"/>
                        <a:pt x="2739" y="2739"/>
                        <a:pt x="4667" y="2739"/>
                      </a:cubicBezTo>
                      <a:cubicBezTo>
                        <a:pt x="6608" y="2739"/>
                        <a:pt x="8180" y="4037"/>
                        <a:pt x="8180" y="5633"/>
                      </a:cubicBezTo>
                      <a:cubicBezTo>
                        <a:pt x="8180" y="6133"/>
                        <a:pt x="8037" y="6597"/>
                        <a:pt x="7751" y="7014"/>
                      </a:cubicBezTo>
                      <a:cubicBezTo>
                        <a:pt x="7704" y="7085"/>
                        <a:pt x="7727" y="7169"/>
                        <a:pt x="7787" y="7228"/>
                      </a:cubicBezTo>
                      <a:cubicBezTo>
                        <a:pt x="7818" y="7264"/>
                        <a:pt x="7859" y="7280"/>
                        <a:pt x="7902" y="7280"/>
                      </a:cubicBezTo>
                      <a:cubicBezTo>
                        <a:pt x="7958" y="7280"/>
                        <a:pt x="8015" y="7252"/>
                        <a:pt x="8049" y="7204"/>
                      </a:cubicBezTo>
                      <a:cubicBezTo>
                        <a:pt x="8358" y="6740"/>
                        <a:pt x="8537" y="6192"/>
                        <a:pt x="8537" y="5621"/>
                      </a:cubicBezTo>
                      <a:cubicBezTo>
                        <a:pt x="8537" y="5490"/>
                        <a:pt x="8525" y="5359"/>
                        <a:pt x="8513" y="5228"/>
                      </a:cubicBezTo>
                      <a:cubicBezTo>
                        <a:pt x="8978" y="5014"/>
                        <a:pt x="9299" y="4525"/>
                        <a:pt x="9299" y="3978"/>
                      </a:cubicBezTo>
                      <a:cubicBezTo>
                        <a:pt x="9299" y="3228"/>
                        <a:pt x="8692" y="2620"/>
                        <a:pt x="7954" y="2620"/>
                      </a:cubicBezTo>
                      <a:cubicBezTo>
                        <a:pt x="7573" y="2620"/>
                        <a:pt x="7215" y="2775"/>
                        <a:pt x="6965" y="3037"/>
                      </a:cubicBezTo>
                      <a:cubicBezTo>
                        <a:pt x="6358" y="2656"/>
                        <a:pt x="5632" y="2406"/>
                        <a:pt x="4822" y="2382"/>
                      </a:cubicBezTo>
                      <a:lnTo>
                        <a:pt x="4822" y="1263"/>
                      </a:lnTo>
                      <a:lnTo>
                        <a:pt x="5215" y="1132"/>
                      </a:lnTo>
                      <a:cubicBezTo>
                        <a:pt x="5303" y="1507"/>
                        <a:pt x="5647" y="1780"/>
                        <a:pt x="6048" y="1780"/>
                      </a:cubicBezTo>
                      <a:cubicBezTo>
                        <a:pt x="6080" y="1780"/>
                        <a:pt x="6112" y="1779"/>
                        <a:pt x="6144" y="1775"/>
                      </a:cubicBezTo>
                      <a:cubicBezTo>
                        <a:pt x="6584" y="1727"/>
                        <a:pt x="6918" y="1382"/>
                        <a:pt x="6953" y="953"/>
                      </a:cubicBezTo>
                      <a:cubicBezTo>
                        <a:pt x="6977" y="430"/>
                        <a:pt x="6584" y="1"/>
                        <a:pt x="607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4" name="Google Shape;1454;p49"/>
                <p:cNvSpPr/>
                <p:nvPr/>
              </p:nvSpPr>
              <p:spPr>
                <a:xfrm>
                  <a:off x="7580393" y="3516460"/>
                  <a:ext cx="56880" cy="56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" h="1787" extrusionOk="0">
                      <a:moveTo>
                        <a:pt x="894" y="345"/>
                      </a:moveTo>
                      <a:cubicBezTo>
                        <a:pt x="1191" y="345"/>
                        <a:pt x="1429" y="584"/>
                        <a:pt x="1429" y="881"/>
                      </a:cubicBezTo>
                      <a:cubicBezTo>
                        <a:pt x="1418" y="1179"/>
                        <a:pt x="1179" y="1417"/>
                        <a:pt x="894" y="1417"/>
                      </a:cubicBezTo>
                      <a:cubicBezTo>
                        <a:pt x="596" y="1417"/>
                        <a:pt x="358" y="1179"/>
                        <a:pt x="358" y="881"/>
                      </a:cubicBezTo>
                      <a:cubicBezTo>
                        <a:pt x="358" y="584"/>
                        <a:pt x="596" y="345"/>
                        <a:pt x="894" y="345"/>
                      </a:cubicBezTo>
                      <a:close/>
                      <a:moveTo>
                        <a:pt x="894" y="0"/>
                      </a:moveTo>
                      <a:cubicBezTo>
                        <a:pt x="406" y="0"/>
                        <a:pt x="1" y="405"/>
                        <a:pt x="1" y="893"/>
                      </a:cubicBezTo>
                      <a:cubicBezTo>
                        <a:pt x="1" y="1381"/>
                        <a:pt x="406" y="1786"/>
                        <a:pt x="894" y="1786"/>
                      </a:cubicBezTo>
                      <a:cubicBezTo>
                        <a:pt x="1394" y="1786"/>
                        <a:pt x="1787" y="1381"/>
                        <a:pt x="1787" y="893"/>
                      </a:cubicBezTo>
                      <a:cubicBezTo>
                        <a:pt x="1775" y="405"/>
                        <a:pt x="1394" y="0"/>
                        <a:pt x="89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55" name="Google Shape;1455;p49"/>
                <p:cNvSpPr/>
                <p:nvPr/>
              </p:nvSpPr>
              <p:spPr>
                <a:xfrm>
                  <a:off x="7685750" y="3516460"/>
                  <a:ext cx="56880" cy="56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" h="1787" extrusionOk="0">
                      <a:moveTo>
                        <a:pt x="894" y="345"/>
                      </a:moveTo>
                      <a:cubicBezTo>
                        <a:pt x="1191" y="345"/>
                        <a:pt x="1429" y="584"/>
                        <a:pt x="1429" y="881"/>
                      </a:cubicBezTo>
                      <a:cubicBezTo>
                        <a:pt x="1429" y="1179"/>
                        <a:pt x="1191" y="1417"/>
                        <a:pt x="894" y="1417"/>
                      </a:cubicBezTo>
                      <a:cubicBezTo>
                        <a:pt x="596" y="1417"/>
                        <a:pt x="358" y="1179"/>
                        <a:pt x="358" y="881"/>
                      </a:cubicBezTo>
                      <a:cubicBezTo>
                        <a:pt x="358" y="584"/>
                        <a:pt x="596" y="345"/>
                        <a:pt x="894" y="345"/>
                      </a:cubicBezTo>
                      <a:close/>
                      <a:moveTo>
                        <a:pt x="894" y="0"/>
                      </a:moveTo>
                      <a:cubicBezTo>
                        <a:pt x="405" y="0"/>
                        <a:pt x="1" y="405"/>
                        <a:pt x="1" y="893"/>
                      </a:cubicBezTo>
                      <a:cubicBezTo>
                        <a:pt x="1" y="1381"/>
                        <a:pt x="405" y="1786"/>
                        <a:pt x="894" y="1786"/>
                      </a:cubicBezTo>
                      <a:cubicBezTo>
                        <a:pt x="1382" y="1786"/>
                        <a:pt x="1787" y="1381"/>
                        <a:pt x="1787" y="893"/>
                      </a:cubicBezTo>
                      <a:cubicBezTo>
                        <a:pt x="1775" y="405"/>
                        <a:pt x="1382" y="0"/>
                        <a:pt x="89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6"/>
          <p:cNvSpPr txBox="1">
            <a:spLocks noGrp="1"/>
          </p:cNvSpPr>
          <p:nvPr>
            <p:ph type="title"/>
          </p:nvPr>
        </p:nvSpPr>
        <p:spPr>
          <a:xfrm>
            <a:off x="1226190" y="106680"/>
            <a:ext cx="7102470" cy="99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  <p:sp>
        <p:nvSpPr>
          <p:cNvPr id="234" name="Google Shape;234;p16"/>
          <p:cNvSpPr txBox="1">
            <a:spLocks noGrp="1"/>
          </p:cNvSpPr>
          <p:nvPr>
            <p:ph type="body" idx="1"/>
          </p:nvPr>
        </p:nvSpPr>
        <p:spPr>
          <a:xfrm>
            <a:off x="232320" y="1226820"/>
            <a:ext cx="8172540" cy="39166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</p:txBody>
      </p:sp>
      <p:pic>
        <p:nvPicPr>
          <p:cNvPr id="4" name="Imagen 3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04EEB324-A48B-236F-0EDD-54C8810A0B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220" y="1481995"/>
            <a:ext cx="5539739" cy="264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893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6"/>
          <p:cNvSpPr txBox="1">
            <a:spLocks noGrp="1"/>
          </p:cNvSpPr>
          <p:nvPr>
            <p:ph type="body" idx="1"/>
          </p:nvPr>
        </p:nvSpPr>
        <p:spPr>
          <a:xfrm>
            <a:off x="217080" y="0"/>
            <a:ext cx="8172540" cy="49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>
              <a:solidFill>
                <a:srgbClr val="FF0000"/>
              </a:solidFill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>
                <a:solidFill>
                  <a:srgbClr val="FF0000"/>
                </a:solidFill>
              </a:rPr>
              <a:t>« De » </a:t>
            </a:r>
            <a:r>
              <a:rPr lang="fr-FR" sz="1600" dirty="0"/>
              <a:t>est une préposition de lieu très courante en français, utile pour dire d’où on vient (tant en termes de déplacement ou de voyage que de ses origines).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>
              <a:solidFill>
                <a:srgbClr val="FF0000"/>
              </a:solidFill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>
                <a:solidFill>
                  <a:srgbClr val="FF0000"/>
                </a:solidFill>
              </a:rPr>
              <a:t>« De la » </a:t>
            </a:r>
            <a:r>
              <a:rPr lang="fr-FR" sz="1600" dirty="0"/>
              <a:t>est utilisé lorsque le nom est au singulier féminin et ne commence pas par un « h » muet.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>
              <a:solidFill>
                <a:srgbClr val="FF0000"/>
              </a:solidFill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>
                <a:solidFill>
                  <a:srgbClr val="FF0000"/>
                </a:solidFill>
              </a:rPr>
              <a:t>« De l’ » </a:t>
            </a:r>
            <a:r>
              <a:rPr lang="fr-FR" sz="1600" dirty="0"/>
              <a:t>Avant les noms masculins et féminins qui commencent par une voyelle ou un « h » muet, la préposition « de » est suivie de « l’ ».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>
              <a:solidFill>
                <a:srgbClr val="FF0000"/>
              </a:solidFill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>
                <a:solidFill>
                  <a:srgbClr val="FF0000"/>
                </a:solidFill>
              </a:rPr>
              <a:t>« Du » </a:t>
            </a:r>
            <a:r>
              <a:rPr lang="fr-FR" sz="1600" dirty="0"/>
              <a:t>est utilisé lorsque le nom est au singulier masculin et ne commence pas par un « h » muet.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>
              <a:solidFill>
                <a:srgbClr val="FF0000"/>
              </a:solidFill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>
                <a:solidFill>
                  <a:srgbClr val="FF0000"/>
                </a:solidFill>
              </a:rPr>
              <a:t>« Des » </a:t>
            </a:r>
            <a:r>
              <a:rPr lang="fr-FR" sz="1600" dirty="0"/>
              <a:t>est utilisé avec des noms au pluriel (masculins et féminins) qui ne commencent pas par un « h » muet.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rPr lang="fr-FR" sz="1600" dirty="0">
                <a:solidFill>
                  <a:srgbClr val="FF0000"/>
                </a:solidFill>
              </a:rPr>
              <a:t>« D’ » </a:t>
            </a:r>
            <a:r>
              <a:rPr lang="fr-FR" sz="1600" dirty="0"/>
              <a:t>est utilisé devant un mot commençant par une voyelle et la plupart des noms commençant par « h ».</a:t>
            </a: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2146040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6"/>
          <p:cNvSpPr txBox="1">
            <a:spLocks noGrp="1"/>
          </p:cNvSpPr>
          <p:nvPr>
            <p:ph type="body" idx="1"/>
          </p:nvPr>
        </p:nvSpPr>
        <p:spPr>
          <a:xfrm>
            <a:off x="217080" y="0"/>
            <a:ext cx="8172540" cy="49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>
              <a:solidFill>
                <a:srgbClr val="FF0000"/>
              </a:solidFill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</p:txBody>
      </p:sp>
      <p:pic>
        <p:nvPicPr>
          <p:cNvPr id="3" name="Imagen 2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84B20C97-9570-04BB-A0F2-3923F5D089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426" y="1219083"/>
            <a:ext cx="6325148" cy="270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989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6"/>
          <p:cNvSpPr txBox="1">
            <a:spLocks noGrp="1"/>
          </p:cNvSpPr>
          <p:nvPr>
            <p:ph type="body" idx="1"/>
          </p:nvPr>
        </p:nvSpPr>
        <p:spPr>
          <a:xfrm>
            <a:off x="217080" y="0"/>
            <a:ext cx="8172540" cy="49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>
              <a:solidFill>
                <a:srgbClr val="FF0000"/>
              </a:solidFill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</p:txBody>
      </p:sp>
      <p:pic>
        <p:nvPicPr>
          <p:cNvPr id="4" name="Imagen 3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1C55C30B-22D0-7632-7020-1209483796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964" y="0"/>
            <a:ext cx="681007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26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6"/>
          <p:cNvSpPr txBox="1">
            <a:spLocks noGrp="1"/>
          </p:cNvSpPr>
          <p:nvPr>
            <p:ph type="body" idx="1"/>
          </p:nvPr>
        </p:nvSpPr>
        <p:spPr>
          <a:xfrm>
            <a:off x="217080" y="0"/>
            <a:ext cx="8172540" cy="499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>
              <a:solidFill>
                <a:srgbClr val="FF0000"/>
              </a:solidFill>
            </a:endParaRPr>
          </a:p>
          <a:p>
            <a:pPr marL="1397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lang="fr-FR" sz="16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677D0DF-4621-9FC4-8EC6-AEC758D39B85}"/>
              </a:ext>
            </a:extLst>
          </p:cNvPr>
          <p:cNvSpPr txBox="1"/>
          <p:nvPr/>
        </p:nvSpPr>
        <p:spPr>
          <a:xfrm>
            <a:off x="1832610" y="2455962"/>
            <a:ext cx="61036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hlinkClick r:id="rId3"/>
              </a:rPr>
              <a:t>https://leccionfrancesfacil.com/gramatica/preposiciones-de-lugar/ejercicios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37064297"/>
      </p:ext>
    </p:extLst>
  </p:cSld>
  <p:clrMapOvr>
    <a:masterClrMapping/>
  </p:clrMapOvr>
</p:sld>
</file>

<file path=ppt/theme/theme1.xml><?xml version="1.0" encoding="utf-8"?>
<a:theme xmlns:a="http://schemas.openxmlformats.org/drawingml/2006/main" name="Fashion Design Agency Infographics by Slidesgo">
  <a:themeElements>
    <a:clrScheme name="Simple Light">
      <a:dk1>
        <a:srgbClr val="191919"/>
      </a:dk1>
      <a:lt1>
        <a:srgbClr val="FF9AE0"/>
      </a:lt1>
      <a:dk2>
        <a:srgbClr val="F0EFEF"/>
      </a:dk2>
      <a:lt2>
        <a:srgbClr val="FF7022"/>
      </a:lt2>
      <a:accent1>
        <a:srgbClr val="FFCA33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9191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869FB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2677</Words>
  <Application>Microsoft Office PowerPoint</Application>
  <PresentationFormat>Presentación en pantalla (16:9)</PresentationFormat>
  <Paragraphs>593</Paragraphs>
  <Slides>43</Slides>
  <Notes>43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43</vt:i4>
      </vt:variant>
    </vt:vector>
  </HeadingPairs>
  <TitlesOfParts>
    <vt:vector size="53" baseType="lpstr">
      <vt:lpstr>Unbounded</vt:lpstr>
      <vt:lpstr>Arial</vt:lpstr>
      <vt:lpstr>Josefin Sans</vt:lpstr>
      <vt:lpstr>Sora</vt:lpstr>
      <vt:lpstr>Epilogue</vt:lpstr>
      <vt:lpstr>Bebas Neue</vt:lpstr>
      <vt:lpstr>Proxima Nova</vt:lpstr>
      <vt:lpstr>Proxima Nova Semibold</vt:lpstr>
      <vt:lpstr>Fashion Design Agency Infographics by Slidesgo</vt:lpstr>
      <vt:lpstr>Slidesgo Final Pages</vt:lpstr>
      <vt:lpstr>LES PRÉPOSITIONS DE LIEU</vt:lpstr>
      <vt:lpstr>Que sont les prépositions de lieu ?</vt:lpstr>
      <vt:lpstr>Presentación de PowerPoint</vt:lpstr>
      <vt:lpstr>Quelles sont les prépositions françaises les plus utilisées 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FASHION DESIGN AGENCY</vt:lpstr>
      <vt:lpstr>Presentación de PowerPoint</vt:lpstr>
      <vt:lpstr>Presentación de PowerPoint</vt:lpstr>
      <vt:lpstr>Infographics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PRÉPOSITIONS DE LIEU</dc:title>
  <cp:lastModifiedBy>DEYLER MOGOTOCORO</cp:lastModifiedBy>
  <cp:revision>3</cp:revision>
  <dcterms:modified xsi:type="dcterms:W3CDTF">2023-10-05T15:07:50Z</dcterms:modified>
</cp:coreProperties>
</file>